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9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997" y="16332"/>
            <a:ext cx="8644312" cy="68580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01232" y="2926862"/>
            <a:ext cx="9342393" cy="45961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667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017211"/>
            <a:ext cx="8717739" cy="383588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90569" y="131289"/>
            <a:ext cx="3552979" cy="704723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6557099"/>
            <a:ext cx="12192000" cy="326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107" y="6630711"/>
            <a:ext cx="3225600" cy="1344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1233" y="1591555"/>
            <a:ext cx="9342393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81022345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70381" y="852663"/>
            <a:ext cx="10439400" cy="5363653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1200"/>
              </a:spcAft>
              <a:defRPr sz="2133" baseline="0"/>
            </a:lvl1pPr>
            <a:lvl2pPr marL="251994" indent="-251994">
              <a:spcBef>
                <a:spcPts val="0"/>
              </a:spcBef>
              <a:spcAft>
                <a:spcPts val="1200"/>
              </a:spcAft>
              <a:defRPr sz="2133" baseline="0"/>
            </a:lvl2pPr>
            <a:lvl3pPr marL="503987" indent="-251994">
              <a:spcBef>
                <a:spcPts val="0"/>
              </a:spcBef>
              <a:spcAft>
                <a:spcPts val="1200"/>
              </a:spcAft>
              <a:defRPr sz="2133" baseline="0"/>
            </a:lvl3pPr>
            <a:lvl4pPr indent="-251994">
              <a:spcBef>
                <a:spcPts val="0"/>
              </a:spcBef>
              <a:spcAft>
                <a:spcPts val="1200"/>
              </a:spcAft>
              <a:defRPr sz="2133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2155034895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0" y="1440000"/>
            <a:ext cx="10439400" cy="48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1067"/>
              </a:spcAft>
              <a:defRPr sz="1867" baseline="0"/>
            </a:lvl1pPr>
            <a:lvl2pPr marL="251994" indent="-251994">
              <a:spcBef>
                <a:spcPts val="0"/>
              </a:spcBef>
              <a:spcAft>
                <a:spcPts val="1067"/>
              </a:spcAft>
              <a:defRPr sz="1867" baseline="0"/>
            </a:lvl2pPr>
            <a:lvl3pPr marL="503987" indent="-251994">
              <a:spcBef>
                <a:spcPts val="0"/>
              </a:spcBef>
              <a:spcAft>
                <a:spcPts val="1067"/>
              </a:spcAft>
              <a:defRPr sz="1867" baseline="0"/>
            </a:lvl3pPr>
            <a:lvl4pPr indent="-251994">
              <a:spcBef>
                <a:spcPts val="0"/>
              </a:spcBef>
              <a:spcAft>
                <a:spcPts val="1067"/>
              </a:spcAft>
              <a:defRPr sz="1867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793979409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, sub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183113"/>
            <a:ext cx="8086747" cy="3437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0381" y="874068"/>
            <a:ext cx="10437283" cy="530225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544296267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343895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noProof="0"/>
              <a:t>Titelstijl van model </a:t>
            </a:r>
            <a:r>
              <a:rPr lang="en-US" noProof="0" err="1"/>
              <a:t>bewerken</a:t>
            </a:r>
            <a:endParaRPr lang="en-US" noProof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0" y="1454400"/>
            <a:ext cx="10439400" cy="49752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1988" indent="-251988">
              <a:lnSpc>
                <a:spcPts val="2600"/>
              </a:lnSpc>
              <a:spcBef>
                <a:spcPts val="0"/>
              </a:spcBef>
              <a:defRPr sz="2000"/>
            </a:lvl2pPr>
            <a:lvl3pPr marL="503974" indent="-251988">
              <a:lnSpc>
                <a:spcPts val="2600"/>
              </a:lnSpc>
              <a:spcBef>
                <a:spcPts val="0"/>
              </a:spcBef>
              <a:defRPr sz="2000"/>
            </a:lvl3pPr>
            <a:lvl4pPr indent="-251988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noProof="0"/>
              <a:t>Klik om de </a:t>
            </a:r>
            <a:r>
              <a:rPr lang="en-US" noProof="0" err="1"/>
              <a:t>tekststijl</a:t>
            </a:r>
            <a:r>
              <a:rPr lang="en-US" noProof="0"/>
              <a:t> van het model </a:t>
            </a:r>
            <a:r>
              <a:rPr lang="en-US" noProof="0" err="1"/>
              <a:t>te</a:t>
            </a:r>
            <a:r>
              <a:rPr lang="en-US" noProof="0"/>
              <a:t> </a:t>
            </a:r>
            <a:r>
              <a:rPr lang="en-US" noProof="0" err="1"/>
              <a:t>bewerken</a:t>
            </a:r>
            <a:endParaRPr lang="en-US" noProof="0"/>
          </a:p>
          <a:p>
            <a:pPr lvl="1"/>
            <a:r>
              <a:rPr lang="en-US" noProof="0"/>
              <a:t>Tweede </a:t>
            </a:r>
            <a:r>
              <a:rPr lang="en-US" noProof="0" err="1"/>
              <a:t>niveau</a:t>
            </a:r>
            <a:endParaRPr lang="en-US" noProof="0"/>
          </a:p>
          <a:p>
            <a:pPr lvl="2"/>
            <a:r>
              <a:rPr lang="en-US" noProof="0" err="1"/>
              <a:t>Derde</a:t>
            </a:r>
            <a:r>
              <a:rPr lang="en-US" noProof="0"/>
              <a:t> </a:t>
            </a:r>
            <a:r>
              <a:rPr lang="en-US" noProof="0" err="1"/>
              <a:t>niveau</a:t>
            </a:r>
            <a:endParaRPr lang="en-US" noProof="0"/>
          </a:p>
          <a:p>
            <a:pPr lvl="3"/>
            <a:r>
              <a:rPr lang="en-US" noProof="0" err="1"/>
              <a:t>Vierde</a:t>
            </a:r>
            <a:r>
              <a:rPr lang="en-US" noProof="0"/>
              <a:t> </a:t>
            </a:r>
            <a:r>
              <a:rPr lang="en-US" noProof="0" err="1"/>
              <a:t>niveau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43235722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GB" noProof="0" err="1"/>
              <a:t>Titelstijl</a:t>
            </a:r>
            <a:r>
              <a:rPr lang="en-GB" noProof="0"/>
              <a:t> van model </a:t>
            </a:r>
            <a:r>
              <a:rPr lang="en-GB" noProof="0" err="1"/>
              <a:t>bewerken</a:t>
            </a:r>
            <a:endParaRPr lang="en-GB" noProof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71200" y="1454400"/>
            <a:ext cx="10439400" cy="49752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1988" indent="-251988">
              <a:spcBef>
                <a:spcPts val="0"/>
              </a:spcBef>
              <a:defRPr/>
            </a:lvl2pPr>
            <a:lvl3pPr marL="503974" indent="-251988">
              <a:spcBef>
                <a:spcPts val="0"/>
              </a:spcBef>
              <a:defRPr/>
            </a:lvl3pPr>
            <a:lvl4pPr indent="-251988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 noProof="0"/>
              <a:t>Klik om de </a:t>
            </a:r>
            <a:r>
              <a:rPr lang="en-GB" noProof="0" err="1"/>
              <a:t>tekststijl</a:t>
            </a:r>
            <a:r>
              <a:rPr lang="en-GB" noProof="0"/>
              <a:t> van het model </a:t>
            </a:r>
            <a:r>
              <a:rPr lang="en-GB" noProof="0" err="1"/>
              <a:t>te</a:t>
            </a:r>
            <a:r>
              <a:rPr lang="en-GB" noProof="0"/>
              <a:t> </a:t>
            </a:r>
            <a:r>
              <a:rPr lang="en-GB" noProof="0" err="1"/>
              <a:t>bewerken</a:t>
            </a:r>
            <a:endParaRPr lang="en-GB" noProof="0"/>
          </a:p>
          <a:p>
            <a:pPr lvl="1"/>
            <a:r>
              <a:rPr lang="en-GB" noProof="0"/>
              <a:t>Tweede </a:t>
            </a:r>
            <a:r>
              <a:rPr lang="en-GB" noProof="0" err="1"/>
              <a:t>niveau</a:t>
            </a:r>
            <a:endParaRPr lang="en-GB" noProof="0"/>
          </a:p>
          <a:p>
            <a:pPr lvl="2"/>
            <a:r>
              <a:rPr lang="en-GB" noProof="0" err="1"/>
              <a:t>Derde</a:t>
            </a:r>
            <a:r>
              <a:rPr lang="en-GB" noProof="0"/>
              <a:t> </a:t>
            </a:r>
            <a:r>
              <a:rPr lang="en-GB" noProof="0" err="1"/>
              <a:t>niveau</a:t>
            </a:r>
            <a:endParaRPr lang="en-GB" noProof="0"/>
          </a:p>
          <a:p>
            <a:pPr lvl="3"/>
            <a:r>
              <a:rPr lang="en-GB" noProof="0" err="1"/>
              <a:t>Vierde</a:t>
            </a:r>
            <a:r>
              <a:rPr lang="en-GB" noProof="0"/>
              <a:t> </a:t>
            </a:r>
            <a:r>
              <a:rPr lang="en-GB" noProof="0" err="1"/>
              <a:t>niveau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59547033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516" y="715163"/>
            <a:ext cx="9793061" cy="64839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5684"/>
                </a:solidFill>
              </a:defRPr>
            </a:lvl1pPr>
          </a:lstStyle>
          <a:p>
            <a:r>
              <a:rPr lang="en-GB" noProof="0" err="1"/>
              <a:t>Titelstijl</a:t>
            </a:r>
            <a:r>
              <a:rPr lang="en-GB" noProof="0"/>
              <a:t> van model </a:t>
            </a:r>
            <a:r>
              <a:rPr lang="en-GB" noProof="0" err="1"/>
              <a:t>bewerken</a:t>
            </a:r>
            <a:endParaRPr lang="en-GB" noProof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Inhaltsplatzhalter 5"/>
          <p:cNvSpPr>
            <a:spLocks noGrp="1"/>
          </p:cNvSpPr>
          <p:nvPr>
            <p:ph sz="quarter" idx="15"/>
          </p:nvPr>
        </p:nvSpPr>
        <p:spPr>
          <a:xfrm>
            <a:off x="522515" y="1424729"/>
            <a:ext cx="10245400" cy="4867275"/>
          </a:xfrm>
        </p:spPr>
        <p:txBody>
          <a:bodyPr/>
          <a:lstStyle>
            <a:lvl1pPr marL="257168" indent="-257168"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1pPr>
            <a:lvl2pPr marL="469095" indent="-200020"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</a:defRPr>
            </a:lvl2pPr>
            <a:lvl3pPr marL="673878" indent="-204783">
              <a:buFont typeface="Courier New" panose="02070309020205020404" pitchFamily="49" charset="0"/>
              <a:buChar char="o"/>
              <a:defRPr sz="1500">
                <a:solidFill>
                  <a:schemeClr val="tx1"/>
                </a:solidFill>
              </a:defRPr>
            </a:lvl3pPr>
            <a:lvl4pPr marL="806035" indent="-132157"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ijdelijke aanduiding voor voettekst 3"/>
          <p:cNvSpPr txBox="1">
            <a:spLocks/>
          </p:cNvSpPr>
          <p:nvPr userDrawn="1"/>
        </p:nvSpPr>
        <p:spPr>
          <a:xfrm>
            <a:off x="4960861" y="6611591"/>
            <a:ext cx="4014187" cy="249211"/>
          </a:xfrm>
          <a:prstGeom prst="rect">
            <a:avLst/>
          </a:prstGeom>
        </p:spPr>
        <p:txBody>
          <a:bodyPr vert="horz" lIns="0" tIns="13500" rIns="68580" bIns="34291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endParaRPr lang="en-US" sz="825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612" y="438927"/>
            <a:ext cx="1384949" cy="85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9346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.1_Titel column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1" y="1440000"/>
            <a:ext cx="5278535" cy="48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2133" baseline="0"/>
            </a:lvl1pPr>
            <a:lvl2pPr marL="251994" indent="-251994">
              <a:spcBef>
                <a:spcPts val="0"/>
              </a:spcBef>
              <a:defRPr sz="2133" baseline="0"/>
            </a:lvl2pPr>
            <a:lvl3pPr marL="503987" indent="-251994">
              <a:spcBef>
                <a:spcPts val="0"/>
              </a:spcBef>
              <a:defRPr sz="2133" baseline="0"/>
            </a:lvl3pPr>
            <a:lvl4pPr indent="-251994">
              <a:spcBef>
                <a:spcPts val="0"/>
              </a:spcBef>
              <a:defRPr sz="2133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76288" y="4632960"/>
            <a:ext cx="4353185" cy="1607040"/>
          </a:xfrm>
        </p:spPr>
        <p:txBody>
          <a:bodyPr rIns="0"/>
          <a:lstStyle>
            <a:lvl1pPr marL="190795" algn="l">
              <a:lnSpc>
                <a:spcPts val="2600"/>
              </a:lnSpc>
              <a:spcBef>
                <a:spcPts val="0"/>
              </a:spcBef>
              <a:defRPr sz="16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57911" y="1452834"/>
            <a:ext cx="4577684" cy="305178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416592039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48" y="960001"/>
            <a:ext cx="12218147" cy="1906031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01232" y="3855128"/>
            <a:ext cx="9342393" cy="45961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667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017211"/>
            <a:ext cx="8717739" cy="383588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90569" y="131289"/>
            <a:ext cx="3552979" cy="704723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6557099"/>
            <a:ext cx="12192000" cy="326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107" y="6630711"/>
            <a:ext cx="3225600" cy="1344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1233" y="3081126"/>
            <a:ext cx="9342393" cy="7705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840162419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48" y="960001"/>
            <a:ext cx="12218147" cy="1906031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01232" y="3855128"/>
            <a:ext cx="9342393" cy="45961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667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017211"/>
            <a:ext cx="8717739" cy="383588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90569" y="131289"/>
            <a:ext cx="3552979" cy="704723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6557099"/>
            <a:ext cx="12192000" cy="326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107" y="6630711"/>
            <a:ext cx="3225600" cy="1344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1233" y="3081126"/>
            <a:ext cx="9342393" cy="7705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79998054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9999"/>
            <a:ext cx="12192000" cy="5670711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01231" y="2926861"/>
            <a:ext cx="6364490" cy="519941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667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017211"/>
            <a:ext cx="8717739" cy="383588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90569" y="131289"/>
            <a:ext cx="3552979" cy="704723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6557099"/>
            <a:ext cx="12192000" cy="326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107" y="6630711"/>
            <a:ext cx="3225600" cy="1344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1233" y="1591555"/>
            <a:ext cx="9342393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635700094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68800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0" y="1440000"/>
            <a:ext cx="10439400" cy="48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1994" indent="-251994">
              <a:spcBef>
                <a:spcPts val="0"/>
              </a:spcBef>
              <a:defRPr/>
            </a:lvl2pPr>
            <a:lvl3pPr marL="503987" indent="-251994">
              <a:spcBef>
                <a:spcPts val="0"/>
              </a:spcBef>
              <a:defRPr/>
            </a:lvl3pPr>
            <a:lvl4pPr indent="-251994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2243886981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0" y="1440000"/>
            <a:ext cx="7619765" cy="48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2133" baseline="0"/>
            </a:lvl1pPr>
            <a:lvl2pPr marL="251994" indent="-251994">
              <a:spcBef>
                <a:spcPts val="0"/>
              </a:spcBef>
              <a:defRPr sz="2133" baseline="0"/>
            </a:lvl2pPr>
            <a:lvl3pPr marL="503987" indent="-251994">
              <a:spcBef>
                <a:spcPts val="0"/>
              </a:spcBef>
              <a:defRPr sz="2133" baseline="0"/>
            </a:lvl3pPr>
            <a:lvl4pPr indent="-251994">
              <a:spcBef>
                <a:spcPts val="0"/>
              </a:spcBef>
              <a:defRPr sz="2133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015663" y="4531896"/>
            <a:ext cx="2213811" cy="1708105"/>
          </a:xfrm>
        </p:spPr>
        <p:txBody>
          <a:bodyPr rIns="0"/>
          <a:lstStyle>
            <a:lvl1pPr marL="190795" algn="l">
              <a:lnSpc>
                <a:spcPts val="2600"/>
              </a:lnSpc>
              <a:spcBef>
                <a:spcPts val="0"/>
              </a:spcBef>
              <a:defRPr sz="16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0218" y="1440000"/>
            <a:ext cx="2404533" cy="29718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23117690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2035056" y="1440001"/>
            <a:ext cx="9249419" cy="4458823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320000" y="3127810"/>
            <a:ext cx="6643200" cy="37916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0" y="1798057"/>
            <a:ext cx="66240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8800" y="768000"/>
            <a:ext cx="3096101" cy="297313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121739500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2035056" y="1440001"/>
            <a:ext cx="9249419" cy="4458823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320000" y="3127810"/>
            <a:ext cx="6643200" cy="37916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0" y="1798057"/>
            <a:ext cx="66240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8800" y="767999"/>
            <a:ext cx="3096101" cy="346711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911285070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c_Titel 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870382" y="1440000"/>
            <a:ext cx="10437820" cy="48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1771389657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0381" y="768000"/>
            <a:ext cx="10439400" cy="6483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868800" y="1440000"/>
            <a:ext cx="10439400" cy="48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2133" baseline="0"/>
            </a:lvl1pPr>
            <a:lvl2pPr marL="251994" indent="-251994">
              <a:spcBef>
                <a:spcPts val="0"/>
              </a:spcBef>
              <a:defRPr sz="2133" baseline="0"/>
            </a:lvl2pPr>
            <a:lvl3pPr marL="503987" indent="-251994">
              <a:spcBef>
                <a:spcPts val="0"/>
              </a:spcBef>
              <a:defRPr sz="2133" baseline="0"/>
            </a:lvl3pPr>
            <a:lvl4pPr indent="-251994">
              <a:spcBef>
                <a:spcPts val="0"/>
              </a:spcBef>
              <a:spcAft>
                <a:spcPts val="1200"/>
              </a:spcAft>
              <a:defRPr sz="2133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690440021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6557099"/>
            <a:ext cx="12192000" cy="326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40000"/>
            <a:ext cx="10439400" cy="48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58896"/>
            <a:ext cx="18288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1981"/>
            <a:endParaRPr lang="nl-NL" sz="20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7129" y="6580437"/>
            <a:ext cx="2351073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4444" y="131290"/>
            <a:ext cx="2659104" cy="52742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440" y="6630711"/>
            <a:ext cx="3225600" cy="1344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800" y="768000"/>
            <a:ext cx="10440000" cy="648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2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ransition spd="med">
    <p:pull dir="d"/>
  </p:transition>
  <p:hf hdr="0" ftr="0" dt="0"/>
  <p:txStyles>
    <p:titleStyle>
      <a:lvl1pPr algn="l" defTabSz="761981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189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377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566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754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495" indent="-190495" algn="l" defTabSz="761981" rtl="0" eaLnBrk="1" fontAlgn="base" hangingPunct="1">
        <a:lnSpc>
          <a:spcPct val="120000"/>
        </a:lnSpc>
        <a:spcBef>
          <a:spcPts val="0"/>
        </a:spcBef>
        <a:spcAft>
          <a:spcPts val="1200"/>
        </a:spcAft>
        <a:defRPr sz="24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206395" indent="-206395" algn="l" defTabSz="761981" rtl="0" eaLnBrk="1" fontAlgn="base" hangingPunct="1">
        <a:lnSpc>
          <a:spcPct val="120000"/>
        </a:lnSpc>
        <a:spcBef>
          <a:spcPts val="0"/>
        </a:spcBef>
        <a:spcAft>
          <a:spcPts val="1067"/>
        </a:spcAft>
        <a:buFont typeface="Times" charset="0"/>
        <a:buChar char="•"/>
        <a:defRPr sz="2400" b="0" i="0">
          <a:solidFill>
            <a:srgbClr val="0E4133"/>
          </a:solidFill>
          <a:latin typeface="Arial Regular"/>
          <a:ea typeface="+mn-ea"/>
        </a:defRPr>
      </a:lvl2pPr>
      <a:lvl3pPr marL="475488" indent="-207957" algn="l" defTabSz="761981" rtl="0" eaLnBrk="1" fontAlgn="base" hangingPunct="1">
        <a:lnSpc>
          <a:spcPct val="120000"/>
        </a:lnSpc>
        <a:spcBef>
          <a:spcPts val="0"/>
        </a:spcBef>
        <a:spcAft>
          <a:spcPts val="1067"/>
        </a:spcAft>
        <a:buFont typeface="Times" charset="0"/>
        <a:buChar char="–"/>
        <a:defRPr sz="2400" b="0" i="0">
          <a:solidFill>
            <a:srgbClr val="0E4133"/>
          </a:solidFill>
          <a:latin typeface="Arial Regular"/>
          <a:ea typeface="+mn-ea"/>
        </a:defRPr>
      </a:lvl3pPr>
      <a:lvl4pPr marL="755632" indent="-206395" algn="l" defTabSz="761981" rtl="0" eaLnBrk="1" fontAlgn="base" hangingPunct="1">
        <a:lnSpc>
          <a:spcPct val="120000"/>
        </a:lnSpc>
        <a:spcBef>
          <a:spcPts val="0"/>
        </a:spcBef>
        <a:spcAft>
          <a:spcPts val="1067"/>
        </a:spcAft>
        <a:buSzPct val="60000"/>
        <a:buFont typeface="Courier New" panose="02070309020205020404" pitchFamily="49" charset="0"/>
        <a:buChar char="o"/>
        <a:defRPr sz="2400" b="0" i="0">
          <a:solidFill>
            <a:srgbClr val="0E4133"/>
          </a:solidFill>
          <a:latin typeface="Arial Regular"/>
          <a:ea typeface="+mn-ea"/>
        </a:defRPr>
      </a:lvl4pPr>
      <a:lvl5pPr marL="1658697" indent="-228594" algn="l" defTabSz="761981" rtl="0" eaLnBrk="1" fontAlgn="base" hangingPunct="1">
        <a:lnSpc>
          <a:spcPct val="120000"/>
        </a:lnSpc>
        <a:spcBef>
          <a:spcPts val="0"/>
        </a:spcBef>
        <a:spcAft>
          <a:spcPts val="1067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875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064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252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441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4699FC23-01B0-4259-BA30-B1B4F2646D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fld id="{306CB06F-8D94-B64C-AC66-62AFBAF0736E}" type="slidenum">
              <a:rPr lang="nl-NL">
                <a:solidFill>
                  <a:srgbClr val="D6BC00"/>
                </a:solidFill>
              </a:rPr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nl-NL">
              <a:solidFill>
                <a:srgbClr val="D6BC00"/>
              </a:solidFill>
            </a:endParaRPr>
          </a:p>
        </p:txBody>
      </p:sp>
      <p:pic>
        <p:nvPicPr>
          <p:cNvPr id="4" name="Picture 3" descr="European-Commission.jpg">
            <a:extLst>
              <a:ext uri="{FF2B5EF4-FFF2-40B4-BE49-F238E27FC236}">
                <a16:creationId xmlns:a16="http://schemas.microsoft.com/office/drawing/2014/main" id="{E79F3D08-0E9F-C10F-3F8F-0A61C8F3BAF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5179" y="1479981"/>
            <a:ext cx="2212568" cy="1190627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eiopa-logo.jpg">
            <a:extLst>
              <a:ext uri="{FF2B5EF4-FFF2-40B4-BE49-F238E27FC236}">
                <a16:creationId xmlns:a16="http://schemas.microsoft.com/office/drawing/2014/main" id="{9FFDBA53-038A-38A6-060F-675268DFFD3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240" y="1479981"/>
            <a:ext cx="2016480" cy="1190627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Insurance-Europe-HiRes.jpg">
            <a:extLst>
              <a:ext uri="{FF2B5EF4-FFF2-40B4-BE49-F238E27FC236}">
                <a16:creationId xmlns:a16="http://schemas.microsoft.com/office/drawing/2014/main" id="{187C2944-CDCA-DEBF-FC8B-F478ED62D27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80800" y="1487385"/>
            <a:ext cx="2212568" cy="1190627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PensionsEurope-logo-full-color-2012-11-16.jpg">
            <a:extLst>
              <a:ext uri="{FF2B5EF4-FFF2-40B4-BE49-F238E27FC236}">
                <a16:creationId xmlns:a16="http://schemas.microsoft.com/office/drawing/2014/main" id="{F0716A42-423D-1EF0-5F09-3967E6A00CA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26422" y="1494792"/>
            <a:ext cx="2212485" cy="1175817"/>
          </a:xfrm>
          <a:prstGeom prst="rect">
            <a:avLst/>
          </a:prstGeom>
          <a:ln>
            <a:noFill/>
          </a:ln>
        </p:spPr>
      </p:pic>
      <p:sp>
        <p:nvSpPr>
          <p:cNvPr id="10" name="Otsikko 1">
            <a:extLst>
              <a:ext uri="{FF2B5EF4-FFF2-40B4-BE49-F238E27FC236}">
                <a16:creationId xmlns:a16="http://schemas.microsoft.com/office/drawing/2014/main" id="{EEAD0557-E5C3-BAC6-C6F6-3E837D8E6222}"/>
              </a:ext>
            </a:extLst>
          </p:cNvPr>
          <p:cNvSpPr txBox="1">
            <a:spLocks/>
          </p:cNvSpPr>
          <p:nvPr/>
        </p:nvSpPr>
        <p:spPr>
          <a:xfrm>
            <a:off x="701240" y="412201"/>
            <a:ext cx="10440000" cy="64839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 b="1" i="0">
                <a:solidFill>
                  <a:schemeClr val="accent1"/>
                </a:solidFill>
                <a:latin typeface="Arial Bold"/>
                <a:ea typeface="Arial Bold"/>
                <a:cs typeface="Arial Bold"/>
              </a:defRPr>
            </a:lvl1pPr>
            <a:lvl2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2pPr>
            <a:lvl3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3pPr>
            <a:lvl4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4pPr>
            <a:lvl5pPr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5pPr>
            <a:lvl6pPr marL="3429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6pPr>
            <a:lvl7pPr marL="6858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7pPr>
            <a:lvl8pPr marL="10287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8pPr>
            <a:lvl9pPr marL="1371600" algn="l" defTabSz="571500" rtl="0" eaLnBrk="1" fontAlgn="base" hangingPunct="1">
              <a:spcBef>
                <a:spcPct val="0"/>
              </a:spcBef>
              <a:spcAft>
                <a:spcPct val="0"/>
              </a:spcAft>
              <a:defRPr sz="2250">
                <a:solidFill>
                  <a:srgbClr val="D06000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761981">
              <a:defRPr/>
            </a:pPr>
            <a:r>
              <a:rPr lang="en-GB" sz="3200" dirty="0">
                <a:solidFill>
                  <a:srgbClr val="007BBD"/>
                </a:solidFill>
                <a:latin typeface="Arial" panose="020B0604020202020204"/>
              </a:rPr>
              <a:t>On average, bimonthly meetings are held </a:t>
            </a:r>
            <a:endParaRPr lang="lv-LV" sz="3200" dirty="0">
              <a:solidFill>
                <a:srgbClr val="007BBD"/>
              </a:solidFill>
              <a:latin typeface="Arial" panose="020B0604020202020204"/>
            </a:endParaRPr>
          </a:p>
          <a:p>
            <a:pPr defTabSz="761981">
              <a:defRPr/>
            </a:pPr>
            <a:r>
              <a:rPr lang="en-GB" sz="3200" dirty="0">
                <a:solidFill>
                  <a:srgbClr val="007BBD"/>
                </a:solidFill>
                <a:latin typeface="Arial" panose="020B0604020202020204"/>
              </a:rPr>
              <a:t>with EU Institutions and Industry Bodies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A054B-C119-48A8-F8A8-7632CA5F1043}"/>
              </a:ext>
            </a:extLst>
          </p:cNvPr>
          <p:cNvSpPr txBox="1"/>
          <p:nvPr/>
        </p:nvSpPr>
        <p:spPr>
          <a:xfrm>
            <a:off x="538480" y="2861064"/>
            <a:ext cx="2796699" cy="1472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EIOPA 9x </a:t>
            </a: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(last year: 14x) </a:t>
            </a:r>
            <a:b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</a:b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(including specified topic events e.g. Insurance Stress Test, Right to be forgotten, IORP)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39FD7-3C0A-AC65-88E3-9DC38D7E3371}"/>
              </a:ext>
            </a:extLst>
          </p:cNvPr>
          <p:cNvSpPr txBox="1"/>
          <p:nvPr/>
        </p:nvSpPr>
        <p:spPr>
          <a:xfrm>
            <a:off x="3335179" y="2958451"/>
            <a:ext cx="2364581" cy="1472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EC, DG </a:t>
            </a:r>
            <a:r>
              <a:rPr lang="en-GB" sz="1600" b="1" dirty="0" err="1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Fisma</a:t>
            </a:r>
            <a:r>
              <a:rPr lang="en-GB" sz="1600" b="1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 8x 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(last year: 4x) 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meetings with Didier </a:t>
            </a:r>
            <a:r>
              <a:rPr lang="en-GB" sz="1600" dirty="0" err="1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Millerot</a:t>
            </a: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, Robert Hintze and others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86A064-2E2E-094E-B3A0-3B87F3426517}"/>
              </a:ext>
            </a:extLst>
          </p:cNvPr>
          <p:cNvSpPr txBox="1"/>
          <p:nvPr/>
        </p:nvSpPr>
        <p:spPr>
          <a:xfrm>
            <a:off x="6078764" y="2925357"/>
            <a:ext cx="24993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Insurance Europe 2x </a:t>
            </a: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(last year: 3x) </a:t>
            </a: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meetings with Olav Jones, Nicolas </a:t>
            </a:r>
            <a:r>
              <a:rPr lang="en-GB" sz="1600" dirty="0" err="1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Jeanmart</a:t>
            </a: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 and others</a:t>
            </a:r>
            <a:endParaRPr lang="en-GB" sz="1600" dirty="0">
              <a:solidFill>
                <a:srgbClr val="183C6C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48F381-5FF6-9FFD-06AE-858B4D8C3F64}"/>
              </a:ext>
            </a:extLst>
          </p:cNvPr>
          <p:cNvSpPr txBox="1"/>
          <p:nvPr/>
        </p:nvSpPr>
        <p:spPr>
          <a:xfrm>
            <a:off x="8957128" y="2964921"/>
            <a:ext cx="2399053" cy="1191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Pension Europe 3x </a:t>
            </a:r>
            <a:r>
              <a:rPr lang="en-GB" sz="160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(last year: 1x) 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meetings with Mattia </a:t>
            </a:r>
            <a:r>
              <a:rPr lang="en-GB" sz="1600" dirty="0" err="1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Leppälä</a:t>
            </a:r>
            <a:r>
              <a:rPr lang="en-GB" sz="160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 and others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AF8F7E-5A22-2546-57A7-2FC0B4CECD01}"/>
              </a:ext>
            </a:extLst>
          </p:cNvPr>
          <p:cNvSpPr txBox="1"/>
          <p:nvPr/>
        </p:nvSpPr>
        <p:spPr>
          <a:xfrm>
            <a:off x="538480" y="4782054"/>
            <a:ext cx="11325491" cy="13750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67" b="1" kern="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Other (ESAs, FERMA, CRO Forum, etc.) 4x </a:t>
            </a:r>
            <a:r>
              <a:rPr lang="en-GB" sz="1867" kern="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(last year: 7x)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67" kern="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Active participation in EC’s Climate Resilience Dialogue 2x; Pension Care Credits 2x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67" kern="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Participation in events MAs: 5x</a:t>
            </a:r>
          </a:p>
          <a:p>
            <a:pPr defTabSz="121917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67" kern="0" dirty="0">
                <a:solidFill>
                  <a:srgbClr val="183C6C"/>
                </a:solidFill>
                <a:latin typeface="Arial" panose="020B0604020202020204"/>
                <a:ea typeface="ＭＳ Ｐゴシック" charset="0"/>
                <a:cs typeface="Calibri"/>
              </a:rPr>
              <a:t>International Actuarial Association 4x (last year: 3x)</a:t>
            </a:r>
          </a:p>
        </p:txBody>
      </p:sp>
    </p:spTree>
    <p:extLst>
      <p:ext uri="{BB962C8B-B14F-4D97-AF65-F5344CB8AC3E}">
        <p14:creationId xmlns:p14="http://schemas.microsoft.com/office/powerpoint/2010/main" val="63074652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1_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Amerigo BT</vt:lpstr>
      <vt:lpstr>Arial</vt:lpstr>
      <vt:lpstr>Arial Bold</vt:lpstr>
      <vt:lpstr>Arial Regular</vt:lpstr>
      <vt:lpstr>Calibri Normaal</vt:lpstr>
      <vt:lpstr>Courier New</vt:lpstr>
      <vt:lpstr>Symbol</vt:lpstr>
      <vt:lpstr>Times</vt:lpstr>
      <vt:lpstr>Trebuchet MS</vt:lpstr>
      <vt:lpstr>Verdana</vt:lpstr>
      <vt:lpstr>Wingdings</vt:lpstr>
      <vt:lpstr>1_Diamodel AAE</vt:lpstr>
      <vt:lpstr>PowerPoint Presentation</vt:lpstr>
    </vt:vector>
  </TitlesOfParts>
  <Company>Actuary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Monique Schuilenburg</dc:creator>
  <cp:lastModifiedBy>Monique Schuilenburg</cp:lastModifiedBy>
  <cp:revision>1</cp:revision>
  <dcterms:created xsi:type="dcterms:W3CDTF">2024-11-11T14:50:51Z</dcterms:created>
  <dcterms:modified xsi:type="dcterms:W3CDTF">2024-11-11T14:52:51Z</dcterms:modified>
</cp:coreProperties>
</file>