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6"/>
  </p:notesMasterIdLst>
  <p:sldIdLst>
    <p:sldId id="319" r:id="rId5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86" autoAdjust="0"/>
    <p:restoredTop sz="94695"/>
  </p:normalViewPr>
  <p:slideViewPr>
    <p:cSldViewPr snapToGrid="0" snapToObjects="1">
      <p:cViewPr varScale="1">
        <p:scale>
          <a:sx n="103" d="100"/>
          <a:sy n="103" d="100"/>
        </p:scale>
        <p:origin x="128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375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23-10-2025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58BD9495-C252-CB48-87C4-AA2B3A5D2F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248" y="12249"/>
            <a:ext cx="6483234" cy="5143500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7006795" cy="34471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1524671236"/>
      </p:ext>
    </p:extLst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b_Two columns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2786" y="639497"/>
            <a:ext cx="7829550" cy="402274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spcAft>
                <a:spcPts val="900"/>
              </a:spcAft>
              <a:defRPr sz="1600" baseline="0"/>
            </a:lvl1pPr>
            <a:lvl2pPr marL="189000" indent="-189000">
              <a:spcBef>
                <a:spcPts val="0"/>
              </a:spcBef>
              <a:spcAft>
                <a:spcPts val="900"/>
              </a:spcAft>
              <a:defRPr sz="1600" baseline="0"/>
            </a:lvl2pPr>
            <a:lvl3pPr marL="378000" indent="-189000">
              <a:spcBef>
                <a:spcPts val="0"/>
              </a:spcBef>
              <a:spcAft>
                <a:spcPts val="900"/>
              </a:spcAft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1977194033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3" spcCol="360000">
            <a:normAutofit/>
          </a:bodyPr>
          <a:lstStyle>
            <a:lvl1pPr marL="0" indent="0" algn="l">
              <a:spcBef>
                <a:spcPts val="0"/>
              </a:spcBef>
              <a:spcAft>
                <a:spcPts val="800"/>
              </a:spcAft>
              <a:defRPr sz="1400" baseline="0"/>
            </a:lvl1pPr>
            <a:lvl2pPr marL="189000" indent="-189000">
              <a:spcBef>
                <a:spcPts val="0"/>
              </a:spcBef>
              <a:spcAft>
                <a:spcPts val="800"/>
              </a:spcAft>
              <a:defRPr sz="1400" baseline="0"/>
            </a:lvl2pPr>
            <a:lvl3pPr marL="378000" indent="-189000">
              <a:spcBef>
                <a:spcPts val="0"/>
              </a:spcBef>
              <a:spcAft>
                <a:spcPts val="800"/>
              </a:spcAft>
              <a:defRPr sz="1400" baseline="0"/>
            </a:lvl3pPr>
            <a:lvl4pPr indent="-189000">
              <a:spcBef>
                <a:spcPts val="0"/>
              </a:spcBef>
              <a:spcAft>
                <a:spcPts val="800"/>
              </a:spcAft>
              <a:defRPr sz="14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3227982598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, subtitel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137335"/>
            <a:ext cx="6065060" cy="25780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E3BFF713-62EC-3A49-98A5-89978E8AEE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2786" y="655551"/>
            <a:ext cx="7827962" cy="397668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414055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1B8093E3-7836-0546-9899-B25DD68255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86" y="720000"/>
            <a:ext cx="9163610" cy="142952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891346"/>
            <a:ext cx="7006795" cy="34471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normAutofit/>
          </a:bodyPr>
          <a:lstStyle>
            <a:lvl1pPr marL="0" indent="0">
              <a:defRPr sz="2000" baseline="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>
                <a:solidFill>
                  <a:srgbClr val="00374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2310844"/>
            <a:ext cx="7006795" cy="57791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7771098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>
            <a:extLst>
              <a:ext uri="{FF2B5EF4-FFF2-40B4-BE49-F238E27FC236}">
                <a16:creationId xmlns:a16="http://schemas.microsoft.com/office/drawing/2014/main" id="{63C9E1F4-298C-7E4B-B2E7-707ECB329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19999"/>
            <a:ext cx="9144000" cy="4253033"/>
          </a:xfrm>
          <a:prstGeom prst="rect">
            <a:avLst/>
          </a:prstGeom>
        </p:spPr>
      </p:pic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50923" y="2195146"/>
            <a:ext cx="4785532" cy="408116"/>
          </a:xfrm>
          <a:solidFill>
            <a:schemeClr val="tx1">
              <a:alpha val="43000"/>
            </a:schemeClr>
          </a:solidFill>
          <a:effectLst>
            <a:softEdge rad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lIns="36000" tIns="0" rIns="36000" bIns="72000">
            <a:spAutoFit/>
          </a:bodyPr>
          <a:lstStyle>
            <a:lvl1pPr marL="0" indent="0"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3895725"/>
            <a:ext cx="240450" cy="30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69056" tIns="34529" rIns="69056" bIns="34529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15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4512908"/>
            <a:ext cx="6538304" cy="287691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050" b="0" i="0" baseline="0">
                <a:solidFill>
                  <a:schemeClr val="bg1"/>
                </a:solidFill>
                <a:latin typeface="Arial Regular"/>
              </a:defRPr>
            </a:lvl1pPr>
          </a:lstStyle>
          <a:p>
            <a:endParaRPr lang="en-GB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1906CD6A-6B92-4946-B806-CE5E07135D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42927" y="98467"/>
            <a:ext cx="2664734" cy="528542"/>
          </a:xfrm>
          <a:prstGeom prst="rect">
            <a:avLst/>
          </a:prstGeom>
        </p:spPr>
      </p:pic>
      <p:sp>
        <p:nvSpPr>
          <p:cNvPr id="18" name="Rechthoek 17">
            <a:extLst>
              <a:ext uri="{FF2B5EF4-FFF2-40B4-BE49-F238E27FC236}">
                <a16:creationId xmlns:a16="http://schemas.microsoft.com/office/drawing/2014/main" id="{DCD227F9-2638-3E4D-B8B6-0DD9D4C4ECD8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9D36F7-E6B6-6B4C-9002-77F4163404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30" y="4973033"/>
            <a:ext cx="2419200" cy="100800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27F31EE-848E-2E44-8C4C-DA1DAC145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0924" y="1193666"/>
            <a:ext cx="7006795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</p:spTree>
    <p:extLst>
      <p:ext uri="{BB962C8B-B14F-4D97-AF65-F5344CB8AC3E}">
        <p14:creationId xmlns:p14="http://schemas.microsoft.com/office/powerpoint/2010/main" val="2938894489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and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1600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189000" indent="-189000">
              <a:spcBef>
                <a:spcPts val="0"/>
              </a:spcBef>
              <a:defRPr/>
            </a:lvl2pPr>
            <a:lvl3pPr marL="378000" indent="-189000">
              <a:spcBef>
                <a:spcPts val="0"/>
              </a:spcBef>
              <a:defRPr/>
            </a:lvl3pPr>
            <a:lvl4pPr indent="-18900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5714824" cy="3600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" name="Tijdelijke aanduiding voor inhoud 5">
            <a:extLst>
              <a:ext uri="{FF2B5EF4-FFF2-40B4-BE49-F238E27FC236}">
                <a16:creationId xmlns:a16="http://schemas.microsoft.com/office/drawing/2014/main" id="{48E02108-5533-9F4F-83EA-605FF9C2405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61747" y="3398921"/>
            <a:ext cx="1660358" cy="1281079"/>
          </a:xfrm>
        </p:spPr>
        <p:txBody>
          <a:bodyPr rIns="0"/>
          <a:lstStyle>
            <a:lvl1pPr marL="143100" algn="l">
              <a:lnSpc>
                <a:spcPts val="1950"/>
              </a:lnSpc>
              <a:spcBef>
                <a:spcPts val="0"/>
              </a:spcBef>
              <a:defRPr sz="1200" b="0" i="0" baseline="0">
                <a:solidFill>
                  <a:schemeClr val="tx1"/>
                </a:solidFill>
                <a:latin typeface="Arial Regular"/>
              </a:defRPr>
            </a:lvl1pPr>
            <a:lvl2pPr>
              <a:lnSpc>
                <a:spcPts val="1950"/>
              </a:lnSpc>
              <a:defRPr sz="1500"/>
            </a:lvl2pPr>
            <a:lvl3pPr>
              <a:lnSpc>
                <a:spcPts val="1950"/>
              </a:lnSpc>
              <a:defRPr sz="1500"/>
            </a:lvl3pPr>
            <a:lvl4pPr>
              <a:lnSpc>
                <a:spcPts val="1950"/>
              </a:lnSpc>
              <a:defRPr sz="1500"/>
            </a:lvl4pPr>
            <a:lvl5pPr>
              <a:lnSpc>
                <a:spcPts val="1950"/>
              </a:lnSpc>
              <a:defRPr sz="1500"/>
            </a:lvl5pPr>
          </a:lstStyle>
          <a:p>
            <a:pPr lvl="0"/>
            <a:r>
              <a:rPr lang="nl-NL" dirty="0" err="1"/>
              <a:t>Caption</a:t>
            </a:r>
            <a:endParaRPr lang="nl-NL" dirty="0"/>
          </a:p>
          <a:p>
            <a:pPr lvl="0"/>
            <a:endParaRPr lang="nl-NL" dirty="0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259B41D8-4651-6D4D-9C5C-BBBE51AB95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97663" y="1080000"/>
            <a:ext cx="1803400" cy="222885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990000053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Afgeronde rechthoek 7">
            <a:extLst>
              <a:ext uri="{FF2B5EF4-FFF2-40B4-BE49-F238E27FC236}">
                <a16:creationId xmlns:a16="http://schemas.microsoft.com/office/drawing/2014/main" id="{72F1A5BF-0922-9545-8EC5-04F34AFDD846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14D846C-7FE8-F14A-BFC9-60237C3CFE56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C22A97F-15A8-AA44-9CD4-402399382D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2" name="Tijdelijke aanduiding voor afbeelding 10">
            <a:extLst>
              <a:ext uri="{FF2B5EF4-FFF2-40B4-BE49-F238E27FC236}">
                <a16:creationId xmlns:a16="http://schemas.microsoft.com/office/drawing/2014/main" id="{C4A09C2E-5D6F-804A-9199-764F5951A9B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6000"/>
            <a:ext cx="2322076" cy="222985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393573841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ci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4" name="Afgeronde rechthoek 13">
            <a:extLst>
              <a:ext uri="{FF2B5EF4-FFF2-40B4-BE49-F238E27FC236}">
                <a16:creationId xmlns:a16="http://schemas.microsoft.com/office/drawing/2014/main" id="{ECE4E8DA-3E6A-7D49-8CEC-B5ED7C172CF5}"/>
              </a:ext>
            </a:extLst>
          </p:cNvPr>
          <p:cNvSpPr/>
          <p:nvPr userDrawn="1"/>
        </p:nvSpPr>
        <p:spPr bwMode="auto">
          <a:xfrm>
            <a:off x="1526292" y="1080000"/>
            <a:ext cx="6937064" cy="3344117"/>
          </a:xfrm>
          <a:prstGeom prst="round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1210CF5C-5318-5E4E-99C4-B1366E68D834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240000" y="2345857"/>
            <a:ext cx="4982400" cy="284373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650"/>
            </a:lvl1pPr>
          </a:lstStyle>
          <a:p>
            <a:pPr lvl="0"/>
            <a:r>
              <a:rPr lang="nl-NL" noProof="0" dirty="0"/>
              <a:t>Click </a:t>
            </a:r>
            <a:r>
              <a:rPr lang="nl-NL" noProof="0" dirty="0" err="1"/>
              <a:t>to</a:t>
            </a:r>
            <a:r>
              <a:rPr lang="nl-NL" noProof="0" dirty="0"/>
              <a:t> </a:t>
            </a:r>
            <a:r>
              <a:rPr lang="nl-NL" noProof="0" dirty="0" err="1"/>
              <a:t>edit</a:t>
            </a:r>
            <a:r>
              <a:rPr lang="nl-NL" noProof="0" dirty="0"/>
              <a:t> </a:t>
            </a:r>
            <a:r>
              <a:rPr lang="nl-NL" noProof="0" dirty="0" err="1"/>
              <a:t>the</a:t>
            </a:r>
            <a:r>
              <a:rPr lang="nl-NL" noProof="0" dirty="0"/>
              <a:t> </a:t>
            </a:r>
            <a:r>
              <a:rPr lang="nl-NL" noProof="0" dirty="0" err="1"/>
              <a:t>subtitle</a:t>
            </a:r>
            <a:r>
              <a:rPr lang="nl-NL" noProof="0" dirty="0"/>
              <a:t> </a:t>
            </a:r>
            <a:r>
              <a:rPr lang="nl-NL" noProof="0" dirty="0" err="1"/>
              <a:t>style</a:t>
            </a:r>
            <a:r>
              <a:rPr lang="nl-NL" noProof="0" dirty="0"/>
              <a:t> of </a:t>
            </a:r>
            <a:r>
              <a:rPr lang="nl-NL" noProof="0" dirty="0" err="1"/>
              <a:t>the</a:t>
            </a:r>
            <a:r>
              <a:rPr lang="nl-NL" noProof="0" dirty="0"/>
              <a:t> model</a:t>
            </a:r>
            <a:endParaRPr lang="en-GB" noProof="0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FA9A599-12D4-4142-818D-8C0B554D1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40000" y="1348543"/>
            <a:ext cx="496800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17" name="Tijdelijke aanduiding voor afbeelding 10">
            <a:extLst>
              <a:ext uri="{FF2B5EF4-FFF2-40B4-BE49-F238E27FC236}">
                <a16:creationId xmlns:a16="http://schemas.microsoft.com/office/drawing/2014/main" id="{AADEE15B-1053-B840-A971-1F17DB3996E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51600" y="575999"/>
            <a:ext cx="2322076" cy="260033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26215635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c_Titel column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5" name="Tijdelijke aanduiding voor grafiek 4">
            <a:extLst>
              <a:ext uri="{FF2B5EF4-FFF2-40B4-BE49-F238E27FC236}">
                <a16:creationId xmlns:a16="http://schemas.microsoft.com/office/drawing/2014/main" id="{89157597-EF82-8846-8CFB-2324625E782B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52786" y="1080000"/>
            <a:ext cx="7828365" cy="3600000"/>
          </a:xfrm>
        </p:spPr>
        <p:txBody>
          <a:bodyPr/>
          <a:lstStyle/>
          <a:p>
            <a:r>
              <a:rPr lang="en-GB" dirty="0"/>
              <a:t>Graph</a:t>
            </a:r>
          </a:p>
        </p:txBody>
      </p:sp>
    </p:spTree>
    <p:extLst>
      <p:ext uri="{BB962C8B-B14F-4D97-AF65-F5344CB8AC3E}">
        <p14:creationId xmlns:p14="http://schemas.microsoft.com/office/powerpoint/2010/main" val="307614979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52786" y="576000"/>
            <a:ext cx="7829550" cy="4862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model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 hasCustomPrompt="1"/>
          </p:nvPr>
        </p:nvSpPr>
        <p:spPr>
          <a:xfrm>
            <a:off x="651600" y="1080000"/>
            <a:ext cx="7829550" cy="3600000"/>
          </a:xfrm>
        </p:spPr>
        <p:txBody>
          <a:bodyPr numCol="2" spcCol="540000">
            <a:normAutofit/>
          </a:bodyPr>
          <a:lstStyle>
            <a:lvl1pPr marL="0" indent="0" algn="l">
              <a:spcBef>
                <a:spcPts val="0"/>
              </a:spcBef>
              <a:defRPr sz="1600" baseline="0"/>
            </a:lvl1pPr>
            <a:lvl2pPr marL="189000" indent="-189000">
              <a:spcBef>
                <a:spcPts val="0"/>
              </a:spcBef>
              <a:defRPr sz="1600" baseline="0"/>
            </a:lvl2pPr>
            <a:lvl3pPr marL="378000" indent="-189000">
              <a:spcBef>
                <a:spcPts val="0"/>
              </a:spcBef>
              <a:defRPr sz="1600" baseline="0"/>
            </a:lvl3pPr>
            <a:lvl4pPr indent="-189000">
              <a:spcBef>
                <a:spcPts val="0"/>
              </a:spcBef>
              <a:spcAft>
                <a:spcPts val="900"/>
              </a:spcAft>
              <a:defRPr sz="1600" baseline="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model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</p:spTree>
    <p:extLst>
      <p:ext uri="{BB962C8B-B14F-4D97-AF65-F5344CB8AC3E}">
        <p14:creationId xmlns:p14="http://schemas.microsoft.com/office/powerpoint/2010/main" val="99300544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0C24CFD-C987-FA4B-82E6-A49187760A82}"/>
              </a:ext>
            </a:extLst>
          </p:cNvPr>
          <p:cNvSpPr/>
          <p:nvPr userDrawn="1"/>
        </p:nvSpPr>
        <p:spPr bwMode="auto">
          <a:xfrm>
            <a:off x="0" y="4917824"/>
            <a:ext cx="9144000" cy="244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1600" y="1080000"/>
            <a:ext cx="7829550" cy="3600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dirty="0"/>
              <a:t>Click to edit the text style of the model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-76585"/>
            <a:ext cx="1371600" cy="251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900" b="1" dirty="0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1371600"/>
            <a:ext cx="472440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571500"/>
            <a:endParaRPr lang="nl-NL" sz="1500" b="1" dirty="0">
              <a:solidFill>
                <a:schemeClr val="bg2"/>
              </a:solidFill>
              <a:latin typeface="Trebuchet MS" charset="0"/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7846" y="4935328"/>
            <a:ext cx="1763305" cy="194126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900" b="0" i="0" baseline="0">
                <a:solidFill>
                  <a:schemeClr val="accent4"/>
                </a:solidFill>
                <a:latin typeface="Arial Regular"/>
                <a:ea typeface="Arial Regular"/>
                <a:cs typeface="Arial Regular"/>
              </a:defRPr>
            </a:lvl1pPr>
          </a:lstStyle>
          <a:p>
            <a:fld id="{306CB06F-8D94-B64C-AC66-62AFBAF0736E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333" y="98467"/>
            <a:ext cx="1994328" cy="395569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B4532254-6395-9E4E-8129-E87EF2CCA9EF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80" y="4973033"/>
            <a:ext cx="2419200" cy="100800"/>
          </a:xfrm>
          <a:prstGeom prst="rect">
            <a:avLst/>
          </a:prstGeom>
        </p:spPr>
      </p:pic>
      <p:sp>
        <p:nvSpPr>
          <p:cNvPr id="3" name="Tijdelijke aanduiding voor titel 2">
            <a:extLst>
              <a:ext uri="{FF2B5EF4-FFF2-40B4-BE49-F238E27FC236}">
                <a16:creationId xmlns:a16="http://schemas.microsoft.com/office/drawing/2014/main" id="{26FBABE8-32E9-4C4E-B65B-8CD137F5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600" y="576000"/>
            <a:ext cx="7830000" cy="48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4" r:id="rId2"/>
    <p:sldLayoutId id="2147483683" r:id="rId3"/>
    <p:sldLayoutId id="2147483661" r:id="rId4"/>
    <p:sldLayoutId id="2147483672" r:id="rId5"/>
    <p:sldLayoutId id="2147483689" r:id="rId6"/>
    <p:sldLayoutId id="2147483690" r:id="rId7"/>
    <p:sldLayoutId id="2147483686" r:id="rId8"/>
    <p:sldLayoutId id="2147483671" r:id="rId9"/>
    <p:sldLayoutId id="2147483675" r:id="rId10"/>
    <p:sldLayoutId id="2147483673" r:id="rId11"/>
    <p:sldLayoutId id="2147483666" r:id="rId12"/>
    <p:sldLayoutId id="2147483674" r:id="rId13"/>
  </p:sldLayoutIdLst>
  <p:transition spd="med">
    <p:pull dir="d"/>
  </p:transition>
  <p:hf hdr="0" ftr="0" dt="0"/>
  <p:txStyles>
    <p:titleStyle>
      <a:lvl1pPr algn="l" defTabSz="571500" rtl="0" eaLnBrk="1" fontAlgn="base" hangingPunct="1">
        <a:spcBef>
          <a:spcPct val="0"/>
        </a:spcBef>
        <a:spcAft>
          <a:spcPct val="0"/>
        </a:spcAft>
        <a:defRPr sz="2250" b="1" i="0">
          <a:solidFill>
            <a:schemeClr val="accent1"/>
          </a:solidFill>
          <a:latin typeface="Arial Bold"/>
          <a:ea typeface="Arial Bold"/>
          <a:cs typeface="Arial Bold"/>
        </a:defRPr>
      </a:lvl1pPr>
      <a:lvl2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5pPr>
      <a:lvl6pPr marL="3429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6pPr>
      <a:lvl7pPr marL="6858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7pPr>
      <a:lvl8pPr marL="10287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8pPr>
      <a:lvl9pPr marL="1371600" algn="l" defTabSz="571500" rtl="0" eaLnBrk="1" fontAlgn="base" hangingPunct="1">
        <a:spcBef>
          <a:spcPct val="0"/>
        </a:spcBef>
        <a:spcAft>
          <a:spcPct val="0"/>
        </a:spcAft>
        <a:defRPr sz="225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42875" indent="-142875" algn="l" defTabSz="571500" rtl="0" eaLnBrk="1" fontAlgn="base" hangingPunct="1">
        <a:lnSpc>
          <a:spcPct val="120000"/>
        </a:lnSpc>
        <a:spcBef>
          <a:spcPts val="0"/>
        </a:spcBef>
        <a:spcAft>
          <a:spcPts val="900"/>
        </a:spcAft>
        <a:defRPr sz="1800" b="0" i="0">
          <a:solidFill>
            <a:srgbClr val="0E4133"/>
          </a:solidFill>
          <a:latin typeface="Arial Regular"/>
          <a:ea typeface="+mn-ea"/>
          <a:cs typeface="+mn-cs"/>
        </a:defRPr>
      </a:lvl1pPr>
      <a:lvl2pPr marL="154800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•"/>
        <a:defRPr sz="1800" b="0" i="0">
          <a:solidFill>
            <a:srgbClr val="0E4133"/>
          </a:solidFill>
          <a:latin typeface="Arial Regular"/>
          <a:ea typeface="+mn-ea"/>
        </a:defRPr>
      </a:lvl2pPr>
      <a:lvl3pPr marL="356625" indent="-155972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Font typeface="Times" charset="0"/>
        <a:buChar char="–"/>
        <a:defRPr sz="1800" b="0" i="0">
          <a:solidFill>
            <a:srgbClr val="0E4133"/>
          </a:solidFill>
          <a:latin typeface="Arial Regular"/>
          <a:ea typeface="+mn-ea"/>
        </a:defRPr>
      </a:lvl3pPr>
      <a:lvl4pPr marL="566738" indent="-15480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buSzPct val="60000"/>
        <a:buFont typeface="Courier New" panose="02070309020205020404" pitchFamily="49" charset="0"/>
        <a:buChar char="o"/>
        <a:defRPr sz="1800" b="0" i="0">
          <a:solidFill>
            <a:srgbClr val="0E4133"/>
          </a:solidFill>
          <a:latin typeface="Arial Regular"/>
          <a:ea typeface="+mn-ea"/>
        </a:defRPr>
      </a:lvl4pPr>
      <a:lvl5pPr marL="1244054" indent="-171450" algn="l" defTabSz="571500" rtl="0" eaLnBrk="1" fontAlgn="base" hangingPunct="1">
        <a:lnSpc>
          <a:spcPct val="120000"/>
        </a:lnSpc>
        <a:spcBef>
          <a:spcPts val="0"/>
        </a:spcBef>
        <a:spcAft>
          <a:spcPts val="800"/>
        </a:spcAft>
        <a:defRPr sz="1800" b="0" i="0">
          <a:solidFill>
            <a:srgbClr val="0E4133"/>
          </a:solidFill>
          <a:latin typeface="Calibri Normaal" charset="0"/>
          <a:ea typeface="+mn-ea"/>
        </a:defRPr>
      </a:lvl5pPr>
      <a:lvl6pPr marL="19109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6pPr>
      <a:lvl7pPr marL="22538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7pPr>
      <a:lvl8pPr marL="25967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8pPr>
      <a:lvl9pPr marL="2939654" indent="-171450" algn="l" defTabSz="571500" rtl="0" eaLnBrk="1" fontAlgn="base" hangingPunct="1">
        <a:lnSpc>
          <a:spcPts val="2400"/>
        </a:lnSpc>
        <a:spcBef>
          <a:spcPct val="20000"/>
        </a:spcBef>
        <a:spcAft>
          <a:spcPct val="0"/>
        </a:spcAft>
        <a:defRPr sz="18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041">
            <a:extLst>
              <a:ext uri="{FF2B5EF4-FFF2-40B4-BE49-F238E27FC236}">
                <a16:creationId xmlns:a16="http://schemas.microsoft.com/office/drawing/2014/main" id="{6DA44223-4EB5-E60B-DD4F-048FA1D72B3F}"/>
              </a:ext>
            </a:extLst>
          </p:cNvPr>
          <p:cNvSpPr/>
          <p:nvPr/>
        </p:nvSpPr>
        <p:spPr>
          <a:xfrm>
            <a:off x="8329866" y="971328"/>
            <a:ext cx="661734" cy="357713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A5C9579-758A-3883-8DF8-233985977AC5}"/>
              </a:ext>
            </a:extLst>
          </p:cNvPr>
          <p:cNvSpPr/>
          <p:nvPr/>
        </p:nvSpPr>
        <p:spPr>
          <a:xfrm>
            <a:off x="4709086" y="989619"/>
            <a:ext cx="926981" cy="357713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1" name="Rectangle 1090">
            <a:extLst>
              <a:ext uri="{FF2B5EF4-FFF2-40B4-BE49-F238E27FC236}">
                <a16:creationId xmlns:a16="http://schemas.microsoft.com/office/drawing/2014/main" id="{C47E7AA3-A6B9-34AB-6781-93625E977F77}"/>
              </a:ext>
            </a:extLst>
          </p:cNvPr>
          <p:cNvSpPr/>
          <p:nvPr/>
        </p:nvSpPr>
        <p:spPr>
          <a:xfrm>
            <a:off x="6604786" y="971328"/>
            <a:ext cx="926981" cy="357713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352CD19-921C-06B8-1871-2FA8E35E01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</a:t>
            </a:fld>
            <a:endParaRPr lang="nl-NL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FC3225B-3EFE-BCB8-1E0F-CA87EBC50FA8}"/>
              </a:ext>
            </a:extLst>
          </p:cNvPr>
          <p:cNvSpPr txBox="1"/>
          <p:nvPr/>
        </p:nvSpPr>
        <p:spPr>
          <a:xfrm>
            <a:off x="260887" y="45325"/>
            <a:ext cx="8308429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fr-FR" sz="2000" b="1" dirty="0">
                <a:latin typeface="+mn-lt"/>
              </a:rPr>
              <a:t>Chief </a:t>
            </a:r>
            <a:r>
              <a:rPr lang="fr-FR" sz="2000" b="1" dirty="0" err="1">
                <a:latin typeface="+mn-lt"/>
              </a:rPr>
              <a:t>Executive</a:t>
            </a:r>
            <a:r>
              <a:rPr lang="fr-FR" sz="2000" b="1" dirty="0">
                <a:latin typeface="+mn-lt"/>
              </a:rPr>
              <a:t> </a:t>
            </a:r>
            <a:r>
              <a:rPr lang="fr-FR" sz="2000" b="1" dirty="0" err="1">
                <a:latin typeface="+mn-lt"/>
              </a:rPr>
              <a:t>recruitment</a:t>
            </a:r>
            <a:r>
              <a:rPr lang="fr-FR" sz="2000" b="1" dirty="0">
                <a:latin typeface="+mn-lt"/>
              </a:rPr>
              <a:t> process</a:t>
            </a:r>
          </a:p>
        </p:txBody>
      </p:sp>
      <p:sp>
        <p:nvSpPr>
          <p:cNvPr id="10" name="Pentagone 6">
            <a:extLst>
              <a:ext uri="{FF2B5EF4-FFF2-40B4-BE49-F238E27FC236}">
                <a16:creationId xmlns:a16="http://schemas.microsoft.com/office/drawing/2014/main" id="{CA16E470-F0FE-085D-99DE-5EA965D3805D}"/>
              </a:ext>
            </a:extLst>
          </p:cNvPr>
          <p:cNvSpPr/>
          <p:nvPr/>
        </p:nvSpPr>
        <p:spPr>
          <a:xfrm>
            <a:off x="3747081" y="722606"/>
            <a:ext cx="5300399" cy="116167"/>
          </a:xfrm>
          <a:prstGeom prst="homePlate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202</a:t>
            </a:r>
            <a:r>
              <a:rPr lang="fr-FR" sz="700" b="1" dirty="0">
                <a:solidFill>
                  <a:prstClr val="white"/>
                </a:solidFill>
              </a:rPr>
              <a:t>6</a:t>
            </a:r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Pentagone 6">
            <a:extLst>
              <a:ext uri="{FF2B5EF4-FFF2-40B4-BE49-F238E27FC236}">
                <a16:creationId xmlns:a16="http://schemas.microsoft.com/office/drawing/2014/main" id="{D448D526-5B31-1FB7-E75B-6BC3389B9A95}"/>
              </a:ext>
            </a:extLst>
          </p:cNvPr>
          <p:cNvSpPr/>
          <p:nvPr/>
        </p:nvSpPr>
        <p:spPr>
          <a:xfrm>
            <a:off x="3747081" y="851139"/>
            <a:ext cx="921862" cy="108000"/>
          </a:xfrm>
          <a:prstGeom prst="rect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January</a:t>
            </a:r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3" name="Pentagone 6">
            <a:extLst>
              <a:ext uri="{FF2B5EF4-FFF2-40B4-BE49-F238E27FC236}">
                <a16:creationId xmlns:a16="http://schemas.microsoft.com/office/drawing/2014/main" id="{18BEE26F-AEA9-A0DC-3043-733890D16F87}"/>
              </a:ext>
            </a:extLst>
          </p:cNvPr>
          <p:cNvSpPr/>
          <p:nvPr/>
        </p:nvSpPr>
        <p:spPr>
          <a:xfrm>
            <a:off x="894287" y="851139"/>
            <a:ext cx="921862" cy="108000"/>
          </a:xfrm>
          <a:prstGeom prst="rect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lvl="0" algn="ctr">
              <a:defRPr/>
            </a:pPr>
            <a:r>
              <a:rPr lang="fr-FR" sz="700" b="1" dirty="0" err="1">
                <a:solidFill>
                  <a:prstClr val="white"/>
                </a:solidFill>
              </a:rPr>
              <a:t>October</a:t>
            </a:r>
            <a:endParaRPr lang="fr-FR" sz="700" b="1" dirty="0">
              <a:solidFill>
                <a:prstClr val="white"/>
              </a:solidFill>
            </a:endParaRPr>
          </a:p>
        </p:txBody>
      </p:sp>
      <p:sp>
        <p:nvSpPr>
          <p:cNvPr id="24" name="Pentagone 6">
            <a:extLst>
              <a:ext uri="{FF2B5EF4-FFF2-40B4-BE49-F238E27FC236}">
                <a16:creationId xmlns:a16="http://schemas.microsoft.com/office/drawing/2014/main" id="{30DB3798-A288-E3DD-8B00-CCE0903D4DC5}"/>
              </a:ext>
            </a:extLst>
          </p:cNvPr>
          <p:cNvSpPr/>
          <p:nvPr/>
        </p:nvSpPr>
        <p:spPr>
          <a:xfrm>
            <a:off x="1839013" y="851139"/>
            <a:ext cx="921862" cy="108000"/>
          </a:xfrm>
          <a:prstGeom prst="rect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lvl="0" algn="ctr">
              <a:defRPr/>
            </a:pPr>
            <a:r>
              <a:rPr lang="fr-FR" sz="700" b="1" dirty="0" err="1">
                <a:solidFill>
                  <a:prstClr val="white"/>
                </a:solidFill>
              </a:rPr>
              <a:t>November</a:t>
            </a:r>
            <a:endParaRPr lang="fr-FR" sz="700" b="1" dirty="0">
              <a:solidFill>
                <a:prstClr val="white"/>
              </a:solidFill>
            </a:endParaRPr>
          </a:p>
        </p:txBody>
      </p:sp>
      <p:sp>
        <p:nvSpPr>
          <p:cNvPr id="25" name="Pentagone 6">
            <a:extLst>
              <a:ext uri="{FF2B5EF4-FFF2-40B4-BE49-F238E27FC236}">
                <a16:creationId xmlns:a16="http://schemas.microsoft.com/office/drawing/2014/main" id="{D257952B-EC82-FBB7-F0E8-EC4DEAC44BA7}"/>
              </a:ext>
            </a:extLst>
          </p:cNvPr>
          <p:cNvSpPr/>
          <p:nvPr/>
        </p:nvSpPr>
        <p:spPr>
          <a:xfrm>
            <a:off x="2793047" y="851139"/>
            <a:ext cx="921862" cy="108000"/>
          </a:xfrm>
          <a:prstGeom prst="rect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December</a:t>
            </a:r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" name="Pentagone 6">
            <a:extLst>
              <a:ext uri="{FF2B5EF4-FFF2-40B4-BE49-F238E27FC236}">
                <a16:creationId xmlns:a16="http://schemas.microsoft.com/office/drawing/2014/main" id="{804178D5-B8BE-8AC8-6E72-CCC9D4619AFC}"/>
              </a:ext>
            </a:extLst>
          </p:cNvPr>
          <p:cNvSpPr/>
          <p:nvPr/>
        </p:nvSpPr>
        <p:spPr>
          <a:xfrm>
            <a:off x="4704804" y="851139"/>
            <a:ext cx="921862" cy="108000"/>
          </a:xfrm>
          <a:prstGeom prst="rect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February</a:t>
            </a:r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9" name="Pentagone 6">
            <a:extLst>
              <a:ext uri="{FF2B5EF4-FFF2-40B4-BE49-F238E27FC236}">
                <a16:creationId xmlns:a16="http://schemas.microsoft.com/office/drawing/2014/main" id="{6B29D4CF-A435-9FD0-DB34-627A2D78D052}"/>
              </a:ext>
            </a:extLst>
          </p:cNvPr>
          <p:cNvSpPr/>
          <p:nvPr/>
        </p:nvSpPr>
        <p:spPr>
          <a:xfrm>
            <a:off x="186894" y="722607"/>
            <a:ext cx="3528015" cy="116166"/>
          </a:xfrm>
          <a:prstGeom prst="rect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2025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4809972-2188-292D-8503-0D243A8425CF}"/>
              </a:ext>
            </a:extLst>
          </p:cNvPr>
          <p:cNvSpPr/>
          <p:nvPr/>
        </p:nvSpPr>
        <p:spPr>
          <a:xfrm>
            <a:off x="884840" y="984600"/>
            <a:ext cx="945427" cy="357713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471312C-4817-14B5-FEA8-73031D842CDF}"/>
              </a:ext>
            </a:extLst>
          </p:cNvPr>
          <p:cNvSpPr/>
          <p:nvPr/>
        </p:nvSpPr>
        <p:spPr>
          <a:xfrm>
            <a:off x="2818163" y="977631"/>
            <a:ext cx="916326" cy="357713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Pentagone 6">
            <a:extLst>
              <a:ext uri="{FF2B5EF4-FFF2-40B4-BE49-F238E27FC236}">
                <a16:creationId xmlns:a16="http://schemas.microsoft.com/office/drawing/2014/main" id="{A389DD31-3C94-1CA4-0E6A-E5586A4EAC15}"/>
              </a:ext>
            </a:extLst>
          </p:cNvPr>
          <p:cNvSpPr/>
          <p:nvPr/>
        </p:nvSpPr>
        <p:spPr>
          <a:xfrm>
            <a:off x="888259" y="2772958"/>
            <a:ext cx="781263" cy="219312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500" b="1" dirty="0">
                <a:solidFill>
                  <a:prstClr val="white"/>
                </a:solidFill>
              </a:rPr>
              <a:t>Job Profile CE + </a:t>
            </a:r>
            <a:r>
              <a:rPr lang="fr-FR" sz="500" b="1" dirty="0" err="1">
                <a:solidFill>
                  <a:prstClr val="white"/>
                </a:solidFill>
              </a:rPr>
              <a:t>HoO</a:t>
            </a:r>
            <a:r>
              <a:rPr lang="fr-FR" sz="500" b="1" dirty="0">
                <a:solidFill>
                  <a:prstClr val="white"/>
                </a:solidFill>
              </a:rPr>
              <a:t>  (*)</a:t>
            </a:r>
          </a:p>
        </p:txBody>
      </p:sp>
      <p:sp>
        <p:nvSpPr>
          <p:cNvPr id="35" name="Pentagone 6">
            <a:extLst>
              <a:ext uri="{FF2B5EF4-FFF2-40B4-BE49-F238E27FC236}">
                <a16:creationId xmlns:a16="http://schemas.microsoft.com/office/drawing/2014/main" id="{E3D5A77B-97D5-ACBB-6EED-58B13179C86C}"/>
              </a:ext>
            </a:extLst>
          </p:cNvPr>
          <p:cNvSpPr/>
          <p:nvPr/>
        </p:nvSpPr>
        <p:spPr>
          <a:xfrm>
            <a:off x="888259" y="3021914"/>
            <a:ext cx="781263" cy="245072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500" b="1" dirty="0" err="1">
                <a:solidFill>
                  <a:prstClr val="white"/>
                </a:solidFill>
              </a:rPr>
              <a:t>Ranking</a:t>
            </a:r>
            <a:r>
              <a:rPr lang="fr-FR" sz="500" b="1" dirty="0">
                <a:solidFill>
                  <a:prstClr val="white"/>
                </a:solidFill>
              </a:rPr>
              <a:t> </a:t>
            </a:r>
            <a:r>
              <a:rPr lang="fr-FR" sz="500" b="1" dirty="0" err="1">
                <a:solidFill>
                  <a:prstClr val="white"/>
                </a:solidFill>
              </a:rPr>
              <a:t>Criterias</a:t>
            </a:r>
            <a:r>
              <a:rPr lang="fr-FR" sz="500" b="1" dirty="0">
                <a:solidFill>
                  <a:prstClr val="white"/>
                </a:solidFill>
              </a:rPr>
              <a:t> for NP</a:t>
            </a:r>
          </a:p>
        </p:txBody>
      </p:sp>
      <p:sp>
        <p:nvSpPr>
          <p:cNvPr id="36" name="Pentagone 6">
            <a:extLst>
              <a:ext uri="{FF2B5EF4-FFF2-40B4-BE49-F238E27FC236}">
                <a16:creationId xmlns:a16="http://schemas.microsoft.com/office/drawing/2014/main" id="{8A2D5375-3D3E-A3B8-973B-AC3BCC0ACF14}"/>
              </a:ext>
            </a:extLst>
          </p:cNvPr>
          <p:cNvSpPr/>
          <p:nvPr/>
        </p:nvSpPr>
        <p:spPr>
          <a:xfrm>
            <a:off x="206673" y="851139"/>
            <a:ext cx="663126" cy="108000"/>
          </a:xfrm>
          <a:prstGeom prst="rect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September</a:t>
            </a:r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7" name="ZoneTexte 81">
            <a:extLst>
              <a:ext uri="{FF2B5EF4-FFF2-40B4-BE49-F238E27FC236}">
                <a16:creationId xmlns:a16="http://schemas.microsoft.com/office/drawing/2014/main" id="{21609FC1-2A25-BD7C-E527-BA0ED954B6BA}"/>
              </a:ext>
            </a:extLst>
          </p:cNvPr>
          <p:cNvSpPr txBox="1"/>
          <p:nvPr/>
        </p:nvSpPr>
        <p:spPr>
          <a:xfrm>
            <a:off x="421263" y="2028089"/>
            <a:ext cx="1279535" cy="5005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fr-FR" sz="600" dirty="0">
                <a:latin typeface="+mn-lt"/>
              </a:rPr>
              <a:t>31/10</a:t>
            </a:r>
          </a:p>
          <a:p>
            <a:pPr algn="r"/>
            <a:r>
              <a:rPr lang="fr-FR" sz="600" b="1" dirty="0">
                <a:latin typeface="+mn-lt"/>
              </a:rPr>
              <a:t>AAE  </a:t>
            </a:r>
            <a:r>
              <a:rPr lang="fr-FR" sz="600" b="1" dirty="0" err="1">
                <a:latin typeface="+mn-lt"/>
              </a:rPr>
              <a:t>Board</a:t>
            </a:r>
            <a:r>
              <a:rPr lang="fr-FR" sz="600" b="1" dirty="0">
                <a:latin typeface="+mn-lt"/>
              </a:rPr>
              <a:t> Meeting</a:t>
            </a:r>
          </a:p>
          <a:p>
            <a:pPr algn="r"/>
            <a:r>
              <a:rPr lang="fr-FR" sz="600" b="1" dirty="0">
                <a:latin typeface="+mn-lt"/>
              </a:rPr>
              <a:t>Recruitment Process APPROVAL</a:t>
            </a:r>
          </a:p>
          <a:p>
            <a:pPr algn="r"/>
            <a:r>
              <a:rPr lang="fr-FR" sz="600" b="1" dirty="0">
                <a:latin typeface="+mn-lt"/>
              </a:rPr>
              <a:t>Job Profile + </a:t>
            </a:r>
            <a:r>
              <a:rPr lang="fr-FR" sz="600" b="1" dirty="0" err="1">
                <a:latin typeface="+mn-lt"/>
              </a:rPr>
              <a:t>ranking</a:t>
            </a:r>
            <a:r>
              <a:rPr lang="fr-FR" sz="600" b="1" dirty="0">
                <a:latin typeface="+mn-lt"/>
              </a:rPr>
              <a:t> : Discussion</a:t>
            </a:r>
          </a:p>
        </p:txBody>
      </p:sp>
      <p:sp>
        <p:nvSpPr>
          <p:cNvPr id="38" name="Étoile à 5 branches 90">
            <a:extLst>
              <a:ext uri="{FF2B5EF4-FFF2-40B4-BE49-F238E27FC236}">
                <a16:creationId xmlns:a16="http://schemas.microsoft.com/office/drawing/2014/main" id="{E328DB20-675D-EF3F-B163-F128A73CFE03}"/>
              </a:ext>
            </a:extLst>
          </p:cNvPr>
          <p:cNvSpPr/>
          <p:nvPr/>
        </p:nvSpPr>
        <p:spPr bwMode="ltGray">
          <a:xfrm>
            <a:off x="687000" y="1677498"/>
            <a:ext cx="152675" cy="152675"/>
          </a:xfrm>
          <a:prstGeom prst="star5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tx1"/>
              </a:solidFill>
            </a:endParaRPr>
          </a:p>
        </p:txBody>
      </p:sp>
      <p:sp>
        <p:nvSpPr>
          <p:cNvPr id="39" name="ZoneTexte 81">
            <a:extLst>
              <a:ext uri="{FF2B5EF4-FFF2-40B4-BE49-F238E27FC236}">
                <a16:creationId xmlns:a16="http://schemas.microsoft.com/office/drawing/2014/main" id="{C164C1E6-ABE3-8B7B-42DB-248D39DF912C}"/>
              </a:ext>
            </a:extLst>
          </p:cNvPr>
          <p:cNvSpPr txBox="1"/>
          <p:nvPr/>
        </p:nvSpPr>
        <p:spPr>
          <a:xfrm>
            <a:off x="131414" y="1686378"/>
            <a:ext cx="498650" cy="1794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fr-FR" sz="600" dirty="0">
                <a:latin typeface="+mn-lt"/>
              </a:rPr>
              <a:t>26/09</a:t>
            </a:r>
          </a:p>
          <a:p>
            <a:pPr algn="r"/>
            <a:r>
              <a:rPr lang="fr-FR" sz="600" dirty="0">
                <a:latin typeface="+mn-lt"/>
              </a:rPr>
              <a:t>GA PARIS</a:t>
            </a:r>
          </a:p>
        </p:txBody>
      </p:sp>
      <p:sp>
        <p:nvSpPr>
          <p:cNvPr id="40" name="Étoile à 5 branches 90">
            <a:extLst>
              <a:ext uri="{FF2B5EF4-FFF2-40B4-BE49-F238E27FC236}">
                <a16:creationId xmlns:a16="http://schemas.microsoft.com/office/drawing/2014/main" id="{A392E646-2C1C-7BFA-2C36-BFDEF018F84A}"/>
              </a:ext>
            </a:extLst>
          </p:cNvPr>
          <p:cNvSpPr/>
          <p:nvPr/>
        </p:nvSpPr>
        <p:spPr bwMode="ltGray">
          <a:xfrm>
            <a:off x="1747948" y="2250925"/>
            <a:ext cx="152675" cy="152675"/>
          </a:xfrm>
          <a:prstGeom prst="flowChartDecision">
            <a:avLst/>
          </a:prstGeom>
          <a:solidFill>
            <a:schemeClr val="tx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tx1"/>
              </a:solidFill>
            </a:endParaRPr>
          </a:p>
        </p:txBody>
      </p:sp>
      <p:sp>
        <p:nvSpPr>
          <p:cNvPr id="43" name="ZoneTexte 81">
            <a:extLst>
              <a:ext uri="{FF2B5EF4-FFF2-40B4-BE49-F238E27FC236}">
                <a16:creationId xmlns:a16="http://schemas.microsoft.com/office/drawing/2014/main" id="{D386E77C-D21D-47DF-7764-973C67E7B2FC}"/>
              </a:ext>
            </a:extLst>
          </p:cNvPr>
          <p:cNvSpPr txBox="1"/>
          <p:nvPr/>
        </p:nvSpPr>
        <p:spPr>
          <a:xfrm>
            <a:off x="1895460" y="3169963"/>
            <a:ext cx="831343" cy="309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fr-FR" sz="600" dirty="0">
                <a:solidFill>
                  <a:schemeClr val="tx2"/>
                </a:solidFill>
                <a:latin typeface="+mn-lt"/>
              </a:rPr>
              <a:t>28/11 (</a:t>
            </a:r>
            <a:r>
              <a:rPr lang="fr-FR" sz="600" dirty="0" err="1">
                <a:solidFill>
                  <a:schemeClr val="tx2"/>
                </a:solidFill>
                <a:latin typeface="+mn-lt"/>
              </a:rPr>
              <a:t>After</a:t>
            </a:r>
            <a:r>
              <a:rPr lang="fr-FR" sz="600" dirty="0">
                <a:solidFill>
                  <a:schemeClr val="tx2"/>
                </a:solidFill>
                <a:latin typeface="+mn-lt"/>
              </a:rPr>
              <a:t> Extra GA)</a:t>
            </a:r>
          </a:p>
          <a:p>
            <a:pPr algn="r"/>
            <a:r>
              <a:rPr lang="fr-FR" sz="600" dirty="0">
                <a:solidFill>
                  <a:schemeClr val="tx2"/>
                </a:solidFill>
                <a:latin typeface="+mn-lt"/>
              </a:rPr>
              <a:t>Call for CE- public communication : </a:t>
            </a:r>
            <a:r>
              <a:rPr lang="fr-FR" sz="600" dirty="0" err="1">
                <a:solidFill>
                  <a:schemeClr val="tx2"/>
                </a:solidFill>
                <a:latin typeface="+mn-lt"/>
              </a:rPr>
              <a:t>Linkedin</a:t>
            </a:r>
            <a:r>
              <a:rPr lang="fr-FR" sz="600" dirty="0">
                <a:solidFill>
                  <a:schemeClr val="tx2"/>
                </a:solidFill>
                <a:latin typeface="+mn-lt"/>
              </a:rPr>
              <a:t>, </a:t>
            </a:r>
            <a:r>
              <a:rPr lang="fr-FR" sz="600" dirty="0" err="1">
                <a:solidFill>
                  <a:schemeClr val="tx2"/>
                </a:solidFill>
                <a:latin typeface="+mn-lt"/>
              </a:rPr>
              <a:t>MAs</a:t>
            </a:r>
            <a:r>
              <a:rPr lang="fr-FR" sz="600" dirty="0">
                <a:solidFill>
                  <a:schemeClr val="tx2"/>
                </a:solidFill>
                <a:latin typeface="+mn-lt"/>
              </a:rPr>
              <a:t>, </a:t>
            </a:r>
            <a:r>
              <a:rPr lang="fr-FR" sz="600" dirty="0" err="1">
                <a:solidFill>
                  <a:schemeClr val="tx2"/>
                </a:solidFill>
                <a:latin typeface="+mn-lt"/>
              </a:rPr>
              <a:t>etc</a:t>
            </a:r>
            <a:r>
              <a:rPr lang="fr-FR" sz="600" dirty="0">
                <a:solidFill>
                  <a:schemeClr val="tx2"/>
                </a:solidFill>
                <a:latin typeface="+mn-lt"/>
              </a:rPr>
              <a:t>  </a:t>
            </a:r>
          </a:p>
        </p:txBody>
      </p:sp>
      <p:sp>
        <p:nvSpPr>
          <p:cNvPr id="46" name="ZoneTexte 81">
            <a:extLst>
              <a:ext uri="{FF2B5EF4-FFF2-40B4-BE49-F238E27FC236}">
                <a16:creationId xmlns:a16="http://schemas.microsoft.com/office/drawing/2014/main" id="{31A94372-59EC-17A7-A984-A0C239045C4F}"/>
              </a:ext>
            </a:extLst>
          </p:cNvPr>
          <p:cNvSpPr txBox="1"/>
          <p:nvPr/>
        </p:nvSpPr>
        <p:spPr>
          <a:xfrm>
            <a:off x="3622041" y="1116034"/>
            <a:ext cx="994116" cy="309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fr-FR" sz="600" dirty="0">
                <a:solidFill>
                  <a:schemeClr val="accent6"/>
                </a:solidFill>
                <a:latin typeface="+mn-lt"/>
              </a:rPr>
              <a:t>End of </a:t>
            </a:r>
            <a:r>
              <a:rPr lang="fr-FR" sz="600" dirty="0" err="1">
                <a:solidFill>
                  <a:schemeClr val="accent6"/>
                </a:solidFill>
                <a:latin typeface="+mn-lt"/>
              </a:rPr>
              <a:t>january</a:t>
            </a:r>
            <a:endParaRPr lang="fr-FR" sz="600" dirty="0">
              <a:solidFill>
                <a:schemeClr val="accent6"/>
              </a:solidFill>
              <a:latin typeface="+mn-lt"/>
            </a:endParaRPr>
          </a:p>
          <a:p>
            <a:pPr algn="r"/>
            <a:r>
              <a:rPr lang="fr-FR" sz="600" b="1" dirty="0">
                <a:solidFill>
                  <a:schemeClr val="accent6"/>
                </a:solidFill>
                <a:latin typeface="+mn-lt"/>
              </a:rPr>
              <a:t>NP meeting</a:t>
            </a:r>
          </a:p>
          <a:p>
            <a:pPr algn="r"/>
            <a:r>
              <a:rPr lang="fr-FR" sz="600" dirty="0">
                <a:solidFill>
                  <a:schemeClr val="accent6"/>
                </a:solidFill>
                <a:latin typeface="+mn-lt"/>
              </a:rPr>
              <a:t>SHORT-LIST for interviews</a:t>
            </a:r>
          </a:p>
        </p:txBody>
      </p:sp>
      <p:sp>
        <p:nvSpPr>
          <p:cNvPr id="47" name="Étoile à 5 branches 90">
            <a:extLst>
              <a:ext uri="{FF2B5EF4-FFF2-40B4-BE49-F238E27FC236}">
                <a16:creationId xmlns:a16="http://schemas.microsoft.com/office/drawing/2014/main" id="{75924293-0157-6654-20A1-3A943A6176B2}"/>
              </a:ext>
            </a:extLst>
          </p:cNvPr>
          <p:cNvSpPr/>
          <p:nvPr/>
        </p:nvSpPr>
        <p:spPr bwMode="ltGray">
          <a:xfrm>
            <a:off x="4463481" y="1453933"/>
            <a:ext cx="152675" cy="152675"/>
          </a:xfrm>
          <a:prstGeom prst="flowChartDecision">
            <a:avLst/>
          </a:prstGeom>
          <a:solidFill>
            <a:schemeClr val="accent6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accent1"/>
              </a:solidFill>
            </a:endParaRPr>
          </a:p>
        </p:txBody>
      </p:sp>
      <p:sp>
        <p:nvSpPr>
          <p:cNvPr id="48" name="Pentagone 6">
            <a:extLst>
              <a:ext uri="{FF2B5EF4-FFF2-40B4-BE49-F238E27FC236}">
                <a16:creationId xmlns:a16="http://schemas.microsoft.com/office/drawing/2014/main" id="{22A3D568-4529-8332-7799-08FB46AF742F}"/>
              </a:ext>
            </a:extLst>
          </p:cNvPr>
          <p:cNvSpPr/>
          <p:nvPr/>
        </p:nvSpPr>
        <p:spPr>
          <a:xfrm>
            <a:off x="4752162" y="1438881"/>
            <a:ext cx="662093" cy="167727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Interviews</a:t>
            </a:r>
          </a:p>
        </p:txBody>
      </p:sp>
      <p:sp>
        <p:nvSpPr>
          <p:cNvPr id="53" name="Étoile à 5 branches 90">
            <a:extLst>
              <a:ext uri="{FF2B5EF4-FFF2-40B4-BE49-F238E27FC236}">
                <a16:creationId xmlns:a16="http://schemas.microsoft.com/office/drawing/2014/main" id="{27FAA1E2-3A45-D9BB-A601-81F200D24E34}"/>
              </a:ext>
            </a:extLst>
          </p:cNvPr>
          <p:cNvSpPr/>
          <p:nvPr/>
        </p:nvSpPr>
        <p:spPr bwMode="ltGray">
          <a:xfrm>
            <a:off x="6063473" y="2101016"/>
            <a:ext cx="152675" cy="152675"/>
          </a:xfrm>
          <a:prstGeom prst="flowChartDecision">
            <a:avLst/>
          </a:prstGeom>
          <a:solidFill>
            <a:schemeClr val="tx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tx1"/>
              </a:solidFill>
            </a:endParaRPr>
          </a:p>
        </p:txBody>
      </p:sp>
      <p:sp>
        <p:nvSpPr>
          <p:cNvPr id="1029" name="ZoneTexte 81">
            <a:extLst>
              <a:ext uri="{FF2B5EF4-FFF2-40B4-BE49-F238E27FC236}">
                <a16:creationId xmlns:a16="http://schemas.microsoft.com/office/drawing/2014/main" id="{FAAE3731-5268-F8F5-6050-53989646644E}"/>
              </a:ext>
            </a:extLst>
          </p:cNvPr>
          <p:cNvSpPr txBox="1"/>
          <p:nvPr/>
        </p:nvSpPr>
        <p:spPr>
          <a:xfrm>
            <a:off x="5771046" y="1801244"/>
            <a:ext cx="985271" cy="2730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600" dirty="0">
                <a:latin typeface="+mn-lt"/>
              </a:rPr>
              <a:t>11/03</a:t>
            </a:r>
          </a:p>
          <a:p>
            <a:r>
              <a:rPr lang="fr-FR" sz="600" b="1" dirty="0">
                <a:latin typeface="+mn-lt"/>
              </a:rPr>
              <a:t>AAE  </a:t>
            </a:r>
            <a:r>
              <a:rPr lang="fr-FR" sz="600" b="1" dirty="0" err="1">
                <a:latin typeface="+mn-lt"/>
              </a:rPr>
              <a:t>Board</a:t>
            </a:r>
            <a:r>
              <a:rPr lang="fr-FR" sz="600" b="1" dirty="0">
                <a:latin typeface="+mn-lt"/>
              </a:rPr>
              <a:t> Meeting : CE Recruitment  </a:t>
            </a:r>
            <a:r>
              <a:rPr lang="fr-FR" sz="600" b="1" dirty="0" err="1">
                <a:latin typeface="+mn-lt"/>
              </a:rPr>
              <a:t>Approval</a:t>
            </a:r>
            <a:endParaRPr lang="fr-FR" sz="600" b="1" dirty="0">
              <a:latin typeface="+mn-lt"/>
            </a:endParaRPr>
          </a:p>
        </p:txBody>
      </p:sp>
      <p:cxnSp>
        <p:nvCxnSpPr>
          <p:cNvPr id="57" name="Connecteur : en angle 56">
            <a:extLst>
              <a:ext uri="{FF2B5EF4-FFF2-40B4-BE49-F238E27FC236}">
                <a16:creationId xmlns:a16="http://schemas.microsoft.com/office/drawing/2014/main" id="{08E1A275-E83D-F70E-69ED-72D63ADB12FF}"/>
              </a:ext>
            </a:extLst>
          </p:cNvPr>
          <p:cNvCxnSpPr>
            <a:cxnSpLocks/>
            <a:stCxn id="1090" idx="3"/>
            <a:endCxn id="47" idx="1"/>
          </p:cNvCxnSpPr>
          <p:nvPr/>
        </p:nvCxnSpPr>
        <p:spPr bwMode="auto">
          <a:xfrm flipV="1">
            <a:off x="4389120" y="1530271"/>
            <a:ext cx="74361" cy="1543825"/>
          </a:xfrm>
          <a:prstGeom prst="bentConnector3">
            <a:avLst>
              <a:gd name="adj1" fmla="val -31978"/>
            </a:avLst>
          </a:prstGeom>
          <a:ln>
            <a:solidFill>
              <a:schemeClr val="accent6"/>
            </a:solidFill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2" name="Connecteur : en angle 61">
            <a:extLst>
              <a:ext uri="{FF2B5EF4-FFF2-40B4-BE49-F238E27FC236}">
                <a16:creationId xmlns:a16="http://schemas.microsoft.com/office/drawing/2014/main" id="{A192000B-C8E2-357A-B1A8-F4DF12449372}"/>
              </a:ext>
            </a:extLst>
          </p:cNvPr>
          <p:cNvCxnSpPr>
            <a:cxnSpLocks/>
            <a:stCxn id="1116" idx="2"/>
            <a:endCxn id="1027" idx="1"/>
          </p:cNvCxnSpPr>
          <p:nvPr/>
        </p:nvCxnSpPr>
        <p:spPr bwMode="auto">
          <a:xfrm rot="16200000" flipH="1">
            <a:off x="5139682" y="1972770"/>
            <a:ext cx="867346" cy="124046"/>
          </a:xfrm>
          <a:prstGeom prst="bentConnector2">
            <a:avLst/>
          </a:prstGeom>
          <a:ln>
            <a:solidFill>
              <a:schemeClr val="accent6"/>
            </a:solidFill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27" name="Pentagone 6">
            <a:extLst>
              <a:ext uri="{FF2B5EF4-FFF2-40B4-BE49-F238E27FC236}">
                <a16:creationId xmlns:a16="http://schemas.microsoft.com/office/drawing/2014/main" id="{D31D903C-DE0A-8E50-55F5-AADDC12561A3}"/>
              </a:ext>
            </a:extLst>
          </p:cNvPr>
          <p:cNvSpPr/>
          <p:nvPr/>
        </p:nvSpPr>
        <p:spPr>
          <a:xfrm>
            <a:off x="5635378" y="2354764"/>
            <a:ext cx="447535" cy="227403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CE </a:t>
            </a:r>
            <a:r>
              <a:rPr kumimoji="0" lang="fr-FR" sz="5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Contract</a:t>
            </a:r>
            <a:endParaRPr kumimoji="0" lang="fr-FR" sz="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" b="1" dirty="0" err="1">
                <a:solidFill>
                  <a:prstClr val="white"/>
                </a:solidFill>
              </a:rPr>
              <a:t>Negociation</a:t>
            </a:r>
            <a:endParaRPr kumimoji="0" lang="fr-FR" sz="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1032" name="Connecteur : en angle 1031">
            <a:extLst>
              <a:ext uri="{FF2B5EF4-FFF2-40B4-BE49-F238E27FC236}">
                <a16:creationId xmlns:a16="http://schemas.microsoft.com/office/drawing/2014/main" id="{869BAD62-30B6-DFC2-F6BF-63CC41530724}"/>
              </a:ext>
            </a:extLst>
          </p:cNvPr>
          <p:cNvCxnSpPr>
            <a:cxnSpLocks/>
            <a:stCxn id="53" idx="3"/>
            <a:endCxn id="1037" idx="1"/>
          </p:cNvCxnSpPr>
          <p:nvPr/>
        </p:nvCxnSpPr>
        <p:spPr bwMode="auto">
          <a:xfrm>
            <a:off x="6216148" y="2177354"/>
            <a:ext cx="1689906" cy="878721"/>
          </a:xfrm>
          <a:prstGeom prst="bentConnector3">
            <a:avLst>
              <a:gd name="adj1" fmla="val 50000"/>
            </a:avLst>
          </a:prstGeom>
          <a:ln w="3175"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" name="Étoile à 5 branches 90">
            <a:extLst>
              <a:ext uri="{FF2B5EF4-FFF2-40B4-BE49-F238E27FC236}">
                <a16:creationId xmlns:a16="http://schemas.microsoft.com/office/drawing/2014/main" id="{CE808EFA-1808-96AB-FF1A-ED36F8232596}"/>
              </a:ext>
            </a:extLst>
          </p:cNvPr>
          <p:cNvSpPr/>
          <p:nvPr/>
        </p:nvSpPr>
        <p:spPr bwMode="ltGray">
          <a:xfrm>
            <a:off x="7906054" y="2997758"/>
            <a:ext cx="152675" cy="152675"/>
          </a:xfrm>
          <a:prstGeom prst="star5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tx1"/>
              </a:solidFill>
            </a:endParaRPr>
          </a:p>
        </p:txBody>
      </p:sp>
      <p:sp>
        <p:nvSpPr>
          <p:cNvPr id="1038" name="ZoneTexte 81">
            <a:extLst>
              <a:ext uri="{FF2B5EF4-FFF2-40B4-BE49-F238E27FC236}">
                <a16:creationId xmlns:a16="http://schemas.microsoft.com/office/drawing/2014/main" id="{E03FC9FB-5038-986B-037E-C448A024BD8B}"/>
              </a:ext>
            </a:extLst>
          </p:cNvPr>
          <p:cNvSpPr txBox="1"/>
          <p:nvPr/>
        </p:nvSpPr>
        <p:spPr>
          <a:xfrm>
            <a:off x="7666587" y="2684190"/>
            <a:ext cx="726155" cy="3284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600" b="1" dirty="0" err="1">
                <a:latin typeface="+mn-lt"/>
              </a:rPr>
              <a:t>Before</a:t>
            </a:r>
            <a:r>
              <a:rPr lang="fr-FR" sz="600" b="1" dirty="0">
                <a:latin typeface="+mn-lt"/>
              </a:rPr>
              <a:t> June 2026</a:t>
            </a:r>
          </a:p>
          <a:p>
            <a:r>
              <a:rPr lang="fr-FR" sz="600" dirty="0" err="1">
                <a:latin typeface="+mn-lt"/>
              </a:rPr>
              <a:t>CE’s</a:t>
            </a:r>
            <a:r>
              <a:rPr lang="fr-FR" sz="600" dirty="0">
                <a:latin typeface="+mn-lt"/>
              </a:rPr>
              <a:t> </a:t>
            </a:r>
            <a:r>
              <a:rPr lang="fr-FR" sz="600" dirty="0" err="1">
                <a:latin typeface="+mn-lt"/>
              </a:rPr>
              <a:t>contract</a:t>
            </a:r>
            <a:r>
              <a:rPr lang="fr-FR" sz="600" dirty="0">
                <a:latin typeface="+mn-lt"/>
              </a:rPr>
              <a:t> </a:t>
            </a:r>
            <a:r>
              <a:rPr lang="fr-FR" sz="600" dirty="0" err="1">
                <a:latin typeface="+mn-lt"/>
              </a:rPr>
              <a:t>starting</a:t>
            </a:r>
            <a:r>
              <a:rPr lang="fr-FR" sz="600" dirty="0">
                <a:latin typeface="+mn-lt"/>
              </a:rPr>
              <a:t> date</a:t>
            </a:r>
          </a:p>
        </p:txBody>
      </p:sp>
      <p:sp>
        <p:nvSpPr>
          <p:cNvPr id="1040" name="Pentagone 6">
            <a:extLst>
              <a:ext uri="{FF2B5EF4-FFF2-40B4-BE49-F238E27FC236}">
                <a16:creationId xmlns:a16="http://schemas.microsoft.com/office/drawing/2014/main" id="{84069878-16BE-3AA8-287B-6456054610AA}"/>
              </a:ext>
            </a:extLst>
          </p:cNvPr>
          <p:cNvSpPr/>
          <p:nvPr/>
        </p:nvSpPr>
        <p:spPr>
          <a:xfrm>
            <a:off x="8321324" y="854202"/>
            <a:ext cx="726155" cy="115664"/>
          </a:xfrm>
          <a:prstGeom prst="homePlate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October</a:t>
            </a:r>
            <a:endParaRPr kumimoji="0" lang="fr-FR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41" name="ZoneTexte 1040">
            <a:extLst>
              <a:ext uri="{FF2B5EF4-FFF2-40B4-BE49-F238E27FC236}">
                <a16:creationId xmlns:a16="http://schemas.microsoft.com/office/drawing/2014/main" id="{F92475D4-56A0-7A10-552C-A2616BA85CB0}"/>
              </a:ext>
            </a:extLst>
          </p:cNvPr>
          <p:cNvSpPr txBox="1"/>
          <p:nvPr/>
        </p:nvSpPr>
        <p:spPr>
          <a:xfrm>
            <a:off x="7680960" y="600202"/>
            <a:ext cx="35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>
                    <a:lumMod val="65000"/>
                  </a:schemeClr>
                </a:solidFill>
              </a:rPr>
              <a:t>…</a:t>
            </a:r>
          </a:p>
        </p:txBody>
      </p:sp>
      <p:sp>
        <p:nvSpPr>
          <p:cNvPr id="1043" name="Étoile à 5 branches 90">
            <a:extLst>
              <a:ext uri="{FF2B5EF4-FFF2-40B4-BE49-F238E27FC236}">
                <a16:creationId xmlns:a16="http://schemas.microsoft.com/office/drawing/2014/main" id="{8AB11CFF-2A84-28BC-470D-553433F18541}"/>
              </a:ext>
            </a:extLst>
          </p:cNvPr>
          <p:cNvSpPr/>
          <p:nvPr/>
        </p:nvSpPr>
        <p:spPr bwMode="ltGray">
          <a:xfrm>
            <a:off x="8392742" y="3546751"/>
            <a:ext cx="152675" cy="152675"/>
          </a:xfrm>
          <a:prstGeom prst="star5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tx1"/>
              </a:solidFill>
            </a:endParaRPr>
          </a:p>
        </p:txBody>
      </p:sp>
      <p:sp>
        <p:nvSpPr>
          <p:cNvPr id="1044" name="ZoneTexte 81">
            <a:extLst>
              <a:ext uri="{FF2B5EF4-FFF2-40B4-BE49-F238E27FC236}">
                <a16:creationId xmlns:a16="http://schemas.microsoft.com/office/drawing/2014/main" id="{46FA45D5-8C04-A148-AD4C-A13EF4708762}"/>
              </a:ext>
            </a:extLst>
          </p:cNvPr>
          <p:cNvSpPr txBox="1"/>
          <p:nvPr/>
        </p:nvSpPr>
        <p:spPr>
          <a:xfrm>
            <a:off x="8150284" y="3234730"/>
            <a:ext cx="661734" cy="1794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fr-FR" sz="600" dirty="0">
                <a:latin typeface="+mn-lt"/>
              </a:rPr>
              <a:t>09/10</a:t>
            </a:r>
          </a:p>
          <a:p>
            <a:pPr algn="ctr"/>
            <a:r>
              <a:rPr lang="fr-FR" sz="600" dirty="0">
                <a:latin typeface="+mn-lt"/>
              </a:rPr>
              <a:t>GA MALAGA</a:t>
            </a:r>
          </a:p>
          <a:p>
            <a:pPr algn="ctr"/>
            <a:r>
              <a:rPr lang="fr-FR" sz="600" dirty="0">
                <a:latin typeface="+mn-lt"/>
              </a:rPr>
              <a:t>CE Ratification</a:t>
            </a:r>
          </a:p>
        </p:txBody>
      </p:sp>
      <p:cxnSp>
        <p:nvCxnSpPr>
          <p:cNvPr id="1045" name="Connecteur : en angle 1044">
            <a:extLst>
              <a:ext uri="{FF2B5EF4-FFF2-40B4-BE49-F238E27FC236}">
                <a16:creationId xmlns:a16="http://schemas.microsoft.com/office/drawing/2014/main" id="{4A8FB240-E97C-BFB7-53CD-75D713094182}"/>
              </a:ext>
            </a:extLst>
          </p:cNvPr>
          <p:cNvCxnSpPr>
            <a:cxnSpLocks/>
            <a:stCxn id="1037" idx="2"/>
          </p:cNvCxnSpPr>
          <p:nvPr/>
        </p:nvCxnSpPr>
        <p:spPr bwMode="auto">
          <a:xfrm rot="16200000" flipH="1">
            <a:off x="7878014" y="3207631"/>
            <a:ext cx="500508" cy="386112"/>
          </a:xfrm>
          <a:prstGeom prst="bentConnector3">
            <a:avLst>
              <a:gd name="adj1" fmla="val 98823"/>
            </a:avLst>
          </a:prstGeom>
          <a:ln w="3175">
            <a:solidFill>
              <a:schemeClr val="bg1">
                <a:lumMod val="75000"/>
              </a:schemeClr>
            </a:solidFill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" name="Rectangle 1047">
            <a:extLst>
              <a:ext uri="{FF2B5EF4-FFF2-40B4-BE49-F238E27FC236}">
                <a16:creationId xmlns:a16="http://schemas.microsoft.com/office/drawing/2014/main" id="{027E0288-95DE-349B-F478-EB974027CC54}"/>
              </a:ext>
            </a:extLst>
          </p:cNvPr>
          <p:cNvSpPr/>
          <p:nvPr/>
        </p:nvSpPr>
        <p:spPr>
          <a:xfrm>
            <a:off x="88280" y="-818247"/>
            <a:ext cx="4423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For discussion</a:t>
            </a:r>
          </a:p>
        </p:txBody>
      </p:sp>
      <p:sp>
        <p:nvSpPr>
          <p:cNvPr id="1051" name="Pentagone 6">
            <a:extLst>
              <a:ext uri="{FF2B5EF4-FFF2-40B4-BE49-F238E27FC236}">
                <a16:creationId xmlns:a16="http://schemas.microsoft.com/office/drawing/2014/main" id="{7EF97461-165B-2672-4F0B-DE7953981686}"/>
              </a:ext>
            </a:extLst>
          </p:cNvPr>
          <p:cNvSpPr/>
          <p:nvPr/>
        </p:nvSpPr>
        <p:spPr>
          <a:xfrm>
            <a:off x="617487" y="4234025"/>
            <a:ext cx="704015" cy="227403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AAE </a:t>
            </a:r>
            <a:r>
              <a:rPr kumimoji="0" lang="fr-FR" sz="7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Board</a:t>
            </a: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actions</a:t>
            </a:r>
          </a:p>
        </p:txBody>
      </p:sp>
      <p:sp>
        <p:nvSpPr>
          <p:cNvPr id="1052" name="Pentagone 6">
            <a:extLst>
              <a:ext uri="{FF2B5EF4-FFF2-40B4-BE49-F238E27FC236}">
                <a16:creationId xmlns:a16="http://schemas.microsoft.com/office/drawing/2014/main" id="{40BF19A0-8534-D157-C16B-C86C4224A1A1}"/>
              </a:ext>
            </a:extLst>
          </p:cNvPr>
          <p:cNvSpPr/>
          <p:nvPr/>
        </p:nvSpPr>
        <p:spPr>
          <a:xfrm>
            <a:off x="617486" y="4561734"/>
            <a:ext cx="704015" cy="227403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Nomination Panel actions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3558329-3B76-A579-53D5-1105C66C954C}"/>
              </a:ext>
            </a:extLst>
          </p:cNvPr>
          <p:cNvSpPr txBox="1"/>
          <p:nvPr/>
        </p:nvSpPr>
        <p:spPr>
          <a:xfrm>
            <a:off x="542024" y="3968428"/>
            <a:ext cx="22989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>
                <a:latin typeface="+mn-lt"/>
              </a:rPr>
              <a:t>(*) : </a:t>
            </a:r>
            <a:r>
              <a:rPr lang="fr-FR" sz="800" dirty="0" err="1">
                <a:latin typeface="+mn-lt"/>
              </a:rPr>
              <a:t>including</a:t>
            </a:r>
            <a:r>
              <a:rPr lang="fr-FR" sz="800" dirty="0">
                <a:latin typeface="+mn-lt"/>
              </a:rPr>
              <a:t> </a:t>
            </a:r>
            <a:r>
              <a:rPr lang="fr-FR" sz="800" dirty="0" err="1">
                <a:latin typeface="+mn-lt"/>
              </a:rPr>
              <a:t>contractual</a:t>
            </a:r>
            <a:r>
              <a:rPr lang="fr-FR" sz="800" dirty="0">
                <a:latin typeface="+mn-lt"/>
              </a:rPr>
              <a:t> </a:t>
            </a:r>
            <a:r>
              <a:rPr lang="fr-FR" sz="800" dirty="0" err="1">
                <a:latin typeface="+mn-lt"/>
              </a:rPr>
              <a:t>terms</a:t>
            </a:r>
            <a:r>
              <a:rPr lang="fr-FR" sz="800" dirty="0">
                <a:latin typeface="+mn-lt"/>
              </a:rPr>
              <a:t> </a:t>
            </a:r>
          </a:p>
        </p:txBody>
      </p:sp>
      <p:sp>
        <p:nvSpPr>
          <p:cNvPr id="4" name="Pentagone 6">
            <a:extLst>
              <a:ext uri="{FF2B5EF4-FFF2-40B4-BE49-F238E27FC236}">
                <a16:creationId xmlns:a16="http://schemas.microsoft.com/office/drawing/2014/main" id="{54FE1621-C8FF-6A83-B989-0699AE996701}"/>
              </a:ext>
            </a:extLst>
          </p:cNvPr>
          <p:cNvSpPr/>
          <p:nvPr/>
        </p:nvSpPr>
        <p:spPr>
          <a:xfrm>
            <a:off x="1944771" y="1100469"/>
            <a:ext cx="461518" cy="584795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Assess</a:t>
            </a:r>
            <a:r>
              <a:rPr kumimoji="0" lang="fr-FR" sz="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" b="1" dirty="0">
                <a:solidFill>
                  <a:prstClr val="white"/>
                </a:solidFill>
              </a:rPr>
              <a:t>Job Profile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Ranking</a:t>
            </a:r>
            <a:r>
              <a:rPr kumimoji="0" lang="fr-FR" sz="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fr-FR" sz="5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Criterias</a:t>
            </a:r>
            <a:endParaRPr kumimoji="0" lang="fr-FR" sz="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Étoile à 5 branches 90">
            <a:extLst>
              <a:ext uri="{FF2B5EF4-FFF2-40B4-BE49-F238E27FC236}">
                <a16:creationId xmlns:a16="http://schemas.microsoft.com/office/drawing/2014/main" id="{9E5EED27-72F7-FC23-32E1-3FE5F380D411}"/>
              </a:ext>
            </a:extLst>
          </p:cNvPr>
          <p:cNvSpPr/>
          <p:nvPr/>
        </p:nvSpPr>
        <p:spPr bwMode="ltGray">
          <a:xfrm>
            <a:off x="966938" y="1268657"/>
            <a:ext cx="152675" cy="152675"/>
          </a:xfrm>
          <a:prstGeom prst="flowChartDecision">
            <a:avLst/>
          </a:prstGeom>
          <a:solidFill>
            <a:schemeClr val="accent6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accent1"/>
              </a:solidFill>
            </a:endParaRPr>
          </a:p>
        </p:txBody>
      </p:sp>
      <p:sp>
        <p:nvSpPr>
          <p:cNvPr id="7" name="Pentagone 6">
            <a:extLst>
              <a:ext uri="{FF2B5EF4-FFF2-40B4-BE49-F238E27FC236}">
                <a16:creationId xmlns:a16="http://schemas.microsoft.com/office/drawing/2014/main" id="{3FB6B104-B464-3C4E-AEB1-E08750BA08AE}"/>
              </a:ext>
            </a:extLst>
          </p:cNvPr>
          <p:cNvSpPr/>
          <p:nvPr/>
        </p:nvSpPr>
        <p:spPr>
          <a:xfrm>
            <a:off x="1146991" y="1153893"/>
            <a:ext cx="522531" cy="395864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" b="1" dirty="0">
                <a:solidFill>
                  <a:prstClr val="white"/>
                </a:solidFill>
              </a:rPr>
              <a:t>A</a:t>
            </a:r>
            <a:r>
              <a:rPr kumimoji="0" lang="fr-FR" sz="5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ssess</a:t>
            </a:r>
            <a:r>
              <a:rPr kumimoji="0" lang="fr-FR" sz="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CE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" b="1" dirty="0">
                <a:solidFill>
                  <a:prstClr val="white"/>
                </a:solidFill>
              </a:rPr>
              <a:t>Recruitment Process</a:t>
            </a:r>
            <a:endParaRPr kumimoji="0" lang="fr-FR" sz="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ZoneTexte 81">
            <a:extLst>
              <a:ext uri="{FF2B5EF4-FFF2-40B4-BE49-F238E27FC236}">
                <a16:creationId xmlns:a16="http://schemas.microsoft.com/office/drawing/2014/main" id="{E92726DD-6FF9-2D59-5F90-32B1ACA35A62}"/>
              </a:ext>
            </a:extLst>
          </p:cNvPr>
          <p:cNvSpPr txBox="1"/>
          <p:nvPr/>
        </p:nvSpPr>
        <p:spPr>
          <a:xfrm>
            <a:off x="374993" y="1044237"/>
            <a:ext cx="723505" cy="2193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fr-FR" sz="600" dirty="0">
                <a:solidFill>
                  <a:schemeClr val="accent6"/>
                </a:solidFill>
                <a:latin typeface="+mn-lt"/>
              </a:rPr>
              <a:t>08/10</a:t>
            </a:r>
          </a:p>
          <a:p>
            <a:pPr algn="r"/>
            <a:r>
              <a:rPr lang="fr-FR" sz="600" dirty="0">
                <a:solidFill>
                  <a:schemeClr val="accent6"/>
                </a:solidFill>
                <a:latin typeface="+mn-lt"/>
              </a:rPr>
              <a:t>NP Meeting</a:t>
            </a:r>
          </a:p>
        </p:txBody>
      </p:sp>
      <p:cxnSp>
        <p:nvCxnSpPr>
          <p:cNvPr id="12" name="Connecteur : en angle 11">
            <a:extLst>
              <a:ext uri="{FF2B5EF4-FFF2-40B4-BE49-F238E27FC236}">
                <a16:creationId xmlns:a16="http://schemas.microsoft.com/office/drawing/2014/main" id="{EFAAF695-E1DB-412F-9592-62D0D728EC99}"/>
              </a:ext>
            </a:extLst>
          </p:cNvPr>
          <p:cNvCxnSpPr>
            <a:cxnSpLocks/>
            <a:stCxn id="7" idx="3"/>
            <a:endCxn id="40" idx="0"/>
          </p:cNvCxnSpPr>
          <p:nvPr/>
        </p:nvCxnSpPr>
        <p:spPr bwMode="auto">
          <a:xfrm>
            <a:off x="1669522" y="1351825"/>
            <a:ext cx="154764" cy="899100"/>
          </a:xfrm>
          <a:prstGeom prst="bentConnector2">
            <a:avLst/>
          </a:prstGeom>
          <a:ln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Connecteur : en angle 13">
            <a:extLst>
              <a:ext uri="{FF2B5EF4-FFF2-40B4-BE49-F238E27FC236}">
                <a16:creationId xmlns:a16="http://schemas.microsoft.com/office/drawing/2014/main" id="{161A7B57-39E7-2041-C434-BF576C08D97B}"/>
              </a:ext>
            </a:extLst>
          </p:cNvPr>
          <p:cNvCxnSpPr>
            <a:cxnSpLocks/>
            <a:stCxn id="35" idx="3"/>
            <a:endCxn id="40" idx="2"/>
          </p:cNvCxnSpPr>
          <p:nvPr/>
        </p:nvCxnSpPr>
        <p:spPr bwMode="auto">
          <a:xfrm flipV="1">
            <a:off x="1669522" y="2403600"/>
            <a:ext cx="154764" cy="740850"/>
          </a:xfrm>
          <a:prstGeom prst="bentConnector2">
            <a:avLst/>
          </a:prstGeom>
          <a:ln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 : en angle 17">
            <a:extLst>
              <a:ext uri="{FF2B5EF4-FFF2-40B4-BE49-F238E27FC236}">
                <a16:creationId xmlns:a16="http://schemas.microsoft.com/office/drawing/2014/main" id="{3EFEB51B-EB43-3FE8-A962-CA663589E69A}"/>
              </a:ext>
            </a:extLst>
          </p:cNvPr>
          <p:cNvCxnSpPr>
            <a:cxnSpLocks/>
            <a:stCxn id="34" idx="3"/>
            <a:endCxn id="40" idx="2"/>
          </p:cNvCxnSpPr>
          <p:nvPr/>
        </p:nvCxnSpPr>
        <p:spPr bwMode="auto">
          <a:xfrm flipV="1">
            <a:off x="1669522" y="2403600"/>
            <a:ext cx="154764" cy="479014"/>
          </a:xfrm>
          <a:prstGeom prst="bentConnector2">
            <a:avLst/>
          </a:prstGeom>
          <a:ln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entagone 6">
            <a:extLst>
              <a:ext uri="{FF2B5EF4-FFF2-40B4-BE49-F238E27FC236}">
                <a16:creationId xmlns:a16="http://schemas.microsoft.com/office/drawing/2014/main" id="{FA1103E2-C9BF-EA84-77C0-8D1761A6942A}"/>
              </a:ext>
            </a:extLst>
          </p:cNvPr>
          <p:cNvSpPr/>
          <p:nvPr/>
        </p:nvSpPr>
        <p:spPr>
          <a:xfrm>
            <a:off x="5666228" y="851139"/>
            <a:ext cx="921862" cy="108000"/>
          </a:xfrm>
          <a:prstGeom prst="rect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March</a:t>
            </a:r>
          </a:p>
        </p:txBody>
      </p:sp>
      <p:sp>
        <p:nvSpPr>
          <p:cNvPr id="26" name="Pentagone 6">
            <a:extLst>
              <a:ext uri="{FF2B5EF4-FFF2-40B4-BE49-F238E27FC236}">
                <a16:creationId xmlns:a16="http://schemas.microsoft.com/office/drawing/2014/main" id="{10C20954-2B2B-E4AB-675D-29C9B77DEAF2}"/>
              </a:ext>
            </a:extLst>
          </p:cNvPr>
          <p:cNvSpPr/>
          <p:nvPr/>
        </p:nvSpPr>
        <p:spPr>
          <a:xfrm>
            <a:off x="6616561" y="851139"/>
            <a:ext cx="921862" cy="108000"/>
          </a:xfrm>
          <a:prstGeom prst="rect">
            <a:avLst/>
          </a:prstGeom>
          <a:solidFill>
            <a:srgbClr val="9B9B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April</a:t>
            </a:r>
          </a:p>
        </p:txBody>
      </p:sp>
      <p:cxnSp>
        <p:nvCxnSpPr>
          <p:cNvPr id="1030" name="Connecteur : en angle 1029">
            <a:extLst>
              <a:ext uri="{FF2B5EF4-FFF2-40B4-BE49-F238E27FC236}">
                <a16:creationId xmlns:a16="http://schemas.microsoft.com/office/drawing/2014/main" id="{1D4283CA-45D7-8D26-E7DD-7DDA248A242B}"/>
              </a:ext>
            </a:extLst>
          </p:cNvPr>
          <p:cNvCxnSpPr>
            <a:cxnSpLocks/>
            <a:stCxn id="40" idx="3"/>
            <a:endCxn id="4" idx="1"/>
          </p:cNvCxnSpPr>
          <p:nvPr/>
        </p:nvCxnSpPr>
        <p:spPr bwMode="auto">
          <a:xfrm flipV="1">
            <a:off x="1900623" y="1392867"/>
            <a:ext cx="44148" cy="934396"/>
          </a:xfrm>
          <a:prstGeom prst="bentConnector3">
            <a:avLst>
              <a:gd name="adj1" fmla="val -103425"/>
            </a:avLst>
          </a:prstGeom>
          <a:ln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ZoneTexte 81">
            <a:extLst>
              <a:ext uri="{FF2B5EF4-FFF2-40B4-BE49-F238E27FC236}">
                <a16:creationId xmlns:a16="http://schemas.microsoft.com/office/drawing/2014/main" id="{A924BBAB-60AE-FCF8-1D0F-FCD97898EC25}"/>
              </a:ext>
            </a:extLst>
          </p:cNvPr>
          <p:cNvSpPr txBox="1"/>
          <p:nvPr/>
        </p:nvSpPr>
        <p:spPr>
          <a:xfrm>
            <a:off x="1695689" y="2419408"/>
            <a:ext cx="975949" cy="4221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fr-FR" sz="600" dirty="0">
                <a:latin typeface="+mn-lt"/>
              </a:rPr>
              <a:t>26/11</a:t>
            </a:r>
          </a:p>
          <a:p>
            <a:pPr algn="r"/>
            <a:r>
              <a:rPr lang="fr-FR" sz="600" b="1" dirty="0">
                <a:latin typeface="+mn-lt"/>
              </a:rPr>
              <a:t>AAE  </a:t>
            </a:r>
            <a:r>
              <a:rPr lang="fr-FR" sz="600" b="1" dirty="0" err="1">
                <a:latin typeface="+mn-lt"/>
              </a:rPr>
              <a:t>Board</a:t>
            </a:r>
            <a:r>
              <a:rPr lang="fr-FR" sz="600" b="1" dirty="0">
                <a:latin typeface="+mn-lt"/>
              </a:rPr>
              <a:t> Meeting</a:t>
            </a:r>
          </a:p>
          <a:p>
            <a:pPr algn="r"/>
            <a:r>
              <a:rPr lang="fr-FR" sz="600" b="1" dirty="0">
                <a:latin typeface="+mn-lt"/>
              </a:rPr>
              <a:t>Job Profile + </a:t>
            </a:r>
            <a:r>
              <a:rPr lang="fr-FR" sz="600" b="1" dirty="0" err="1">
                <a:latin typeface="+mn-lt"/>
              </a:rPr>
              <a:t>ranking</a:t>
            </a:r>
            <a:r>
              <a:rPr lang="fr-FR" sz="600" b="1" dirty="0">
                <a:latin typeface="+mn-lt"/>
              </a:rPr>
              <a:t> : APPROVAL</a:t>
            </a:r>
          </a:p>
          <a:p>
            <a:pPr algn="r"/>
            <a:endParaRPr lang="fr-FR" sz="600" b="1" dirty="0">
              <a:latin typeface="+mn-lt"/>
            </a:endParaRPr>
          </a:p>
        </p:txBody>
      </p:sp>
      <p:sp>
        <p:nvSpPr>
          <p:cNvPr id="1075" name="Étoile à 5 branches 90">
            <a:extLst>
              <a:ext uri="{FF2B5EF4-FFF2-40B4-BE49-F238E27FC236}">
                <a16:creationId xmlns:a16="http://schemas.microsoft.com/office/drawing/2014/main" id="{00A7E4B8-EB7B-8A81-EEBE-30948FF891DD}"/>
              </a:ext>
            </a:extLst>
          </p:cNvPr>
          <p:cNvSpPr/>
          <p:nvPr/>
        </p:nvSpPr>
        <p:spPr bwMode="ltGray">
          <a:xfrm>
            <a:off x="2521803" y="2223716"/>
            <a:ext cx="152675" cy="152675"/>
          </a:xfrm>
          <a:prstGeom prst="flowChartDecision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accent1"/>
              </a:solidFill>
            </a:endParaRPr>
          </a:p>
        </p:txBody>
      </p:sp>
      <p:cxnSp>
        <p:nvCxnSpPr>
          <p:cNvPr id="1078" name="Connecteur : en angle 1077">
            <a:extLst>
              <a:ext uri="{FF2B5EF4-FFF2-40B4-BE49-F238E27FC236}">
                <a16:creationId xmlns:a16="http://schemas.microsoft.com/office/drawing/2014/main" id="{1E22D384-FD79-9575-B1B2-DCB16CA0F895}"/>
              </a:ext>
            </a:extLst>
          </p:cNvPr>
          <p:cNvCxnSpPr>
            <a:cxnSpLocks/>
            <a:stCxn id="4" idx="3"/>
            <a:endCxn id="1075" idx="0"/>
          </p:cNvCxnSpPr>
          <p:nvPr/>
        </p:nvCxnSpPr>
        <p:spPr bwMode="auto">
          <a:xfrm>
            <a:off x="2406289" y="1392867"/>
            <a:ext cx="191852" cy="830849"/>
          </a:xfrm>
          <a:prstGeom prst="bentConnector2">
            <a:avLst/>
          </a:prstGeom>
          <a:ln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83" name="Étoile à 5 branches 90">
            <a:extLst>
              <a:ext uri="{FF2B5EF4-FFF2-40B4-BE49-F238E27FC236}">
                <a16:creationId xmlns:a16="http://schemas.microsoft.com/office/drawing/2014/main" id="{BDA203BF-5A39-B074-CFC4-E24B10299FA6}"/>
              </a:ext>
            </a:extLst>
          </p:cNvPr>
          <p:cNvSpPr/>
          <p:nvPr/>
        </p:nvSpPr>
        <p:spPr bwMode="ltGray">
          <a:xfrm>
            <a:off x="2579332" y="2958951"/>
            <a:ext cx="152675" cy="152675"/>
          </a:xfrm>
          <a:prstGeom prst="star5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accent1"/>
              </a:solidFill>
            </a:endParaRPr>
          </a:p>
        </p:txBody>
      </p:sp>
      <p:cxnSp>
        <p:nvCxnSpPr>
          <p:cNvPr id="1084" name="Connecteur : en angle 1083">
            <a:extLst>
              <a:ext uri="{FF2B5EF4-FFF2-40B4-BE49-F238E27FC236}">
                <a16:creationId xmlns:a16="http://schemas.microsoft.com/office/drawing/2014/main" id="{E74EACF0-640F-CA8F-11F8-1B916655B2C9}"/>
              </a:ext>
            </a:extLst>
          </p:cNvPr>
          <p:cNvCxnSpPr>
            <a:cxnSpLocks/>
            <a:stCxn id="1075" idx="3"/>
            <a:endCxn id="1083" idx="0"/>
          </p:cNvCxnSpPr>
          <p:nvPr/>
        </p:nvCxnSpPr>
        <p:spPr bwMode="auto">
          <a:xfrm flipH="1">
            <a:off x="2655670" y="2300054"/>
            <a:ext cx="18808" cy="658897"/>
          </a:xfrm>
          <a:prstGeom prst="bentConnector4">
            <a:avLst>
              <a:gd name="adj1" fmla="val -450160"/>
              <a:gd name="adj2" fmla="val 76353"/>
            </a:avLst>
          </a:prstGeom>
          <a:ln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0" name="Rectangle 1089">
            <a:extLst>
              <a:ext uri="{FF2B5EF4-FFF2-40B4-BE49-F238E27FC236}">
                <a16:creationId xmlns:a16="http://schemas.microsoft.com/office/drawing/2014/main" id="{C696F3BB-9E43-C56E-31B3-0491FA565ABA}"/>
              </a:ext>
            </a:extLst>
          </p:cNvPr>
          <p:cNvSpPr/>
          <p:nvPr/>
        </p:nvSpPr>
        <p:spPr bwMode="auto">
          <a:xfrm>
            <a:off x="2791996" y="3016012"/>
            <a:ext cx="1597124" cy="116167"/>
          </a:xfrm>
          <a:prstGeom prst="rect">
            <a:avLst/>
          </a:prstGeom>
          <a:solidFill>
            <a:schemeClr val="bg2">
              <a:lumMod val="10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ＭＳ Ｐゴシック" charset="0"/>
              </a:rPr>
              <a:t>APPLICATION PERIOD</a:t>
            </a:r>
          </a:p>
        </p:txBody>
      </p:sp>
      <p:cxnSp>
        <p:nvCxnSpPr>
          <p:cNvPr id="1104" name="Connecteur : en angle 1103">
            <a:extLst>
              <a:ext uri="{FF2B5EF4-FFF2-40B4-BE49-F238E27FC236}">
                <a16:creationId xmlns:a16="http://schemas.microsoft.com/office/drawing/2014/main" id="{3E067970-6154-63E7-FF05-DB6C43F98BA6}"/>
              </a:ext>
            </a:extLst>
          </p:cNvPr>
          <p:cNvCxnSpPr>
            <a:cxnSpLocks/>
            <a:stCxn id="47" idx="3"/>
            <a:endCxn id="48" idx="1"/>
          </p:cNvCxnSpPr>
          <p:nvPr/>
        </p:nvCxnSpPr>
        <p:spPr bwMode="auto">
          <a:xfrm flipV="1">
            <a:off x="4616156" y="1522745"/>
            <a:ext cx="136006" cy="7526"/>
          </a:xfrm>
          <a:prstGeom prst="bentConnector3">
            <a:avLst>
              <a:gd name="adj1" fmla="val 50000"/>
            </a:avLst>
          </a:prstGeom>
          <a:ln>
            <a:solidFill>
              <a:schemeClr val="accent6"/>
            </a:solidFill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15" name="ZoneTexte 81">
            <a:extLst>
              <a:ext uri="{FF2B5EF4-FFF2-40B4-BE49-F238E27FC236}">
                <a16:creationId xmlns:a16="http://schemas.microsoft.com/office/drawing/2014/main" id="{6B491597-53BB-AFD5-617B-68CCC14C0CD0}"/>
              </a:ext>
            </a:extLst>
          </p:cNvPr>
          <p:cNvSpPr txBox="1"/>
          <p:nvPr/>
        </p:nvSpPr>
        <p:spPr>
          <a:xfrm>
            <a:off x="5666228" y="1327437"/>
            <a:ext cx="723505" cy="309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600" dirty="0">
                <a:solidFill>
                  <a:schemeClr val="accent6"/>
                </a:solidFill>
                <a:latin typeface="+mn-lt"/>
              </a:rPr>
              <a:t>End of </a:t>
            </a:r>
            <a:r>
              <a:rPr lang="fr-FR" sz="600" dirty="0" err="1">
                <a:solidFill>
                  <a:schemeClr val="accent6"/>
                </a:solidFill>
                <a:latin typeface="+mn-lt"/>
              </a:rPr>
              <a:t>February</a:t>
            </a:r>
            <a:endParaRPr lang="fr-FR" sz="600" dirty="0">
              <a:solidFill>
                <a:schemeClr val="accent6"/>
              </a:solidFill>
              <a:latin typeface="+mn-lt"/>
            </a:endParaRPr>
          </a:p>
          <a:p>
            <a:r>
              <a:rPr lang="fr-FR" sz="600" b="1" dirty="0">
                <a:solidFill>
                  <a:schemeClr val="accent6"/>
                </a:solidFill>
                <a:latin typeface="+mn-lt"/>
              </a:rPr>
              <a:t>NP meeting</a:t>
            </a:r>
          </a:p>
          <a:p>
            <a:r>
              <a:rPr lang="fr-FR" sz="600" dirty="0" err="1">
                <a:solidFill>
                  <a:schemeClr val="accent6"/>
                </a:solidFill>
                <a:latin typeface="+mn-lt"/>
              </a:rPr>
              <a:t>Ranking</a:t>
            </a:r>
            <a:r>
              <a:rPr lang="fr-FR" sz="600" dirty="0">
                <a:solidFill>
                  <a:schemeClr val="accent6"/>
                </a:solidFill>
                <a:latin typeface="+mn-lt"/>
              </a:rPr>
              <a:t> candidates</a:t>
            </a:r>
          </a:p>
        </p:txBody>
      </p:sp>
      <p:sp>
        <p:nvSpPr>
          <p:cNvPr id="1116" name="Étoile à 5 branches 90">
            <a:extLst>
              <a:ext uri="{FF2B5EF4-FFF2-40B4-BE49-F238E27FC236}">
                <a16:creationId xmlns:a16="http://schemas.microsoft.com/office/drawing/2014/main" id="{A6D6485B-0228-7370-1E73-26468BEA626F}"/>
              </a:ext>
            </a:extLst>
          </p:cNvPr>
          <p:cNvSpPr/>
          <p:nvPr/>
        </p:nvSpPr>
        <p:spPr bwMode="ltGray">
          <a:xfrm>
            <a:off x="5434994" y="1448445"/>
            <a:ext cx="152675" cy="152675"/>
          </a:xfrm>
          <a:prstGeom prst="flowChartDecision">
            <a:avLst/>
          </a:prstGeom>
          <a:solidFill>
            <a:schemeClr val="accent6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lang="fr-FR" dirty="0" err="1">
              <a:solidFill>
                <a:schemeClr val="accent1"/>
              </a:solidFill>
            </a:endParaRPr>
          </a:p>
        </p:txBody>
      </p:sp>
      <p:cxnSp>
        <p:nvCxnSpPr>
          <p:cNvPr id="1124" name="Connecteur : en angle 1123">
            <a:extLst>
              <a:ext uri="{FF2B5EF4-FFF2-40B4-BE49-F238E27FC236}">
                <a16:creationId xmlns:a16="http://schemas.microsoft.com/office/drawing/2014/main" id="{6ED34EF6-BC39-6194-6CE5-B4936B30161D}"/>
              </a:ext>
            </a:extLst>
          </p:cNvPr>
          <p:cNvCxnSpPr>
            <a:cxnSpLocks/>
            <a:stCxn id="1027" idx="3"/>
            <a:endCxn id="53" idx="1"/>
          </p:cNvCxnSpPr>
          <p:nvPr/>
        </p:nvCxnSpPr>
        <p:spPr bwMode="auto">
          <a:xfrm flipH="1" flipV="1">
            <a:off x="6063473" y="2177354"/>
            <a:ext cx="19440" cy="291112"/>
          </a:xfrm>
          <a:prstGeom prst="bentConnector5">
            <a:avLst>
              <a:gd name="adj1" fmla="val -78395"/>
              <a:gd name="adj2" fmla="val 56417"/>
              <a:gd name="adj3" fmla="val 1275926"/>
            </a:avLst>
          </a:prstGeom>
          <a:ln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668910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30">
      <a:dk1>
        <a:srgbClr val="183C6C"/>
      </a:dk1>
      <a:lt1>
        <a:srgbClr val="FFFFFF"/>
      </a:lt1>
      <a:dk2>
        <a:srgbClr val="163C6C"/>
      </a:dk2>
      <a:lt2>
        <a:srgbClr val="F1F8FC"/>
      </a:lt2>
      <a:accent1>
        <a:srgbClr val="007BBD"/>
      </a:accent1>
      <a:accent2>
        <a:srgbClr val="751428"/>
      </a:accent2>
      <a:accent3>
        <a:srgbClr val="A2BE19"/>
      </a:accent3>
      <a:accent4>
        <a:srgbClr val="D6BC00"/>
      </a:accent4>
      <a:accent5>
        <a:srgbClr val="1C3B6A"/>
      </a:accent5>
      <a:accent6>
        <a:srgbClr val="D88447"/>
      </a:accent6>
      <a:hlink>
        <a:srgbClr val="007BBD"/>
      </a:hlink>
      <a:folHlink>
        <a:srgbClr val="1B3C6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3EA724A27E704CB784425C4A8BD2BE" ma:contentTypeVersion="12" ma:contentTypeDescription="Create a new document." ma:contentTypeScope="" ma:versionID="15d7c87935b872190ec03d45c72a63c5">
  <xsd:schema xmlns:xsd="http://www.w3.org/2001/XMLSchema" xmlns:xs="http://www.w3.org/2001/XMLSchema" xmlns:p="http://schemas.microsoft.com/office/2006/metadata/properties" xmlns:ns2="b789ea69-044b-46f0-a0a7-0341fa713b1c" xmlns:ns3="8dfb9587-f584-4ba3-9cbc-f137386f428e" targetNamespace="http://schemas.microsoft.com/office/2006/metadata/properties" ma:root="true" ma:fieldsID="d34ace5891c722e0df0fbdf08a6fc48b" ns2:_="" ns3:_="">
    <xsd:import namespace="b789ea69-044b-46f0-a0a7-0341fa713b1c"/>
    <xsd:import namespace="8dfb9587-f584-4ba3-9cbc-f137386f42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Billing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9ea69-044b-46f0-a0a7-0341fa713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11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b9587-f584-4ba3-9cbc-f137386f428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dc9e576-8c41-4a39-9ccb-1ff414d603de}" ma:internalName="TaxCatchAll" ma:showField="CatchAllData" ma:web="8dfb9587-f584-4ba3-9cbc-f137386f42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b9587-f584-4ba3-9cbc-f137386f428e" xsi:nil="true"/>
    <lcf76f155ced4ddcb4097134ff3c332f xmlns="b789ea69-044b-46f0-a0a7-0341fa713b1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6FB7FE-E259-47A7-89AE-C363223C80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271FCE-2F53-412B-8548-191761432A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89ea69-044b-46f0-a0a7-0341fa713b1c"/>
    <ds:schemaRef ds:uri="8dfb9587-f584-4ba3-9cbc-f137386f42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A78126-B1BB-46CC-9BC9-B392FDF387D0}">
  <ds:schemaRefs>
    <ds:schemaRef ds:uri="http://purl.org/dc/dcmitype/"/>
    <ds:schemaRef ds:uri="2a189c28-cb97-43d1-a05b-c258c5a03e62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ebb5340c-3a68-4225-8fa1-6eb856e2fdc5"/>
    <ds:schemaRef ds:uri="http://www.w3.org/XML/1998/namespace"/>
    <ds:schemaRef ds:uri="8dfb9587-f584-4ba3-9cbc-f137386f428e"/>
    <ds:schemaRef ds:uri="b789ea69-044b-46f0-a0a7-0341fa713b1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3779</TotalTime>
  <Words>136</Words>
  <Application>Microsoft Office PowerPoint</Application>
  <PresentationFormat>On-screen Show (16:9)</PresentationFormat>
  <Paragraphs>55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Amerigo BT</vt:lpstr>
      <vt:lpstr>Arial</vt:lpstr>
      <vt:lpstr>Arial Bold</vt:lpstr>
      <vt:lpstr>Arial Regular</vt:lpstr>
      <vt:lpstr>Calibri Normaal</vt:lpstr>
      <vt:lpstr>Courier New</vt:lpstr>
      <vt:lpstr>Times</vt:lpstr>
      <vt:lpstr>Trebuchet MS</vt:lpstr>
      <vt:lpstr>Verdana</vt:lpstr>
      <vt:lpstr>Diamodel AAE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Linda van den Akker</dc:creator>
  <cp:keywords/>
  <dc:description/>
  <cp:lastModifiedBy>Monique Schuilenburg</cp:lastModifiedBy>
  <cp:revision>191</cp:revision>
  <dcterms:created xsi:type="dcterms:W3CDTF">2017-04-07T11:37:20Z</dcterms:created>
  <dcterms:modified xsi:type="dcterms:W3CDTF">2025-10-23T12:28:36Z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9b4fdc8-09b3-4311-8f77-000164ee6eab_Enabled">
    <vt:lpwstr>true</vt:lpwstr>
  </property>
  <property fmtid="{D5CDD505-2E9C-101B-9397-08002B2CF9AE}" pid="3" name="MSIP_Label_d9b4fdc8-09b3-4311-8f77-000164ee6eab_SetDate">
    <vt:lpwstr>2024-06-01T12:42:17Z</vt:lpwstr>
  </property>
  <property fmtid="{D5CDD505-2E9C-101B-9397-08002B2CF9AE}" pid="4" name="MSIP_Label_d9b4fdc8-09b3-4311-8f77-000164ee6eab_Method">
    <vt:lpwstr>Standard</vt:lpwstr>
  </property>
  <property fmtid="{D5CDD505-2E9C-101B-9397-08002B2CF9AE}" pid="5" name="MSIP_Label_d9b4fdc8-09b3-4311-8f77-000164ee6eab_Name">
    <vt:lpwstr>Interne</vt:lpwstr>
  </property>
  <property fmtid="{D5CDD505-2E9C-101B-9397-08002B2CF9AE}" pid="6" name="MSIP_Label_d9b4fdc8-09b3-4311-8f77-000164ee6eab_SiteId">
    <vt:lpwstr>fab7e728-037c-497d-9a94-644655015ab8</vt:lpwstr>
  </property>
  <property fmtid="{D5CDD505-2E9C-101B-9397-08002B2CF9AE}" pid="7" name="MSIP_Label_d9b4fdc8-09b3-4311-8f77-000164ee6eab_ActionId">
    <vt:lpwstr>52de88ef-c3ae-46b0-96b8-5056d7eeeab3</vt:lpwstr>
  </property>
  <property fmtid="{D5CDD505-2E9C-101B-9397-08002B2CF9AE}" pid="8" name="MSIP_Label_d9b4fdc8-09b3-4311-8f77-000164ee6eab_ContentBits">
    <vt:lpwstr>0</vt:lpwstr>
  </property>
  <property fmtid="{D5CDD505-2E9C-101B-9397-08002B2CF9AE}" pid="9" name="ContentTypeId">
    <vt:lpwstr>0x010100233EA724A27E704CB784425C4A8BD2BE</vt:lpwstr>
  </property>
  <property fmtid="{D5CDD505-2E9C-101B-9397-08002B2CF9AE}" pid="10" name="MediaServiceImageTags">
    <vt:lpwstr/>
  </property>
</Properties>
</file>