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4"/>
    <p:sldMasterId id="2147483670" r:id="rId5"/>
    <p:sldMasterId id="2147483684" r:id="rId6"/>
  </p:sldMasterIdLst>
  <p:notesMasterIdLst>
    <p:notesMasterId r:id="rId18"/>
  </p:notesMasterIdLst>
  <p:sldIdLst>
    <p:sldId id="310" r:id="rId7"/>
    <p:sldId id="2147140349" r:id="rId8"/>
    <p:sldId id="2147140350" r:id="rId9"/>
    <p:sldId id="2147140351" r:id="rId10"/>
    <p:sldId id="1444" r:id="rId11"/>
    <p:sldId id="1442" r:id="rId12"/>
    <p:sldId id="1438" r:id="rId13"/>
    <p:sldId id="1439" r:id="rId14"/>
    <p:sldId id="1440" r:id="rId15"/>
    <p:sldId id="1441" r:id="rId16"/>
    <p:sldId id="1436" r:id="rId1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3047924" algn="l" defTabSz="609585" rtl="0" eaLnBrk="1" latinLnBrk="0" hangingPunct="1"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3657509" algn="l" defTabSz="609585" rtl="0" eaLnBrk="1" latinLnBrk="0" hangingPunct="1"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4267093" algn="l" defTabSz="609585" rtl="0" eaLnBrk="1" latinLnBrk="0" hangingPunct="1"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4876678" algn="l" defTabSz="609585" rtl="0" eaLnBrk="1" latinLnBrk="0" hangingPunct="1">
      <a:defRPr sz="32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64C932-C415-BD2E-F565-418E73B1AB0C}" name="MANCEBO Maitane, RPS/IAS" initials="MM" userId="S::Maitane.MANCEBO@oecd.org::7e0a80eb-9b9d-48a2-b58f-d9749f4e7404" providerId="AD"/>
  <p188:author id="{9079644A-434C-D0EF-58DD-63214076A645}" name="Martin Melchior" initials="MM" userId="S::mme@archanan.com::27b7f25a-088b-4ef2-9e5d-f5b3078b4728" providerId="AD"/>
  <p188:author id="{4C26C7D2-1412-075C-F36B-36492379C00C}" name="Martin Melchior" initials="MM" userId="S::mme_melcon.dk#ext#@actuaryeu.onmicrosoft.com::37cc70bf-f0ca-4f80-8e54-d71b923449ba" providerId="AD"/>
  <p188:author id="{FFF007D9-72A1-1761-368E-9B0DB2E53013}" name="Stephanos Hadjistyllis" initials="S" userId="S::stephanos@shsactuarial.com::63b9db5f-8d19-468b-aa13-2edd97c64631" providerId="AD"/>
  <p188:author id="{2E2D26EA-6D30-3FC3-ECDB-92211B53494F}" name="karel.h.goossens" initials="ka" userId="S::karel.h.goossens_gmail.com#ext#@actuaryeu.onmicrosoft.com::90e6774a-eff4-417f-b5b7-9f07eedcee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4372"/>
    <a:srgbClr val="006FA8"/>
    <a:srgbClr val="CABB15"/>
    <a:srgbClr val="95B1D2"/>
    <a:srgbClr val="2D8EDA"/>
    <a:srgbClr val="F5F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53736-D9FD-47D7-A807-91DD02654FE0}" v="62" dt="2025-09-15T09:48:03.889"/>
    <p1510:client id="{9019189C-BCB3-8316-9B27-BDF89B2266E4}" v="2" dt="2025-09-16T14:54:30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-6" y="-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 Melchior" userId="S::mme_melcon.dk#ext#@actuaryeu.onmicrosoft.com::37cc70bf-f0ca-4f80-8e54-d71b923449ba" providerId="AD" clId="Web-{A88804B5-2657-488B-212F-35257DA8ECC4}"/>
    <pc:docChg chg="modSld">
      <pc:chgData name="Martin Melchior" userId="S::mme_melcon.dk#ext#@actuaryeu.onmicrosoft.com::37cc70bf-f0ca-4f80-8e54-d71b923449ba" providerId="AD" clId="Web-{A88804B5-2657-488B-212F-35257DA8ECC4}" dt="2025-03-20T13:01:29.448" v="1" actId="20577"/>
      <pc:docMkLst>
        <pc:docMk/>
      </pc:docMkLst>
      <pc:sldChg chg="modSp">
        <pc:chgData name="Martin Melchior" userId="S::mme_melcon.dk#ext#@actuaryeu.onmicrosoft.com::37cc70bf-f0ca-4f80-8e54-d71b923449ba" providerId="AD" clId="Web-{A88804B5-2657-488B-212F-35257DA8ECC4}" dt="2025-03-20T13:01:29.448" v="1" actId="20577"/>
        <pc:sldMkLst>
          <pc:docMk/>
          <pc:sldMk cId="2151598657" sldId="1517"/>
        </pc:sldMkLst>
      </pc:sldChg>
    </pc:docChg>
  </pc:docChgLst>
  <pc:docChgLst>
    <pc:chgData name="christoph.krischanitz" userId="S::christoph.krischanitz_profi-aktuar.at#ext#@actuaryeu.onmicrosoft.com::8b5ab15e-d018-4662-86a3-5a83a0dd97c8" providerId="AD" clId="Web-{9019189C-BCB3-8316-9B27-BDF89B2266E4}"/>
    <pc:docChg chg="modSld">
      <pc:chgData name="christoph.krischanitz" userId="S::christoph.krischanitz_profi-aktuar.at#ext#@actuaryeu.onmicrosoft.com::8b5ab15e-d018-4662-86a3-5a83a0dd97c8" providerId="AD" clId="Web-{9019189C-BCB3-8316-9B27-BDF89B2266E4}" dt="2025-09-16T14:54:30.820" v="1" actId="20577"/>
      <pc:docMkLst>
        <pc:docMk/>
      </pc:docMkLst>
      <pc:sldChg chg="modSp">
        <pc:chgData name="christoph.krischanitz" userId="S::christoph.krischanitz_profi-aktuar.at#ext#@actuaryeu.onmicrosoft.com::8b5ab15e-d018-4662-86a3-5a83a0dd97c8" providerId="AD" clId="Web-{9019189C-BCB3-8316-9B27-BDF89B2266E4}" dt="2025-09-16T14:54:30.820" v="1" actId="20577"/>
        <pc:sldMkLst>
          <pc:docMk/>
          <pc:sldMk cId="4142099583" sldId="310"/>
        </pc:sldMkLst>
        <pc:spChg chg="mod">
          <ac:chgData name="christoph.krischanitz" userId="S::christoph.krischanitz_profi-aktuar.at#ext#@actuaryeu.onmicrosoft.com::8b5ab15e-d018-4662-86a3-5a83a0dd97c8" providerId="AD" clId="Web-{9019189C-BCB3-8316-9B27-BDF89B2266E4}" dt="2025-09-16T14:54:30.820" v="1" actId="20577"/>
          <ac:spMkLst>
            <pc:docMk/>
            <pc:sldMk cId="4142099583" sldId="310"/>
            <ac:spMk id="2" creationId="{1629A10A-D694-7D34-F35F-4FA647D22D59}"/>
          </ac:spMkLst>
        </pc:spChg>
      </pc:sldChg>
    </pc:docChg>
  </pc:docChgLst>
  <pc:docChgLst>
    <pc:chgData name="christoph.krischanitz" userId="S::christoph.krischanitz_profi-aktuar.at#ext#@actuaryeu.onmicrosoft.com::8b5ab15e-d018-4662-86a3-5a83a0dd97c8" providerId="AD" clId="Web-{7A9B8B32-8CCF-A673-1176-4CE080339350}"/>
    <pc:docChg chg="modSld">
      <pc:chgData name="christoph.krischanitz" userId="S::christoph.krischanitz_profi-aktuar.at#ext#@actuaryeu.onmicrosoft.com::8b5ab15e-d018-4662-86a3-5a83a0dd97c8" providerId="AD" clId="Web-{7A9B8B32-8CCF-A673-1176-4CE080339350}" dt="2025-09-16T14:58:52.267" v="32" actId="20577"/>
      <pc:docMkLst>
        <pc:docMk/>
      </pc:docMkLst>
      <pc:sldChg chg="modSp">
        <pc:chgData name="christoph.krischanitz" userId="S::christoph.krischanitz_profi-aktuar.at#ext#@actuaryeu.onmicrosoft.com::8b5ab15e-d018-4662-86a3-5a83a0dd97c8" providerId="AD" clId="Web-{7A9B8B32-8CCF-A673-1176-4CE080339350}" dt="2025-09-16T14:58:52.267" v="32" actId="20577"/>
        <pc:sldMkLst>
          <pc:docMk/>
          <pc:sldMk cId="148203563" sldId="2147140351"/>
        </pc:sldMkLst>
        <pc:graphicFrameChg chg="modGraphic">
          <ac:chgData name="christoph.krischanitz" userId="S::christoph.krischanitz_profi-aktuar.at#ext#@actuaryeu.onmicrosoft.com::8b5ab15e-d018-4662-86a3-5a83a0dd97c8" providerId="AD" clId="Web-{7A9B8B32-8CCF-A673-1176-4CE080339350}" dt="2025-09-16T14:58:52.267" v="32" actId="20577"/>
          <ac:graphicFrameMkLst>
            <pc:docMk/>
            <pc:sldMk cId="148203563" sldId="2147140351"/>
            <ac:graphicFrameMk id="4" creationId="{B9FB9B54-8AA2-1C07-30F1-F43523F1BE92}"/>
          </ac:graphicFrameMkLst>
        </pc:graphicFrameChg>
      </pc:sldChg>
    </pc:docChg>
  </pc:docChgLst>
  <pc:docChgLst>
    <pc:chgData name="Martin Melchior" userId="27b7f25a-088b-4ef2-9e5d-f5b3078b4728" providerId="ADAL" clId="{063EC0B3-8B20-4E4D-81DD-FAEE161C55F2}"/>
    <pc:docChg chg="undo redo custSel addSld delSld modSld">
      <pc:chgData name="Martin Melchior" userId="27b7f25a-088b-4ef2-9e5d-f5b3078b4728" providerId="ADAL" clId="{063EC0B3-8B20-4E4D-81DD-FAEE161C55F2}" dt="2025-03-20T14:49:53.552" v="758" actId="20577"/>
      <pc:docMkLst>
        <pc:docMk/>
      </pc:docMkLst>
      <pc:sldChg chg="modSp mod">
        <pc:chgData name="Martin Melchior" userId="27b7f25a-088b-4ef2-9e5d-f5b3078b4728" providerId="ADAL" clId="{063EC0B3-8B20-4E4D-81DD-FAEE161C55F2}" dt="2025-03-20T14:49:53.552" v="758" actId="20577"/>
        <pc:sldMkLst>
          <pc:docMk/>
          <pc:sldMk cId="4142099583" sldId="310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3912260400" sldId="404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2321859379" sldId="407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343635503" sldId="408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835349475" sldId="409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829490883" sldId="410"/>
        </pc:sldMkLst>
      </pc:sldChg>
      <pc:sldChg chg="add del">
        <pc:chgData name="Martin Melchior" userId="27b7f25a-088b-4ef2-9e5d-f5b3078b4728" providerId="ADAL" clId="{063EC0B3-8B20-4E4D-81DD-FAEE161C55F2}" dt="2025-03-20T14:05:59.166" v="12"/>
        <pc:sldMkLst>
          <pc:docMk/>
          <pc:sldMk cId="2645027927" sldId="411"/>
        </pc:sldMkLst>
      </pc:sldChg>
      <pc:sldChg chg="addSp delSp modSp new mod modClrScheme chgLayout">
        <pc:chgData name="Martin Melchior" userId="27b7f25a-088b-4ef2-9e5d-f5b3078b4728" providerId="ADAL" clId="{063EC0B3-8B20-4E4D-81DD-FAEE161C55F2}" dt="2025-03-20T14:48:16.276" v="740" actId="1076"/>
        <pc:sldMkLst>
          <pc:docMk/>
          <pc:sldMk cId="2134619065" sldId="1437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2768540899" sldId="1437"/>
        </pc:sldMkLst>
      </pc:sldChg>
      <pc:sldChg chg="addSp delSp modSp new mod">
        <pc:chgData name="Martin Melchior" userId="27b7f25a-088b-4ef2-9e5d-f5b3078b4728" providerId="ADAL" clId="{063EC0B3-8B20-4E4D-81DD-FAEE161C55F2}" dt="2025-03-20T14:46:53.010" v="733"/>
        <pc:sldMkLst>
          <pc:docMk/>
          <pc:sldMk cId="765462517" sldId="1438"/>
        </pc:sldMkLst>
      </pc:sldChg>
      <pc:sldChg chg="addSp delSp modSp add mod">
        <pc:chgData name="Martin Melchior" userId="27b7f25a-088b-4ef2-9e5d-f5b3078b4728" providerId="ADAL" clId="{063EC0B3-8B20-4E4D-81DD-FAEE161C55F2}" dt="2025-03-20T14:46:44.799" v="731" actId="1076"/>
        <pc:sldMkLst>
          <pc:docMk/>
          <pc:sldMk cId="1854283786" sldId="1439"/>
        </pc:sldMkLst>
      </pc:sldChg>
      <pc:sldChg chg="addSp delSp modSp new mod">
        <pc:chgData name="Martin Melchior" userId="27b7f25a-088b-4ef2-9e5d-f5b3078b4728" providerId="ADAL" clId="{063EC0B3-8B20-4E4D-81DD-FAEE161C55F2}" dt="2025-03-20T14:45:57.475" v="726"/>
        <pc:sldMkLst>
          <pc:docMk/>
          <pc:sldMk cId="3060727455" sldId="1440"/>
        </pc:sldMkLst>
      </pc:sldChg>
      <pc:sldChg chg="addSp delSp modSp new mod">
        <pc:chgData name="Martin Melchior" userId="27b7f25a-088b-4ef2-9e5d-f5b3078b4728" providerId="ADAL" clId="{063EC0B3-8B20-4E4D-81DD-FAEE161C55F2}" dt="2025-03-20T14:28:08.438" v="617" actId="20577"/>
        <pc:sldMkLst>
          <pc:docMk/>
          <pc:sldMk cId="1080694263" sldId="1441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3244625164" sldId="1511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1996790" sldId="1513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3682301913" sldId="1514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1820661033" sldId="1515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3373882045" sldId="1516"/>
        </pc:sldMkLst>
      </pc:sldChg>
      <pc:sldChg chg="del">
        <pc:chgData name="Martin Melchior" userId="27b7f25a-088b-4ef2-9e5d-f5b3078b4728" providerId="ADAL" clId="{063EC0B3-8B20-4E4D-81DD-FAEE161C55F2}" dt="2025-03-20T14:05:25.573" v="8" actId="47"/>
        <pc:sldMkLst>
          <pc:docMk/>
          <pc:sldMk cId="2151598657" sldId="1517"/>
        </pc:sldMkLst>
      </pc:sldChg>
      <pc:sldMasterChg chg="delSldLayout">
        <pc:chgData name="Martin Melchior" userId="27b7f25a-088b-4ef2-9e5d-f5b3078b4728" providerId="ADAL" clId="{063EC0B3-8B20-4E4D-81DD-FAEE161C55F2}" dt="2025-03-20T14:05:25.573" v="8" actId="47"/>
        <pc:sldMasterMkLst>
          <pc:docMk/>
          <pc:sldMasterMk cId="1407892654" sldId="2147483670"/>
        </pc:sldMasterMkLst>
        <pc:sldLayoutChg chg="del">
          <pc:chgData name="Martin Melchior" userId="27b7f25a-088b-4ef2-9e5d-f5b3078b4728" providerId="ADAL" clId="{063EC0B3-8B20-4E4D-81DD-FAEE161C55F2}" dt="2025-03-20T14:05:25.573" v="8" actId="47"/>
          <pc:sldLayoutMkLst>
            <pc:docMk/>
            <pc:sldMasterMk cId="1407892654" sldId="2147483670"/>
            <pc:sldLayoutMk cId="1981169702" sldId="2147483684"/>
          </pc:sldLayoutMkLst>
        </pc:sldLayoutChg>
      </pc:sldMasterChg>
    </pc:docChg>
  </pc:docChgLst>
  <pc:docChgLst>
    <pc:chgData name="Bogdan Tautan (BM)" userId="0d83a22d-d1cb-4220-a62e-444f04ef265d" providerId="ADAL" clId="{3B353736-D9FD-47D7-A807-91DD02654FE0}"/>
    <pc:docChg chg="custSel addSld delSld modSld sldOrd">
      <pc:chgData name="Bogdan Tautan (BM)" userId="0d83a22d-d1cb-4220-a62e-444f04ef265d" providerId="ADAL" clId="{3B353736-D9FD-47D7-A807-91DD02654FE0}" dt="2025-09-15T09:48:38.555" v="421" actId="47"/>
      <pc:docMkLst>
        <pc:docMk/>
      </pc:docMkLst>
      <pc:sldChg chg="del ord">
        <pc:chgData name="Bogdan Tautan (BM)" userId="0d83a22d-d1cb-4220-a62e-444f04ef265d" providerId="ADAL" clId="{3B353736-D9FD-47D7-A807-91DD02654FE0}" dt="2025-09-15T09:48:38.555" v="421" actId="47"/>
        <pc:sldMkLst>
          <pc:docMk/>
          <pc:sldMk cId="2134619065" sldId="1437"/>
        </pc:sldMkLst>
      </pc:sldChg>
      <pc:sldChg chg="modSp del">
        <pc:chgData name="Bogdan Tautan (BM)" userId="0d83a22d-d1cb-4220-a62e-444f04ef265d" providerId="ADAL" clId="{3B353736-D9FD-47D7-A807-91DD02654FE0}" dt="2025-09-15T09:48:18.571" v="419" actId="47"/>
        <pc:sldMkLst>
          <pc:docMk/>
          <pc:sldMk cId="3207671757" sldId="1443"/>
        </pc:sldMkLst>
      </pc:sldChg>
      <pc:sldChg chg="modSp mod modAnim">
        <pc:chgData name="Bogdan Tautan (BM)" userId="0d83a22d-d1cb-4220-a62e-444f04ef265d" providerId="ADAL" clId="{3B353736-D9FD-47D7-A807-91DD02654FE0}" dt="2025-09-15T08:35:59.308" v="9"/>
        <pc:sldMkLst>
          <pc:docMk/>
          <pc:sldMk cId="3686095717" sldId="1444"/>
        </pc:sldMkLst>
        <pc:spChg chg="mod">
          <ac:chgData name="Bogdan Tautan (BM)" userId="0d83a22d-d1cb-4220-a62e-444f04ef265d" providerId="ADAL" clId="{3B353736-D9FD-47D7-A807-91DD02654FE0}" dt="2025-09-15T08:35:07.386" v="2" actId="27636"/>
          <ac:spMkLst>
            <pc:docMk/>
            <pc:sldMk cId="3686095717" sldId="1444"/>
            <ac:spMk id="2" creationId="{1133685D-47D1-0838-680A-11693D851B50}"/>
          </ac:spMkLst>
        </pc:spChg>
        <pc:graphicFrameChg chg="mod">
          <ac:chgData name="Bogdan Tautan (BM)" userId="0d83a22d-d1cb-4220-a62e-444f04ef265d" providerId="ADAL" clId="{3B353736-D9FD-47D7-A807-91DD02654FE0}" dt="2025-09-15T08:35:10.935" v="3"/>
          <ac:graphicFrameMkLst>
            <pc:docMk/>
            <pc:sldMk cId="3686095717" sldId="1444"/>
            <ac:graphicFrameMk id="5" creationId="{E94D188C-564B-6290-9284-49EE662FDB58}"/>
          </ac:graphicFrameMkLst>
        </pc:graphicFrameChg>
      </pc:sldChg>
      <pc:sldChg chg="addSp delSp modSp new del mod ord">
        <pc:chgData name="Bogdan Tautan (BM)" userId="0d83a22d-d1cb-4220-a62e-444f04ef265d" providerId="ADAL" clId="{3B353736-D9FD-47D7-A807-91DD02654FE0}" dt="2025-09-15T09:48:34.853" v="420" actId="47"/>
        <pc:sldMkLst>
          <pc:docMk/>
          <pc:sldMk cId="1488736115" sldId="1445"/>
        </pc:sldMkLst>
        <pc:spChg chg="mod">
          <ac:chgData name="Bogdan Tautan (BM)" userId="0d83a22d-d1cb-4220-a62e-444f04ef265d" providerId="ADAL" clId="{3B353736-D9FD-47D7-A807-91DD02654FE0}" dt="2025-09-15T08:37:11.208" v="35" actId="20577"/>
          <ac:spMkLst>
            <pc:docMk/>
            <pc:sldMk cId="1488736115" sldId="1445"/>
            <ac:spMk id="2" creationId="{03BF8D7C-16E6-E3EA-6055-2FF9C2EA38B1}"/>
          </ac:spMkLst>
        </pc:spChg>
        <pc:spChg chg="mod">
          <ac:chgData name="Bogdan Tautan (BM)" userId="0d83a22d-d1cb-4220-a62e-444f04ef265d" providerId="ADAL" clId="{3B353736-D9FD-47D7-A807-91DD02654FE0}" dt="2025-09-15T08:56:47.441" v="355" actId="1036"/>
          <ac:spMkLst>
            <pc:docMk/>
            <pc:sldMk cId="1488736115" sldId="1445"/>
            <ac:spMk id="3" creationId="{E8D31EEC-77EB-9A29-C985-2DF6F3F93D05}"/>
          </ac:spMkLst>
        </pc:spChg>
        <pc:spChg chg="del">
          <ac:chgData name="Bogdan Tautan (BM)" userId="0d83a22d-d1cb-4220-a62e-444f04ef265d" providerId="ADAL" clId="{3B353736-D9FD-47D7-A807-91DD02654FE0}" dt="2025-09-15T08:37:14.258" v="36" actId="478"/>
          <ac:spMkLst>
            <pc:docMk/>
            <pc:sldMk cId="1488736115" sldId="1445"/>
            <ac:spMk id="4" creationId="{289E82C0-BD6F-6B88-2446-4E40EB8F3879}"/>
          </ac:spMkLst>
        </pc:spChg>
        <pc:spChg chg="add mod">
          <ac:chgData name="Bogdan Tautan (BM)" userId="0d83a22d-d1cb-4220-a62e-444f04ef265d" providerId="ADAL" clId="{3B353736-D9FD-47D7-A807-91DD02654FE0}" dt="2025-09-15T08:58:47.208" v="391" actId="14100"/>
          <ac:spMkLst>
            <pc:docMk/>
            <pc:sldMk cId="1488736115" sldId="1445"/>
            <ac:spMk id="5" creationId="{4FEDDCB7-74D3-C20D-F2BB-DA3E26AB92F3}"/>
          </ac:spMkLst>
        </pc:spChg>
        <pc:spChg chg="add mod">
          <ac:chgData name="Bogdan Tautan (BM)" userId="0d83a22d-d1cb-4220-a62e-444f04ef265d" providerId="ADAL" clId="{3B353736-D9FD-47D7-A807-91DD02654FE0}" dt="2025-09-15T09:46:31.107" v="403" actId="14100"/>
          <ac:spMkLst>
            <pc:docMk/>
            <pc:sldMk cId="1488736115" sldId="1445"/>
            <ac:spMk id="6" creationId="{6AA36EEB-1EE2-8FDD-01C0-13A1A84F590C}"/>
          </ac:spMkLst>
        </pc:spChg>
        <pc:spChg chg="add mod">
          <ac:chgData name="Bogdan Tautan (BM)" userId="0d83a22d-d1cb-4220-a62e-444f04ef265d" providerId="ADAL" clId="{3B353736-D9FD-47D7-A807-91DD02654FE0}" dt="2025-09-15T08:58:44.408" v="390" actId="14100"/>
          <ac:spMkLst>
            <pc:docMk/>
            <pc:sldMk cId="1488736115" sldId="1445"/>
            <ac:spMk id="7" creationId="{57E9FC3E-C4A4-70E2-0D2E-99E0C80C7C4E}"/>
          </ac:spMkLst>
        </pc:spChg>
        <pc:spChg chg="add mod">
          <ac:chgData name="Bogdan Tautan (BM)" userId="0d83a22d-d1cb-4220-a62e-444f04ef265d" providerId="ADAL" clId="{3B353736-D9FD-47D7-A807-91DD02654FE0}" dt="2025-09-15T08:58:57.641" v="393" actId="1076"/>
          <ac:spMkLst>
            <pc:docMk/>
            <pc:sldMk cId="1488736115" sldId="1445"/>
            <ac:spMk id="8" creationId="{0E07C835-B396-98AA-8B07-A7E15801864E}"/>
          </ac:spMkLst>
        </pc:spChg>
        <pc:spChg chg="add mod">
          <ac:chgData name="Bogdan Tautan (BM)" userId="0d83a22d-d1cb-4220-a62e-444f04ef265d" providerId="ADAL" clId="{3B353736-D9FD-47D7-A807-91DD02654FE0}" dt="2025-09-15T08:59:21.574" v="394" actId="1035"/>
          <ac:spMkLst>
            <pc:docMk/>
            <pc:sldMk cId="1488736115" sldId="1445"/>
            <ac:spMk id="9" creationId="{950F8700-2881-3F3F-0C09-02B68E80D080}"/>
          </ac:spMkLst>
        </pc:spChg>
        <pc:spChg chg="add mod">
          <ac:chgData name="Bogdan Tautan (BM)" userId="0d83a22d-d1cb-4220-a62e-444f04ef265d" providerId="ADAL" clId="{3B353736-D9FD-47D7-A807-91DD02654FE0}" dt="2025-09-15T08:54:56.715" v="275"/>
          <ac:spMkLst>
            <pc:docMk/>
            <pc:sldMk cId="1488736115" sldId="1445"/>
            <ac:spMk id="10" creationId="{3274F0E5-5871-DF78-C38F-4002A4690348}"/>
          </ac:spMkLst>
        </pc:spChg>
        <pc:spChg chg="add mod">
          <ac:chgData name="Bogdan Tautan (BM)" userId="0d83a22d-d1cb-4220-a62e-444f04ef265d" providerId="ADAL" clId="{3B353736-D9FD-47D7-A807-91DD02654FE0}" dt="2025-09-15T08:58:53.074" v="392" actId="1076"/>
          <ac:spMkLst>
            <pc:docMk/>
            <pc:sldMk cId="1488736115" sldId="1445"/>
            <ac:spMk id="11" creationId="{780FBAC6-42CD-F45A-B4EA-663AAF1A1232}"/>
          </ac:spMkLst>
        </pc:spChg>
        <pc:picChg chg="add mod">
          <ac:chgData name="Bogdan Tautan (BM)" userId="0d83a22d-d1cb-4220-a62e-444f04ef265d" providerId="ADAL" clId="{3B353736-D9FD-47D7-A807-91DD02654FE0}" dt="2025-09-15T09:46:33.274" v="404" actId="1076"/>
          <ac:picMkLst>
            <pc:docMk/>
            <pc:sldMk cId="1488736115" sldId="1445"/>
            <ac:picMk id="1026" creationId="{F6590DFA-8FD4-32C4-D6D9-CA23C19448D1}"/>
          </ac:picMkLst>
        </pc:picChg>
      </pc:sldChg>
      <pc:sldChg chg="add del">
        <pc:chgData name="Bogdan Tautan (BM)" userId="0d83a22d-d1cb-4220-a62e-444f04ef265d" providerId="ADAL" clId="{3B353736-D9FD-47D7-A807-91DD02654FE0}" dt="2025-09-15T09:47:30.373" v="412" actId="47"/>
        <pc:sldMkLst>
          <pc:docMk/>
          <pc:sldMk cId="3844844140" sldId="2147140344"/>
        </pc:sldMkLst>
      </pc:sldChg>
      <pc:sldChg chg="addSp delSp modSp add mod">
        <pc:chgData name="Bogdan Tautan (BM)" userId="0d83a22d-d1cb-4220-a62e-444f04ef265d" providerId="ADAL" clId="{3B353736-D9FD-47D7-A807-91DD02654FE0}" dt="2025-09-15T09:47:24.723" v="411"/>
        <pc:sldMkLst>
          <pc:docMk/>
          <pc:sldMk cId="3203093839" sldId="2147140349"/>
        </pc:sldMkLst>
        <pc:spChg chg="del">
          <ac:chgData name="Bogdan Tautan (BM)" userId="0d83a22d-d1cb-4220-a62e-444f04ef265d" providerId="ADAL" clId="{3B353736-D9FD-47D7-A807-91DD02654FE0}" dt="2025-09-15T09:47:08.573" v="407" actId="478"/>
          <ac:spMkLst>
            <pc:docMk/>
            <pc:sldMk cId="3203093839" sldId="2147140349"/>
            <ac:spMk id="2" creationId="{E5AE2780-2B71-485B-73D8-422FAE4B6A6B}"/>
          </ac:spMkLst>
        </pc:spChg>
        <pc:spChg chg="del">
          <ac:chgData name="Bogdan Tautan (BM)" userId="0d83a22d-d1cb-4220-a62e-444f04ef265d" providerId="ADAL" clId="{3B353736-D9FD-47D7-A807-91DD02654FE0}" dt="2025-09-15T09:47:05.290" v="406" actId="478"/>
          <ac:spMkLst>
            <pc:docMk/>
            <pc:sldMk cId="3203093839" sldId="2147140349"/>
            <ac:spMk id="5" creationId="{8CE6EA02-F8EB-B066-088C-6F3E6E2D9BC0}"/>
          </ac:spMkLst>
        </pc:spChg>
        <pc:spChg chg="del">
          <ac:chgData name="Bogdan Tautan (BM)" userId="0d83a22d-d1cb-4220-a62e-444f04ef265d" providerId="ADAL" clId="{3B353736-D9FD-47D7-A807-91DD02654FE0}" dt="2025-09-15T09:47:05.290" v="406" actId="478"/>
          <ac:spMkLst>
            <pc:docMk/>
            <pc:sldMk cId="3203093839" sldId="2147140349"/>
            <ac:spMk id="6" creationId="{0104C2BC-C5B3-9EDC-2C9C-53A2E06036AC}"/>
          </ac:spMkLst>
        </pc:spChg>
        <pc:spChg chg="del">
          <ac:chgData name="Bogdan Tautan (BM)" userId="0d83a22d-d1cb-4220-a62e-444f04ef265d" providerId="ADAL" clId="{3B353736-D9FD-47D7-A807-91DD02654FE0}" dt="2025-09-15T09:47:05.290" v="406" actId="478"/>
          <ac:spMkLst>
            <pc:docMk/>
            <pc:sldMk cId="3203093839" sldId="2147140349"/>
            <ac:spMk id="7" creationId="{BA35689B-4ADB-8B05-1343-3362A2E4D513}"/>
          </ac:spMkLst>
        </pc:spChg>
        <pc:spChg chg="add del mod">
          <ac:chgData name="Bogdan Tautan (BM)" userId="0d83a22d-d1cb-4220-a62e-444f04ef265d" providerId="ADAL" clId="{3B353736-D9FD-47D7-A807-91DD02654FE0}" dt="2025-09-15T09:47:10.740" v="408" actId="478"/>
          <ac:spMkLst>
            <pc:docMk/>
            <pc:sldMk cId="3203093839" sldId="2147140349"/>
            <ac:spMk id="8" creationId="{FED9B106-47C1-BB3B-31F6-0DC94225C1FF}"/>
          </ac:spMkLst>
        </pc:spChg>
        <pc:spChg chg="add mod">
          <ac:chgData name="Bogdan Tautan (BM)" userId="0d83a22d-d1cb-4220-a62e-444f04ef265d" providerId="ADAL" clId="{3B353736-D9FD-47D7-A807-91DD02654FE0}" dt="2025-09-15T09:47:24.723" v="411"/>
          <ac:spMkLst>
            <pc:docMk/>
            <pc:sldMk cId="3203093839" sldId="2147140349"/>
            <ac:spMk id="9" creationId="{52CA801D-C917-2412-F366-C2B6C1E2F504}"/>
          </ac:spMkLst>
        </pc:spChg>
        <pc:spChg chg="add mod">
          <ac:chgData name="Bogdan Tautan (BM)" userId="0d83a22d-d1cb-4220-a62e-444f04ef265d" providerId="ADAL" clId="{3B353736-D9FD-47D7-A807-91DD02654FE0}" dt="2025-09-15T09:47:24.723" v="411"/>
          <ac:spMkLst>
            <pc:docMk/>
            <pc:sldMk cId="3203093839" sldId="2147140349"/>
            <ac:spMk id="10" creationId="{E714029A-8F65-7C6D-93DB-331CF8E8C5E4}"/>
          </ac:spMkLst>
        </pc:spChg>
        <pc:picChg chg="add mod">
          <ac:chgData name="Bogdan Tautan (BM)" userId="0d83a22d-d1cb-4220-a62e-444f04ef265d" providerId="ADAL" clId="{3B353736-D9FD-47D7-A807-91DD02654FE0}" dt="2025-09-15T09:47:24.723" v="411"/>
          <ac:picMkLst>
            <pc:docMk/>
            <pc:sldMk cId="3203093839" sldId="2147140349"/>
            <ac:picMk id="11" creationId="{B360D92E-2F0B-A89F-B5D0-4AE1CA59DAE2}"/>
          </ac:picMkLst>
        </pc:picChg>
      </pc:sldChg>
      <pc:sldChg chg="addSp modSp add">
        <pc:chgData name="Bogdan Tautan (BM)" userId="0d83a22d-d1cb-4220-a62e-444f04ef265d" providerId="ADAL" clId="{3B353736-D9FD-47D7-A807-91DD02654FE0}" dt="2025-09-15T09:47:53.872" v="415"/>
        <pc:sldMkLst>
          <pc:docMk/>
          <pc:sldMk cId="714257344" sldId="2147140350"/>
        </pc:sldMkLst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2" creationId="{A3136135-BB66-21D4-C237-4E1629E14B9D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4" creationId="{0E517095-CFCE-B02A-A9D8-6D017EE1FA30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5" creationId="{56D3EF57-3D93-A3C9-0923-FB1D781ADBDB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7" creationId="{A931F8F9-EBF8-8E33-0ACB-06C08CAD3D32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8" creationId="{9FB499E4-A230-8CE2-63A0-CC2833021682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9" creationId="{7490C225-3CE3-959E-45C1-C64C4DD7C42C}"/>
          </ac:spMkLst>
        </pc:spChg>
        <pc:spChg chg="add mod">
          <ac:chgData name="Bogdan Tautan (BM)" userId="0d83a22d-d1cb-4220-a62e-444f04ef265d" providerId="ADAL" clId="{3B353736-D9FD-47D7-A807-91DD02654FE0}" dt="2025-09-15T09:47:53.872" v="415"/>
          <ac:spMkLst>
            <pc:docMk/>
            <pc:sldMk cId="714257344" sldId="2147140350"/>
            <ac:spMk id="10" creationId="{4B10B0D6-13B0-62C5-81EE-58C6A62CD080}"/>
          </ac:spMkLst>
        </pc:spChg>
        <pc:picChg chg="add mod">
          <ac:chgData name="Bogdan Tautan (BM)" userId="0d83a22d-d1cb-4220-a62e-444f04ef265d" providerId="ADAL" clId="{3B353736-D9FD-47D7-A807-91DD02654FE0}" dt="2025-09-15T09:47:53.872" v="415"/>
          <ac:picMkLst>
            <pc:docMk/>
            <pc:sldMk cId="714257344" sldId="2147140350"/>
            <ac:picMk id="6" creationId="{1AFC57CD-4991-5CE7-366F-ECB6F6C08DFB}"/>
          </ac:picMkLst>
        </pc:picChg>
      </pc:sldChg>
      <pc:sldChg chg="addSp modSp add">
        <pc:chgData name="Bogdan Tautan (BM)" userId="0d83a22d-d1cb-4220-a62e-444f04ef265d" providerId="ADAL" clId="{3B353736-D9FD-47D7-A807-91DD02654FE0}" dt="2025-09-15T09:48:03.889" v="418"/>
        <pc:sldMkLst>
          <pc:docMk/>
          <pc:sldMk cId="148203563" sldId="2147140351"/>
        </pc:sldMkLst>
        <pc:spChg chg="add mod">
          <ac:chgData name="Bogdan Tautan (BM)" userId="0d83a22d-d1cb-4220-a62e-444f04ef265d" providerId="ADAL" clId="{3B353736-D9FD-47D7-A807-91DD02654FE0}" dt="2025-09-15T09:48:03.889" v="418"/>
          <ac:spMkLst>
            <pc:docMk/>
            <pc:sldMk cId="148203563" sldId="2147140351"/>
            <ac:spMk id="2" creationId="{2C3410D0-3DC6-704F-253C-C6834D76BD3D}"/>
          </ac:spMkLst>
        </pc:spChg>
        <pc:graphicFrameChg chg="add mod">
          <ac:chgData name="Bogdan Tautan (BM)" userId="0d83a22d-d1cb-4220-a62e-444f04ef265d" providerId="ADAL" clId="{3B353736-D9FD-47D7-A807-91DD02654FE0}" dt="2025-09-15T09:48:03.889" v="418"/>
          <ac:graphicFrameMkLst>
            <pc:docMk/>
            <pc:sldMk cId="148203563" sldId="2147140351"/>
            <ac:graphicFrameMk id="4" creationId="{B9FB9B54-8AA2-1C07-30F1-F43523F1BE92}"/>
          </ac:graphicFrameMkLst>
        </pc:graphicFrameChg>
      </pc:sldChg>
    </pc:docChg>
  </pc:docChgLst>
  <pc:docChgLst>
    <pc:chgData name="Martin Melchior" userId="27b7f25a-088b-4ef2-9e5d-f5b3078b4728" providerId="ADAL" clId="{539C0B63-7653-4680-A999-AB6509360EB3}"/>
    <pc:docChg chg="undo custSel addSld modSld">
      <pc:chgData name="Martin Melchior" userId="27b7f25a-088b-4ef2-9e5d-f5b3078b4728" providerId="ADAL" clId="{539C0B63-7653-4680-A999-AB6509360EB3}" dt="2025-09-05T08:54:25.526" v="1132" actId="20577"/>
      <pc:docMkLst>
        <pc:docMk/>
      </pc:docMkLst>
      <pc:sldChg chg="modSp mod">
        <pc:chgData name="Martin Melchior" userId="27b7f25a-088b-4ef2-9e5d-f5b3078b4728" providerId="ADAL" clId="{539C0B63-7653-4680-A999-AB6509360EB3}" dt="2025-09-05T08:33:45.592" v="189" actId="20577"/>
        <pc:sldMkLst>
          <pc:docMk/>
          <pc:sldMk cId="4142099583" sldId="310"/>
        </pc:sldMkLst>
        <pc:spChg chg="mod">
          <ac:chgData name="Martin Melchior" userId="27b7f25a-088b-4ef2-9e5d-f5b3078b4728" providerId="ADAL" clId="{539C0B63-7653-4680-A999-AB6509360EB3}" dt="2025-09-05T08:33:45.592" v="189" actId="20577"/>
          <ac:spMkLst>
            <pc:docMk/>
            <pc:sldMk cId="4142099583" sldId="310"/>
            <ac:spMk id="2" creationId="{1629A10A-D694-7D34-F35F-4FA647D22D59}"/>
          </ac:spMkLst>
        </pc:spChg>
      </pc:sldChg>
      <pc:sldChg chg="modSp mod">
        <pc:chgData name="Martin Melchior" userId="27b7f25a-088b-4ef2-9e5d-f5b3078b4728" providerId="ADAL" clId="{539C0B63-7653-4680-A999-AB6509360EB3}" dt="2025-09-05T08:54:25.526" v="1132" actId="20577"/>
        <pc:sldMkLst>
          <pc:docMk/>
          <pc:sldMk cId="2134619065" sldId="1437"/>
        </pc:sldMkLst>
      </pc:sldChg>
      <pc:sldChg chg="mod modShow">
        <pc:chgData name="Martin Melchior" userId="27b7f25a-088b-4ef2-9e5d-f5b3078b4728" providerId="ADAL" clId="{539C0B63-7653-4680-A999-AB6509360EB3}" dt="2025-09-05T08:37:37.030" v="322" actId="729"/>
        <pc:sldMkLst>
          <pc:docMk/>
          <pc:sldMk cId="765462517" sldId="1438"/>
        </pc:sldMkLst>
      </pc:sldChg>
      <pc:sldChg chg="mod modShow">
        <pc:chgData name="Martin Melchior" userId="27b7f25a-088b-4ef2-9e5d-f5b3078b4728" providerId="ADAL" clId="{539C0B63-7653-4680-A999-AB6509360EB3}" dt="2025-09-05T08:37:37.030" v="322" actId="729"/>
        <pc:sldMkLst>
          <pc:docMk/>
          <pc:sldMk cId="1854283786" sldId="1439"/>
        </pc:sldMkLst>
      </pc:sldChg>
      <pc:sldChg chg="mod modShow">
        <pc:chgData name="Martin Melchior" userId="27b7f25a-088b-4ef2-9e5d-f5b3078b4728" providerId="ADAL" clId="{539C0B63-7653-4680-A999-AB6509360EB3}" dt="2025-09-05T08:37:37.030" v="322" actId="729"/>
        <pc:sldMkLst>
          <pc:docMk/>
          <pc:sldMk cId="3060727455" sldId="1440"/>
        </pc:sldMkLst>
      </pc:sldChg>
      <pc:sldChg chg="mod modShow">
        <pc:chgData name="Martin Melchior" userId="27b7f25a-088b-4ef2-9e5d-f5b3078b4728" providerId="ADAL" clId="{539C0B63-7653-4680-A999-AB6509360EB3}" dt="2025-09-05T08:37:37.030" v="322" actId="729"/>
        <pc:sldMkLst>
          <pc:docMk/>
          <pc:sldMk cId="1080694263" sldId="1441"/>
        </pc:sldMkLst>
      </pc:sldChg>
      <pc:sldChg chg="addSp delSp modSp new mod modClrScheme modShow chgLayout">
        <pc:chgData name="Martin Melchior" userId="27b7f25a-088b-4ef2-9e5d-f5b3078b4728" providerId="ADAL" clId="{539C0B63-7653-4680-A999-AB6509360EB3}" dt="2025-09-05T08:37:37.030" v="322" actId="729"/>
        <pc:sldMkLst>
          <pc:docMk/>
          <pc:sldMk cId="3132787729" sldId="1442"/>
        </pc:sldMkLst>
        <pc:spChg chg="mod ord">
          <ac:chgData name="Martin Melchior" userId="27b7f25a-088b-4ef2-9e5d-f5b3078b4728" providerId="ADAL" clId="{539C0B63-7653-4680-A999-AB6509360EB3}" dt="2025-09-05T08:36:56.673" v="300" actId="700"/>
          <ac:spMkLst>
            <pc:docMk/>
            <pc:sldMk cId="3132787729" sldId="1442"/>
            <ac:spMk id="3" creationId="{7FCC5AAE-0EC6-E19F-DCF9-CDAD29AB9768}"/>
          </ac:spMkLst>
        </pc:spChg>
        <pc:spChg chg="add mod ord">
          <ac:chgData name="Martin Melchior" userId="27b7f25a-088b-4ef2-9e5d-f5b3078b4728" providerId="ADAL" clId="{539C0B63-7653-4680-A999-AB6509360EB3}" dt="2025-09-05T08:37:03.467" v="321" actId="20577"/>
          <ac:spMkLst>
            <pc:docMk/>
            <pc:sldMk cId="3132787729" sldId="1442"/>
            <ac:spMk id="5" creationId="{FFD2874C-3BAB-29E6-D9CB-5400A97C41E2}"/>
          </ac:spMkLst>
        </pc:spChg>
        <pc:spChg chg="add mod ord">
          <ac:chgData name="Martin Melchior" userId="27b7f25a-088b-4ef2-9e5d-f5b3078b4728" providerId="ADAL" clId="{539C0B63-7653-4680-A999-AB6509360EB3}" dt="2025-09-05T08:36:56.673" v="300" actId="700"/>
          <ac:spMkLst>
            <pc:docMk/>
            <pc:sldMk cId="3132787729" sldId="1442"/>
            <ac:spMk id="6" creationId="{D6D34421-BE90-7A75-8352-2E44BDE3A1F9}"/>
          </ac:spMkLst>
        </pc:spChg>
      </pc:sldChg>
      <pc:sldChg chg="addSp delSp modSp new mod">
        <pc:chgData name="Martin Melchior" userId="27b7f25a-088b-4ef2-9e5d-f5b3078b4728" providerId="ADAL" clId="{539C0B63-7653-4680-A999-AB6509360EB3}" dt="2025-09-05T08:48:56.172" v="813" actId="20577"/>
        <pc:sldMkLst>
          <pc:docMk/>
          <pc:sldMk cId="3207671757" sldId="1443"/>
        </pc:sldMkLst>
      </pc:sldChg>
      <pc:sldChg chg="addSp delSp modSp new mod">
        <pc:chgData name="Martin Melchior" userId="27b7f25a-088b-4ef2-9e5d-f5b3078b4728" providerId="ADAL" clId="{539C0B63-7653-4680-A999-AB6509360EB3}" dt="2025-09-05T08:53:28.352" v="1075" actId="207"/>
        <pc:sldMkLst>
          <pc:docMk/>
          <pc:sldMk cId="3686095717" sldId="1444"/>
        </pc:sldMkLst>
        <pc:spChg chg="mod">
          <ac:chgData name="Martin Melchior" userId="27b7f25a-088b-4ef2-9e5d-f5b3078b4728" providerId="ADAL" clId="{539C0B63-7653-4680-A999-AB6509360EB3}" dt="2025-09-05T08:53:28.352" v="1075" actId="207"/>
          <ac:spMkLst>
            <pc:docMk/>
            <pc:sldMk cId="3686095717" sldId="1444"/>
            <ac:spMk id="2" creationId="{1133685D-47D1-0838-680A-11693D851B50}"/>
          </ac:spMkLst>
        </pc:spChg>
        <pc:graphicFrameChg chg="add modGraphic">
          <ac:chgData name="Martin Melchior" userId="27b7f25a-088b-4ef2-9e5d-f5b3078b4728" providerId="ADAL" clId="{539C0B63-7653-4680-A999-AB6509360EB3}" dt="2025-09-05T08:53:03.257" v="1013" actId="20577"/>
          <ac:graphicFrameMkLst>
            <pc:docMk/>
            <pc:sldMk cId="3686095717" sldId="1444"/>
            <ac:graphicFrameMk id="5" creationId="{E94D188C-564B-6290-9284-49EE662FDB58}"/>
          </ac:graphicFrameMkLst>
        </pc:graphicFrameChg>
      </pc:sldChg>
    </pc:docChg>
  </pc:docChgLst>
  <pc:docChgLst>
    <pc:chgData name="Stephanos Hadjistyllis" userId="63b9db5f-8d19-468b-aa13-2edd97c64631" providerId="ADAL" clId="{D2628560-B8F5-47DA-9F21-196B1472D24A}"/>
    <pc:docChg chg="undo custSel addSld delSld modSld sldOrd">
      <pc:chgData name="Stephanos Hadjistyllis" userId="63b9db5f-8d19-468b-aa13-2edd97c64631" providerId="ADAL" clId="{D2628560-B8F5-47DA-9F21-196B1472D24A}" dt="2025-03-20T12:41:50.229" v="152" actId="207"/>
      <pc:docMkLst>
        <pc:docMk/>
      </pc:docMkLst>
      <pc:sldChg chg="add del">
        <pc:chgData name="Stephanos Hadjistyllis" userId="63b9db5f-8d19-468b-aa13-2edd97c64631" providerId="ADAL" clId="{D2628560-B8F5-47DA-9F21-196B1472D24A}" dt="2025-03-20T12:37:51.307" v="69" actId="47"/>
        <pc:sldMkLst>
          <pc:docMk/>
          <pc:sldMk cId="1282630890" sldId="408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1399571584" sldId="413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2101272046" sldId="415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4061848964" sldId="416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3176454598" sldId="417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2121858710" sldId="418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1090566126" sldId="419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3060885721" sldId="420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734858031" sldId="421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1433788548" sldId="422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1345514590" sldId="425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3864308940" sldId="427"/>
        </pc:sldMkLst>
      </pc:sldChg>
      <pc:sldChg chg="addSp delSp modSp mod">
        <pc:chgData name="Stephanos Hadjistyllis" userId="63b9db5f-8d19-468b-aa13-2edd97c64631" providerId="ADAL" clId="{D2628560-B8F5-47DA-9F21-196B1472D24A}" dt="2025-03-20T12:41:24.112" v="148"/>
        <pc:sldMkLst>
          <pc:docMk/>
          <pc:sldMk cId="2768540899" sldId="1437"/>
        </pc:sldMkLst>
      </pc:sldChg>
      <pc:sldChg chg="del">
        <pc:chgData name="Stephanos Hadjistyllis" userId="63b9db5f-8d19-468b-aa13-2edd97c64631" providerId="ADAL" clId="{D2628560-B8F5-47DA-9F21-196B1472D24A}" dt="2025-03-20T12:34:54.438" v="4" actId="47"/>
        <pc:sldMkLst>
          <pc:docMk/>
          <pc:sldMk cId="2861317114" sldId="1492"/>
        </pc:sldMkLst>
      </pc:sldChg>
      <pc:sldChg chg="del">
        <pc:chgData name="Stephanos Hadjistyllis" userId="63b9db5f-8d19-468b-aa13-2edd97c64631" providerId="ADAL" clId="{D2628560-B8F5-47DA-9F21-196B1472D24A}" dt="2025-03-20T12:38:25.922" v="76" actId="47"/>
        <pc:sldMkLst>
          <pc:docMk/>
          <pc:sldMk cId="2067749045" sldId="1497"/>
        </pc:sldMkLst>
      </pc:sldChg>
      <pc:sldChg chg="del">
        <pc:chgData name="Stephanos Hadjistyllis" userId="63b9db5f-8d19-468b-aa13-2edd97c64631" providerId="ADAL" clId="{D2628560-B8F5-47DA-9F21-196B1472D24A}" dt="2025-03-20T12:39:10.710" v="85" actId="47"/>
        <pc:sldMkLst>
          <pc:docMk/>
          <pc:sldMk cId="2458974988" sldId="1498"/>
        </pc:sldMkLst>
      </pc:sldChg>
      <pc:sldChg chg="del">
        <pc:chgData name="Stephanos Hadjistyllis" userId="63b9db5f-8d19-468b-aa13-2edd97c64631" providerId="ADAL" clId="{D2628560-B8F5-47DA-9F21-196B1472D24A}" dt="2025-03-20T12:39:54.740" v="125" actId="47"/>
        <pc:sldMkLst>
          <pc:docMk/>
          <pc:sldMk cId="4018683835" sldId="1499"/>
        </pc:sldMkLst>
      </pc:sldChg>
      <pc:sldChg chg="del">
        <pc:chgData name="Stephanos Hadjistyllis" userId="63b9db5f-8d19-468b-aa13-2edd97c64631" providerId="ADAL" clId="{D2628560-B8F5-47DA-9F21-196B1472D24A}" dt="2025-03-20T12:40:22.325" v="130" actId="47"/>
        <pc:sldMkLst>
          <pc:docMk/>
          <pc:sldMk cId="2923059631" sldId="1501"/>
        </pc:sldMkLst>
      </pc:sldChg>
      <pc:sldChg chg="del ord">
        <pc:chgData name="Stephanos Hadjistyllis" userId="63b9db5f-8d19-468b-aa13-2edd97c64631" providerId="ADAL" clId="{D2628560-B8F5-47DA-9F21-196B1472D24A}" dt="2025-03-20T12:37:11.313" v="19" actId="47"/>
        <pc:sldMkLst>
          <pc:docMk/>
          <pc:sldMk cId="1446821857" sldId="1504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2429297400" sldId="1505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323961583" sldId="1508"/>
        </pc:sldMkLst>
      </pc:sldChg>
      <pc:sldChg chg="del">
        <pc:chgData name="Stephanos Hadjistyllis" userId="63b9db5f-8d19-468b-aa13-2edd97c64631" providerId="ADAL" clId="{D2628560-B8F5-47DA-9F21-196B1472D24A}" dt="2025-03-20T12:34:36.827" v="0" actId="47"/>
        <pc:sldMkLst>
          <pc:docMk/>
          <pc:sldMk cId="1761709506" sldId="1509"/>
        </pc:sldMkLst>
      </pc:sldChg>
      <pc:sldChg chg="addSp delSp modSp del mod ord">
        <pc:chgData name="Stephanos Hadjistyllis" userId="63b9db5f-8d19-468b-aa13-2edd97c64631" providerId="ADAL" clId="{D2628560-B8F5-47DA-9F21-196B1472D24A}" dt="2025-03-20T12:40:26.137" v="131" actId="47"/>
        <pc:sldMkLst>
          <pc:docMk/>
          <pc:sldMk cId="3502092642" sldId="1510"/>
        </pc:sldMkLst>
      </pc:sldChg>
      <pc:sldChg chg="addSp delSp modSp add mod">
        <pc:chgData name="Stephanos Hadjistyllis" userId="63b9db5f-8d19-468b-aa13-2edd97c64631" providerId="ADAL" clId="{D2628560-B8F5-47DA-9F21-196B1472D24A}" dt="2025-03-20T12:41:50.229" v="152" actId="207"/>
        <pc:sldMkLst>
          <pc:docMk/>
          <pc:sldMk cId="3244625164" sldId="1511"/>
        </pc:sldMkLst>
      </pc:sldChg>
      <pc:sldChg chg="delSp add del mod">
        <pc:chgData name="Stephanos Hadjistyllis" userId="63b9db5f-8d19-468b-aa13-2edd97c64631" providerId="ADAL" clId="{D2628560-B8F5-47DA-9F21-196B1472D24A}" dt="2025-03-20T12:40:26.619" v="132" actId="47"/>
        <pc:sldMkLst>
          <pc:docMk/>
          <pc:sldMk cId="2773650745" sldId="1512"/>
        </pc:sldMkLst>
      </pc:sldChg>
      <pc:sldChg chg="addSp modSp add mod">
        <pc:chgData name="Stephanos Hadjistyllis" userId="63b9db5f-8d19-468b-aa13-2edd97c64631" providerId="ADAL" clId="{D2628560-B8F5-47DA-9F21-196B1472D24A}" dt="2025-03-20T12:37:57.667" v="71" actId="14100"/>
        <pc:sldMkLst>
          <pc:docMk/>
          <pc:sldMk cId="1996790" sldId="1513"/>
        </pc:sldMkLst>
      </pc:sldChg>
      <pc:sldChg chg="addSp modSp add mod">
        <pc:chgData name="Stephanos Hadjistyllis" userId="63b9db5f-8d19-468b-aa13-2edd97c64631" providerId="ADAL" clId="{D2628560-B8F5-47DA-9F21-196B1472D24A}" dt="2025-03-20T12:40:40.987" v="146" actId="1038"/>
        <pc:sldMkLst>
          <pc:docMk/>
          <pc:sldMk cId="3682301913" sldId="1514"/>
        </pc:sldMkLst>
      </pc:sldChg>
      <pc:sldChg chg="addSp delSp modSp add mod modNotesTx">
        <pc:chgData name="Stephanos Hadjistyllis" userId="63b9db5f-8d19-468b-aa13-2edd97c64631" providerId="ADAL" clId="{D2628560-B8F5-47DA-9F21-196B1472D24A}" dt="2025-03-20T12:41:10.770" v="147" actId="20577"/>
        <pc:sldMkLst>
          <pc:docMk/>
          <pc:sldMk cId="1820661033" sldId="1515"/>
        </pc:sldMkLst>
      </pc:sldChg>
      <pc:sldChg chg="addSp modSp add mod modAnim">
        <pc:chgData name="Stephanos Hadjistyllis" userId="63b9db5f-8d19-468b-aa13-2edd97c64631" providerId="ADAL" clId="{D2628560-B8F5-47DA-9F21-196B1472D24A}" dt="2025-03-20T12:39:51.199" v="124" actId="1035"/>
        <pc:sldMkLst>
          <pc:docMk/>
          <pc:sldMk cId="3373882045" sldId="1516"/>
        </pc:sldMkLst>
      </pc:sldChg>
      <pc:sldChg chg="addSp modSp add mod">
        <pc:chgData name="Stephanos Hadjistyllis" userId="63b9db5f-8d19-468b-aa13-2edd97c64631" providerId="ADAL" clId="{D2628560-B8F5-47DA-9F21-196B1472D24A}" dt="2025-03-20T12:40:20.026" v="129"/>
        <pc:sldMkLst>
          <pc:docMk/>
          <pc:sldMk cId="2151598657" sldId="1517"/>
        </pc:sldMkLst>
      </pc:sldChg>
      <pc:sldMasterChg chg="delSldLayout">
        <pc:chgData name="Stephanos Hadjistyllis" userId="63b9db5f-8d19-468b-aa13-2edd97c64631" providerId="ADAL" clId="{D2628560-B8F5-47DA-9F21-196B1472D24A}" dt="2025-03-20T12:40:22.325" v="130" actId="47"/>
        <pc:sldMasterMkLst>
          <pc:docMk/>
          <pc:sldMasterMk cId="0" sldId="2147483651"/>
        </pc:sldMasterMkLst>
        <pc:sldLayoutChg chg="del">
          <pc:chgData name="Stephanos Hadjistyllis" userId="63b9db5f-8d19-468b-aa13-2edd97c64631" providerId="ADAL" clId="{D2628560-B8F5-47DA-9F21-196B1472D24A}" dt="2025-03-20T12:40:22.325" v="130" actId="47"/>
          <pc:sldLayoutMkLst>
            <pc:docMk/>
            <pc:sldMasterMk cId="0" sldId="2147483651"/>
            <pc:sldLayoutMk cId="1130988261" sldId="2147483668"/>
          </pc:sldLayoutMkLst>
        </pc:sldLayoutChg>
      </pc:sldMaster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EA4871-55F7-4C18-80D8-995EA77702E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0C8BA88-7C92-4BDB-B7D3-5DB5E3BA5D05}">
      <dgm:prSet phldrT="[Text]" phldr="0"/>
      <dgm:spPr/>
      <dgm:t>
        <a:bodyPr/>
        <a:lstStyle/>
        <a:p>
          <a:r>
            <a:rPr lang="en-GB" noProof="0" dirty="0"/>
            <a:t>Discussion paper</a:t>
          </a:r>
        </a:p>
      </dgm:t>
    </dgm:pt>
    <dgm:pt modelId="{65BE3887-110E-4F9A-B0D1-785562537486}" type="parTrans" cxnId="{82E08ADD-4F3B-4923-8C18-1243E35A533D}">
      <dgm:prSet/>
      <dgm:spPr/>
      <dgm:t>
        <a:bodyPr/>
        <a:lstStyle/>
        <a:p>
          <a:endParaRPr lang="en-GB"/>
        </a:p>
      </dgm:t>
    </dgm:pt>
    <dgm:pt modelId="{AF480BD9-A930-42D6-89ED-A09CB15A79D0}" type="sibTrans" cxnId="{82E08ADD-4F3B-4923-8C18-1243E35A533D}">
      <dgm:prSet/>
      <dgm:spPr/>
      <dgm:t>
        <a:bodyPr/>
        <a:lstStyle/>
        <a:p>
          <a:endParaRPr lang="en-GB"/>
        </a:p>
      </dgm:t>
    </dgm:pt>
    <dgm:pt modelId="{E530B5AC-31A7-466D-AF65-936817D3067E}">
      <dgm:prSet phldrT="[Text]" phldr="0"/>
      <dgm:spPr/>
      <dgm:t>
        <a:bodyPr/>
        <a:lstStyle/>
        <a:p>
          <a:r>
            <a:rPr lang="en-GB" b="1" noProof="0" dirty="0"/>
            <a:t>Title? “</a:t>
          </a:r>
          <a:r>
            <a:rPr lang="en-GB" noProof="0" dirty="0"/>
            <a:t>Model risk, what it is and how to manage it”</a:t>
          </a:r>
        </a:p>
      </dgm:t>
    </dgm:pt>
    <dgm:pt modelId="{489604AB-2CFA-49C1-8696-5D195B3DA1B1}" type="parTrans" cxnId="{0A6CF7A4-0354-4FFA-9971-3ACE05029F6C}">
      <dgm:prSet/>
      <dgm:spPr/>
      <dgm:t>
        <a:bodyPr/>
        <a:lstStyle/>
        <a:p>
          <a:endParaRPr lang="en-GB"/>
        </a:p>
      </dgm:t>
    </dgm:pt>
    <dgm:pt modelId="{CE12D843-34F3-4C57-AF93-E788D59A86DF}" type="sibTrans" cxnId="{0A6CF7A4-0354-4FFA-9971-3ACE05029F6C}">
      <dgm:prSet/>
      <dgm:spPr/>
      <dgm:t>
        <a:bodyPr/>
        <a:lstStyle/>
        <a:p>
          <a:endParaRPr lang="en-GB"/>
        </a:p>
      </dgm:t>
    </dgm:pt>
    <dgm:pt modelId="{3969F3F8-E327-4FD9-98CA-192B15639647}">
      <dgm:prSet phldrT="[Text]" phldr="0"/>
      <dgm:spPr/>
      <dgm:t>
        <a:bodyPr/>
        <a:lstStyle/>
        <a:p>
          <a:pPr rtl="0"/>
          <a:r>
            <a:rPr lang="en-GB" b="1" noProof="0" dirty="0"/>
            <a:t>Section 2: </a:t>
          </a:r>
          <a:r>
            <a:rPr lang="en-GB" noProof="0" dirty="0"/>
            <a:t>What is already out there</a:t>
          </a:r>
          <a:r>
            <a:rPr lang="en-GB" noProof="0" dirty="0">
              <a:latin typeface="Arial" panose="020B0604020202020204"/>
            </a:rPr>
            <a:t> – model risk in use</a:t>
          </a:r>
          <a:endParaRPr lang="en-GB" noProof="0" dirty="0"/>
        </a:p>
      </dgm:t>
    </dgm:pt>
    <dgm:pt modelId="{8E953E8F-A992-4B1C-94D2-019B34799BE4}" type="parTrans" cxnId="{7FF31F4E-7267-483B-BB6B-E59ABE30CA30}">
      <dgm:prSet/>
      <dgm:spPr/>
      <dgm:t>
        <a:bodyPr/>
        <a:lstStyle/>
        <a:p>
          <a:endParaRPr lang="en-GB"/>
        </a:p>
      </dgm:t>
    </dgm:pt>
    <dgm:pt modelId="{C7FE70FC-9399-43DB-A302-29A4A2AACA88}" type="sibTrans" cxnId="{7FF31F4E-7267-483B-BB6B-E59ABE30CA30}">
      <dgm:prSet/>
      <dgm:spPr/>
      <dgm:t>
        <a:bodyPr/>
        <a:lstStyle/>
        <a:p>
          <a:endParaRPr lang="en-GB"/>
        </a:p>
      </dgm:t>
    </dgm:pt>
    <dgm:pt modelId="{BA7068CF-B82E-4C1F-B5F7-56811127AC51}">
      <dgm:prSet phldrT="[Text]" phldr="0"/>
      <dgm:spPr/>
      <dgm:t>
        <a:bodyPr/>
        <a:lstStyle/>
        <a:p>
          <a:r>
            <a:rPr lang="en-GB" b="1" noProof="0" dirty="0"/>
            <a:t>Section 3:</a:t>
          </a:r>
          <a:r>
            <a:rPr lang="en-GB" b="0" noProof="0" dirty="0"/>
            <a:t> Current regulatory requirements and potential gaps</a:t>
          </a:r>
        </a:p>
      </dgm:t>
    </dgm:pt>
    <dgm:pt modelId="{B9588907-40B4-4BD6-AE6E-CF4A8E0C52E9}" type="parTrans" cxnId="{CEB7DE5D-246B-4355-809E-2A49BB1670E2}">
      <dgm:prSet/>
      <dgm:spPr/>
      <dgm:t>
        <a:bodyPr/>
        <a:lstStyle/>
        <a:p>
          <a:endParaRPr lang="en-GB"/>
        </a:p>
      </dgm:t>
    </dgm:pt>
    <dgm:pt modelId="{2B8412F1-EC10-4834-963A-1D619A43742A}" type="sibTrans" cxnId="{CEB7DE5D-246B-4355-809E-2A49BB1670E2}">
      <dgm:prSet/>
      <dgm:spPr/>
      <dgm:t>
        <a:bodyPr/>
        <a:lstStyle/>
        <a:p>
          <a:endParaRPr lang="en-GB"/>
        </a:p>
      </dgm:t>
    </dgm:pt>
    <dgm:pt modelId="{D0AB02F1-EB2B-44A0-9FD2-5BEF54806B6D}">
      <dgm:prSet phldrT="[Text]" phldr="0"/>
      <dgm:spPr/>
      <dgm:t>
        <a:bodyPr/>
        <a:lstStyle/>
        <a:p>
          <a:pPr rtl="0"/>
          <a:r>
            <a:rPr lang="en-GB" b="1" noProof="0" dirty="0"/>
            <a:t>Section 1: </a:t>
          </a:r>
          <a:r>
            <a:rPr lang="en-GB" noProof="0" dirty="0"/>
            <a:t>Model risk </a:t>
          </a:r>
          <a:r>
            <a:rPr lang="en-GB" noProof="0" dirty="0">
              <a:latin typeface="Arial" panose="020B0604020202020204"/>
            </a:rPr>
            <a:t>- some theoretical thoughts</a:t>
          </a:r>
          <a:endParaRPr lang="en-GB" noProof="0" dirty="0"/>
        </a:p>
      </dgm:t>
    </dgm:pt>
    <dgm:pt modelId="{E5B971A1-AF27-4D42-AA75-F22DFD8FB037}" type="parTrans" cxnId="{C536BA6C-2B0C-43A1-822F-5DAAE619544A}">
      <dgm:prSet/>
      <dgm:spPr/>
      <dgm:t>
        <a:bodyPr/>
        <a:lstStyle/>
        <a:p>
          <a:endParaRPr lang="en-GB"/>
        </a:p>
      </dgm:t>
    </dgm:pt>
    <dgm:pt modelId="{8CF903CA-798C-4456-8511-8A3DB735E4A4}" type="sibTrans" cxnId="{C536BA6C-2B0C-43A1-822F-5DAAE619544A}">
      <dgm:prSet/>
      <dgm:spPr/>
      <dgm:t>
        <a:bodyPr/>
        <a:lstStyle/>
        <a:p>
          <a:endParaRPr lang="en-GB"/>
        </a:p>
      </dgm:t>
    </dgm:pt>
    <dgm:pt modelId="{A1BD633B-CCC7-483F-8D9E-38CA262C1CE3}">
      <dgm:prSet phldrT="[Text]" phldr="0"/>
      <dgm:spPr/>
      <dgm:t>
        <a:bodyPr/>
        <a:lstStyle/>
        <a:p>
          <a:r>
            <a:rPr lang="en-GB" b="1" noProof="0" dirty="0"/>
            <a:t>Teaser? </a:t>
          </a:r>
          <a:r>
            <a:rPr lang="en-GB" noProof="0" dirty="0"/>
            <a:t>”Why is model risk rarely used as explanation for losses?”</a:t>
          </a:r>
        </a:p>
      </dgm:t>
    </dgm:pt>
    <dgm:pt modelId="{DA0C9091-6937-4866-BD71-840935B9315A}" type="parTrans" cxnId="{FC492835-27DD-4788-AED1-79459EA9829F}">
      <dgm:prSet/>
      <dgm:spPr/>
      <dgm:t>
        <a:bodyPr/>
        <a:lstStyle/>
        <a:p>
          <a:endParaRPr lang="en-GB"/>
        </a:p>
      </dgm:t>
    </dgm:pt>
    <dgm:pt modelId="{97B461F8-30E2-4F0E-B8FA-90D5F899F9CD}" type="sibTrans" cxnId="{FC492835-27DD-4788-AED1-79459EA9829F}">
      <dgm:prSet/>
      <dgm:spPr/>
      <dgm:t>
        <a:bodyPr/>
        <a:lstStyle/>
        <a:p>
          <a:endParaRPr lang="en-GB"/>
        </a:p>
      </dgm:t>
    </dgm:pt>
    <dgm:pt modelId="{FE5FF0E7-1554-46E9-993E-7EAA55F4C0BA}">
      <dgm:prSet phldrT="[Text]" phldr="0"/>
      <dgm:spPr/>
      <dgm:t>
        <a:bodyPr/>
        <a:lstStyle/>
        <a:p>
          <a:r>
            <a:rPr lang="en-GB" b="1" noProof="0" dirty="0"/>
            <a:t>Section 4: </a:t>
          </a:r>
          <a:r>
            <a:rPr lang="en-GB" b="0" noProof="0" dirty="0"/>
            <a:t>Bridging to other financial sectors</a:t>
          </a:r>
        </a:p>
      </dgm:t>
    </dgm:pt>
    <dgm:pt modelId="{BE05DA68-B84F-4C58-80E7-4617A351B38F}" type="parTrans" cxnId="{FBFCB806-9060-4F56-ADE1-DCB85B2BCB8B}">
      <dgm:prSet/>
      <dgm:spPr/>
      <dgm:t>
        <a:bodyPr/>
        <a:lstStyle/>
        <a:p>
          <a:endParaRPr lang="en-GB"/>
        </a:p>
      </dgm:t>
    </dgm:pt>
    <dgm:pt modelId="{BC48BA4A-B7EF-42AD-852E-DDC3836783DB}" type="sibTrans" cxnId="{FBFCB806-9060-4F56-ADE1-DCB85B2BCB8B}">
      <dgm:prSet/>
      <dgm:spPr/>
      <dgm:t>
        <a:bodyPr/>
        <a:lstStyle/>
        <a:p>
          <a:endParaRPr lang="en-GB"/>
        </a:p>
      </dgm:t>
    </dgm:pt>
    <dgm:pt modelId="{B85DD762-5653-4AB1-AB55-A1C80A6CC9A7}">
      <dgm:prSet phldrT="[Text]" phldr="0"/>
      <dgm:spPr/>
      <dgm:t>
        <a:bodyPr/>
        <a:lstStyle/>
        <a:p>
          <a:r>
            <a:rPr lang="en-GB" b="1" noProof="0" dirty="0"/>
            <a:t>Section 5:</a:t>
          </a:r>
          <a:r>
            <a:rPr lang="en-GB" b="0" noProof="0" dirty="0"/>
            <a:t> ‘The how’: Practical Inspiration for model risk management</a:t>
          </a:r>
        </a:p>
      </dgm:t>
    </dgm:pt>
    <dgm:pt modelId="{F627330D-7295-4D51-940F-6DAAC4819F69}" type="parTrans" cxnId="{AEC861C2-E0A5-4DCA-9438-C86ACA467067}">
      <dgm:prSet/>
      <dgm:spPr/>
      <dgm:t>
        <a:bodyPr/>
        <a:lstStyle/>
        <a:p>
          <a:endParaRPr lang="en-GB"/>
        </a:p>
      </dgm:t>
    </dgm:pt>
    <dgm:pt modelId="{18E2F1A8-A718-4DA2-91EC-CC4AE47935DB}" type="sibTrans" cxnId="{AEC861C2-E0A5-4DCA-9438-C86ACA467067}">
      <dgm:prSet/>
      <dgm:spPr/>
      <dgm:t>
        <a:bodyPr/>
        <a:lstStyle/>
        <a:p>
          <a:endParaRPr lang="en-GB"/>
        </a:p>
      </dgm:t>
    </dgm:pt>
    <dgm:pt modelId="{290B3702-ADF6-4A3C-9C7E-A79BB4AF73B8}" type="pres">
      <dgm:prSet presAssocID="{F2EA4871-55F7-4C18-80D8-995EA77702E8}" presName="vert0" presStyleCnt="0">
        <dgm:presLayoutVars>
          <dgm:dir/>
          <dgm:animOne val="branch"/>
          <dgm:animLvl val="lvl"/>
        </dgm:presLayoutVars>
      </dgm:prSet>
      <dgm:spPr/>
    </dgm:pt>
    <dgm:pt modelId="{4920EFFF-B4DE-4EB6-B4CF-05DF6C5E1FF7}" type="pres">
      <dgm:prSet presAssocID="{C0C8BA88-7C92-4BDB-B7D3-5DB5E3BA5D05}" presName="thickLine" presStyleLbl="alignNode1" presStyleIdx="0" presStyleCnt="1"/>
      <dgm:spPr/>
    </dgm:pt>
    <dgm:pt modelId="{22A280DC-0688-4390-875A-3351462AAEE9}" type="pres">
      <dgm:prSet presAssocID="{C0C8BA88-7C92-4BDB-B7D3-5DB5E3BA5D05}" presName="horz1" presStyleCnt="0"/>
      <dgm:spPr/>
    </dgm:pt>
    <dgm:pt modelId="{4AA29F6E-3EBA-4301-B493-6C94C6A0501E}" type="pres">
      <dgm:prSet presAssocID="{C0C8BA88-7C92-4BDB-B7D3-5DB5E3BA5D05}" presName="tx1" presStyleLbl="revTx" presStyleIdx="0" presStyleCnt="8"/>
      <dgm:spPr/>
    </dgm:pt>
    <dgm:pt modelId="{6D0B5A3B-C15F-42F8-939A-B52485CAE4C9}" type="pres">
      <dgm:prSet presAssocID="{C0C8BA88-7C92-4BDB-B7D3-5DB5E3BA5D05}" presName="vert1" presStyleCnt="0"/>
      <dgm:spPr/>
    </dgm:pt>
    <dgm:pt modelId="{27DDC4AB-0428-4018-AE76-F14A679C0BD5}" type="pres">
      <dgm:prSet presAssocID="{E530B5AC-31A7-466D-AF65-936817D3067E}" presName="vertSpace2a" presStyleCnt="0"/>
      <dgm:spPr/>
    </dgm:pt>
    <dgm:pt modelId="{85B02E68-8669-4760-9F99-652C63CA4593}" type="pres">
      <dgm:prSet presAssocID="{E530B5AC-31A7-466D-AF65-936817D3067E}" presName="horz2" presStyleCnt="0"/>
      <dgm:spPr/>
    </dgm:pt>
    <dgm:pt modelId="{5A10B850-CB13-47CC-BCDE-70B5F197E6B9}" type="pres">
      <dgm:prSet presAssocID="{E530B5AC-31A7-466D-AF65-936817D3067E}" presName="horzSpace2" presStyleCnt="0"/>
      <dgm:spPr/>
    </dgm:pt>
    <dgm:pt modelId="{E413CAA3-C320-414F-88FE-3E32158A881B}" type="pres">
      <dgm:prSet presAssocID="{E530B5AC-31A7-466D-AF65-936817D3067E}" presName="tx2" presStyleLbl="revTx" presStyleIdx="1" presStyleCnt="8"/>
      <dgm:spPr/>
    </dgm:pt>
    <dgm:pt modelId="{D27BFA09-06F0-47FD-A15D-A857970E24BE}" type="pres">
      <dgm:prSet presAssocID="{E530B5AC-31A7-466D-AF65-936817D3067E}" presName="vert2" presStyleCnt="0"/>
      <dgm:spPr/>
    </dgm:pt>
    <dgm:pt modelId="{AE9AD183-D2E8-47F5-8C80-4A094D9D7DE9}" type="pres">
      <dgm:prSet presAssocID="{E530B5AC-31A7-466D-AF65-936817D3067E}" presName="thinLine2b" presStyleLbl="callout" presStyleIdx="0" presStyleCnt="7"/>
      <dgm:spPr/>
    </dgm:pt>
    <dgm:pt modelId="{A63628D5-32F0-4F76-81E4-E8F417C11507}" type="pres">
      <dgm:prSet presAssocID="{E530B5AC-31A7-466D-AF65-936817D3067E}" presName="vertSpace2b" presStyleCnt="0"/>
      <dgm:spPr/>
    </dgm:pt>
    <dgm:pt modelId="{F84ED425-42E6-4D3A-B084-744B5B141852}" type="pres">
      <dgm:prSet presAssocID="{A1BD633B-CCC7-483F-8D9E-38CA262C1CE3}" presName="horz2" presStyleCnt="0"/>
      <dgm:spPr/>
    </dgm:pt>
    <dgm:pt modelId="{BF8CE240-FAF7-450D-82D8-CEEE3F1E05E0}" type="pres">
      <dgm:prSet presAssocID="{A1BD633B-CCC7-483F-8D9E-38CA262C1CE3}" presName="horzSpace2" presStyleCnt="0"/>
      <dgm:spPr/>
    </dgm:pt>
    <dgm:pt modelId="{58E72125-59B7-43A8-8B3A-911E62CF04CC}" type="pres">
      <dgm:prSet presAssocID="{A1BD633B-CCC7-483F-8D9E-38CA262C1CE3}" presName="tx2" presStyleLbl="revTx" presStyleIdx="2" presStyleCnt="8"/>
      <dgm:spPr/>
    </dgm:pt>
    <dgm:pt modelId="{1869CE34-BF9E-4711-9B5A-96BB72609EFF}" type="pres">
      <dgm:prSet presAssocID="{A1BD633B-CCC7-483F-8D9E-38CA262C1CE3}" presName="vert2" presStyleCnt="0"/>
      <dgm:spPr/>
    </dgm:pt>
    <dgm:pt modelId="{73716AF1-3759-4826-8DCD-94B4B8D937EC}" type="pres">
      <dgm:prSet presAssocID="{A1BD633B-CCC7-483F-8D9E-38CA262C1CE3}" presName="thinLine2b" presStyleLbl="callout" presStyleIdx="1" presStyleCnt="7"/>
      <dgm:spPr/>
    </dgm:pt>
    <dgm:pt modelId="{E5838AFB-6E11-44DF-87B1-68287FAD4D51}" type="pres">
      <dgm:prSet presAssocID="{A1BD633B-CCC7-483F-8D9E-38CA262C1CE3}" presName="vertSpace2b" presStyleCnt="0"/>
      <dgm:spPr/>
    </dgm:pt>
    <dgm:pt modelId="{6C19C641-DB1C-41E6-A378-179375417FFA}" type="pres">
      <dgm:prSet presAssocID="{D0AB02F1-EB2B-44A0-9FD2-5BEF54806B6D}" presName="horz2" presStyleCnt="0"/>
      <dgm:spPr/>
    </dgm:pt>
    <dgm:pt modelId="{A0C489D3-DCCB-45FD-89FC-E1F51B7C2296}" type="pres">
      <dgm:prSet presAssocID="{D0AB02F1-EB2B-44A0-9FD2-5BEF54806B6D}" presName="horzSpace2" presStyleCnt="0"/>
      <dgm:spPr/>
    </dgm:pt>
    <dgm:pt modelId="{9B1343E4-7DBB-4B9D-9424-478242017425}" type="pres">
      <dgm:prSet presAssocID="{D0AB02F1-EB2B-44A0-9FD2-5BEF54806B6D}" presName="tx2" presStyleLbl="revTx" presStyleIdx="3" presStyleCnt="8"/>
      <dgm:spPr/>
    </dgm:pt>
    <dgm:pt modelId="{43070C56-3C49-49B3-8209-4D57E7F3324B}" type="pres">
      <dgm:prSet presAssocID="{D0AB02F1-EB2B-44A0-9FD2-5BEF54806B6D}" presName="vert2" presStyleCnt="0"/>
      <dgm:spPr/>
    </dgm:pt>
    <dgm:pt modelId="{BDACAC23-A722-4D96-A1EA-69E2B8FCB2F1}" type="pres">
      <dgm:prSet presAssocID="{D0AB02F1-EB2B-44A0-9FD2-5BEF54806B6D}" presName="thinLine2b" presStyleLbl="callout" presStyleIdx="2" presStyleCnt="7"/>
      <dgm:spPr/>
    </dgm:pt>
    <dgm:pt modelId="{57BCC86D-4A4F-4509-99D3-3D24FBA42DE2}" type="pres">
      <dgm:prSet presAssocID="{D0AB02F1-EB2B-44A0-9FD2-5BEF54806B6D}" presName="vertSpace2b" presStyleCnt="0"/>
      <dgm:spPr/>
    </dgm:pt>
    <dgm:pt modelId="{3037CEA6-D5B2-48FB-BC0D-77EC457EF5EB}" type="pres">
      <dgm:prSet presAssocID="{3969F3F8-E327-4FD9-98CA-192B15639647}" presName="horz2" presStyleCnt="0"/>
      <dgm:spPr/>
    </dgm:pt>
    <dgm:pt modelId="{C86A8B06-1E03-42B1-A14E-5D49EEA3A9F8}" type="pres">
      <dgm:prSet presAssocID="{3969F3F8-E327-4FD9-98CA-192B15639647}" presName="horzSpace2" presStyleCnt="0"/>
      <dgm:spPr/>
    </dgm:pt>
    <dgm:pt modelId="{BDE308B0-42A8-4BC3-800C-BD7236B38867}" type="pres">
      <dgm:prSet presAssocID="{3969F3F8-E327-4FD9-98CA-192B15639647}" presName="tx2" presStyleLbl="revTx" presStyleIdx="4" presStyleCnt="8"/>
      <dgm:spPr/>
    </dgm:pt>
    <dgm:pt modelId="{59FCA9FB-269A-42B2-8EA8-4FFAE376FFA8}" type="pres">
      <dgm:prSet presAssocID="{3969F3F8-E327-4FD9-98CA-192B15639647}" presName="vert2" presStyleCnt="0"/>
      <dgm:spPr/>
    </dgm:pt>
    <dgm:pt modelId="{4F075D74-B05A-4132-8214-F8587399E721}" type="pres">
      <dgm:prSet presAssocID="{3969F3F8-E327-4FD9-98CA-192B15639647}" presName="thinLine2b" presStyleLbl="callout" presStyleIdx="3" presStyleCnt="7"/>
      <dgm:spPr/>
    </dgm:pt>
    <dgm:pt modelId="{5D9BC466-00E6-484C-BEBF-5C292512C84F}" type="pres">
      <dgm:prSet presAssocID="{3969F3F8-E327-4FD9-98CA-192B15639647}" presName="vertSpace2b" presStyleCnt="0"/>
      <dgm:spPr/>
    </dgm:pt>
    <dgm:pt modelId="{FE0A6425-B726-47AF-9815-2CE9D001F332}" type="pres">
      <dgm:prSet presAssocID="{BA7068CF-B82E-4C1F-B5F7-56811127AC51}" presName="horz2" presStyleCnt="0"/>
      <dgm:spPr/>
    </dgm:pt>
    <dgm:pt modelId="{853CF84D-86BB-4D95-8BB7-C3AF3DFC67CF}" type="pres">
      <dgm:prSet presAssocID="{BA7068CF-B82E-4C1F-B5F7-56811127AC51}" presName="horzSpace2" presStyleCnt="0"/>
      <dgm:spPr/>
    </dgm:pt>
    <dgm:pt modelId="{C1493738-579D-4F0E-803E-36287534849C}" type="pres">
      <dgm:prSet presAssocID="{BA7068CF-B82E-4C1F-B5F7-56811127AC51}" presName="tx2" presStyleLbl="revTx" presStyleIdx="5" presStyleCnt="8"/>
      <dgm:spPr/>
    </dgm:pt>
    <dgm:pt modelId="{A04AEAD5-2A6E-4F71-9A5F-77FC80330B46}" type="pres">
      <dgm:prSet presAssocID="{BA7068CF-B82E-4C1F-B5F7-56811127AC51}" presName="vert2" presStyleCnt="0"/>
      <dgm:spPr/>
    </dgm:pt>
    <dgm:pt modelId="{53622952-8BF5-457E-AE23-2AA77E4B39C3}" type="pres">
      <dgm:prSet presAssocID="{BA7068CF-B82E-4C1F-B5F7-56811127AC51}" presName="thinLine2b" presStyleLbl="callout" presStyleIdx="4" presStyleCnt="7"/>
      <dgm:spPr/>
    </dgm:pt>
    <dgm:pt modelId="{514DC4C6-2562-497B-8CD9-DAC60AD03AEA}" type="pres">
      <dgm:prSet presAssocID="{BA7068CF-B82E-4C1F-B5F7-56811127AC51}" presName="vertSpace2b" presStyleCnt="0"/>
      <dgm:spPr/>
    </dgm:pt>
    <dgm:pt modelId="{67104777-982C-4D30-B572-6227A5FDE30A}" type="pres">
      <dgm:prSet presAssocID="{FE5FF0E7-1554-46E9-993E-7EAA55F4C0BA}" presName="horz2" presStyleCnt="0"/>
      <dgm:spPr/>
    </dgm:pt>
    <dgm:pt modelId="{234CF8EF-80A2-4534-B404-E27DA7636D6D}" type="pres">
      <dgm:prSet presAssocID="{FE5FF0E7-1554-46E9-993E-7EAA55F4C0BA}" presName="horzSpace2" presStyleCnt="0"/>
      <dgm:spPr/>
    </dgm:pt>
    <dgm:pt modelId="{5B475247-5A7F-48B5-ABFF-B65648257F72}" type="pres">
      <dgm:prSet presAssocID="{FE5FF0E7-1554-46E9-993E-7EAA55F4C0BA}" presName="tx2" presStyleLbl="revTx" presStyleIdx="6" presStyleCnt="8"/>
      <dgm:spPr/>
    </dgm:pt>
    <dgm:pt modelId="{6898C560-4B95-45D0-A046-FB46D2F98427}" type="pres">
      <dgm:prSet presAssocID="{FE5FF0E7-1554-46E9-993E-7EAA55F4C0BA}" presName="vert2" presStyleCnt="0"/>
      <dgm:spPr/>
    </dgm:pt>
    <dgm:pt modelId="{851AF20E-3EE8-49DB-8C07-F9BE4CB20324}" type="pres">
      <dgm:prSet presAssocID="{FE5FF0E7-1554-46E9-993E-7EAA55F4C0BA}" presName="thinLine2b" presStyleLbl="callout" presStyleIdx="5" presStyleCnt="7"/>
      <dgm:spPr/>
    </dgm:pt>
    <dgm:pt modelId="{73620DDC-FF0C-41C9-A4A3-95C6F10A7743}" type="pres">
      <dgm:prSet presAssocID="{FE5FF0E7-1554-46E9-993E-7EAA55F4C0BA}" presName="vertSpace2b" presStyleCnt="0"/>
      <dgm:spPr/>
    </dgm:pt>
    <dgm:pt modelId="{F15ABD96-EF8E-4D20-8E7F-46523BDB0B43}" type="pres">
      <dgm:prSet presAssocID="{B85DD762-5653-4AB1-AB55-A1C80A6CC9A7}" presName="horz2" presStyleCnt="0"/>
      <dgm:spPr/>
    </dgm:pt>
    <dgm:pt modelId="{3CBB2E9C-7622-44AC-B41B-3FF44486CA07}" type="pres">
      <dgm:prSet presAssocID="{B85DD762-5653-4AB1-AB55-A1C80A6CC9A7}" presName="horzSpace2" presStyleCnt="0"/>
      <dgm:spPr/>
    </dgm:pt>
    <dgm:pt modelId="{68FD3F18-72C8-4396-B8BC-F6C1B1A78094}" type="pres">
      <dgm:prSet presAssocID="{B85DD762-5653-4AB1-AB55-A1C80A6CC9A7}" presName="tx2" presStyleLbl="revTx" presStyleIdx="7" presStyleCnt="8"/>
      <dgm:spPr/>
    </dgm:pt>
    <dgm:pt modelId="{7CF5A1BC-BF8D-4D90-9671-4C716638F51D}" type="pres">
      <dgm:prSet presAssocID="{B85DD762-5653-4AB1-AB55-A1C80A6CC9A7}" presName="vert2" presStyleCnt="0"/>
      <dgm:spPr/>
    </dgm:pt>
    <dgm:pt modelId="{ADE6E358-FFF1-4B9C-AD3C-658C3D1237EF}" type="pres">
      <dgm:prSet presAssocID="{B85DD762-5653-4AB1-AB55-A1C80A6CC9A7}" presName="thinLine2b" presStyleLbl="callout" presStyleIdx="6" presStyleCnt="7"/>
      <dgm:spPr/>
    </dgm:pt>
    <dgm:pt modelId="{0DE9EE3F-0060-4724-A1B9-7F4138E5152A}" type="pres">
      <dgm:prSet presAssocID="{B85DD762-5653-4AB1-AB55-A1C80A6CC9A7}" presName="vertSpace2b" presStyleCnt="0"/>
      <dgm:spPr/>
    </dgm:pt>
  </dgm:ptLst>
  <dgm:cxnLst>
    <dgm:cxn modelId="{80E50602-6A74-4EB6-80FB-87A1D930DFE2}" type="presOf" srcId="{A1BD633B-CCC7-483F-8D9E-38CA262C1CE3}" destId="{58E72125-59B7-43A8-8B3A-911E62CF04CC}" srcOrd="0" destOrd="0" presId="urn:microsoft.com/office/officeart/2008/layout/LinedList"/>
    <dgm:cxn modelId="{FBFCB806-9060-4F56-ADE1-DCB85B2BCB8B}" srcId="{C0C8BA88-7C92-4BDB-B7D3-5DB5E3BA5D05}" destId="{FE5FF0E7-1554-46E9-993E-7EAA55F4C0BA}" srcOrd="5" destOrd="0" parTransId="{BE05DA68-B84F-4C58-80E7-4617A351B38F}" sibTransId="{BC48BA4A-B7EF-42AD-852E-DDC3836783DB}"/>
    <dgm:cxn modelId="{6A03781D-4E80-4139-B577-8DA52BFC2E65}" type="presOf" srcId="{B85DD762-5653-4AB1-AB55-A1C80A6CC9A7}" destId="{68FD3F18-72C8-4396-B8BC-F6C1B1A78094}" srcOrd="0" destOrd="0" presId="urn:microsoft.com/office/officeart/2008/layout/LinedList"/>
    <dgm:cxn modelId="{E1DBAE1D-A8BC-4E8F-B3FE-9851A41EE151}" type="presOf" srcId="{E530B5AC-31A7-466D-AF65-936817D3067E}" destId="{E413CAA3-C320-414F-88FE-3E32158A881B}" srcOrd="0" destOrd="0" presId="urn:microsoft.com/office/officeart/2008/layout/LinedList"/>
    <dgm:cxn modelId="{1AA7F11E-61BB-4212-A055-CECD783C59A1}" type="presOf" srcId="{FE5FF0E7-1554-46E9-993E-7EAA55F4C0BA}" destId="{5B475247-5A7F-48B5-ABFF-B65648257F72}" srcOrd="0" destOrd="0" presId="urn:microsoft.com/office/officeart/2008/layout/LinedList"/>
    <dgm:cxn modelId="{FC492835-27DD-4788-AED1-79459EA9829F}" srcId="{C0C8BA88-7C92-4BDB-B7D3-5DB5E3BA5D05}" destId="{A1BD633B-CCC7-483F-8D9E-38CA262C1CE3}" srcOrd="1" destOrd="0" parTransId="{DA0C9091-6937-4866-BD71-840935B9315A}" sibTransId="{97B461F8-30E2-4F0E-B8FA-90D5F899F9CD}"/>
    <dgm:cxn modelId="{5262443C-AABB-4EB2-9321-92673C4EFFE4}" type="presOf" srcId="{3969F3F8-E327-4FD9-98CA-192B15639647}" destId="{BDE308B0-42A8-4BC3-800C-BD7236B38867}" srcOrd="0" destOrd="0" presId="urn:microsoft.com/office/officeart/2008/layout/LinedList"/>
    <dgm:cxn modelId="{CEB7DE5D-246B-4355-809E-2A49BB1670E2}" srcId="{C0C8BA88-7C92-4BDB-B7D3-5DB5E3BA5D05}" destId="{BA7068CF-B82E-4C1F-B5F7-56811127AC51}" srcOrd="4" destOrd="0" parTransId="{B9588907-40B4-4BD6-AE6E-CF4A8E0C52E9}" sibTransId="{2B8412F1-EC10-4834-963A-1D619A43742A}"/>
    <dgm:cxn modelId="{7120E061-9565-4609-88C7-734E9C695861}" type="presOf" srcId="{C0C8BA88-7C92-4BDB-B7D3-5DB5E3BA5D05}" destId="{4AA29F6E-3EBA-4301-B493-6C94C6A0501E}" srcOrd="0" destOrd="0" presId="urn:microsoft.com/office/officeart/2008/layout/LinedList"/>
    <dgm:cxn modelId="{C536BA6C-2B0C-43A1-822F-5DAAE619544A}" srcId="{C0C8BA88-7C92-4BDB-B7D3-5DB5E3BA5D05}" destId="{D0AB02F1-EB2B-44A0-9FD2-5BEF54806B6D}" srcOrd="2" destOrd="0" parTransId="{E5B971A1-AF27-4D42-AA75-F22DFD8FB037}" sibTransId="{8CF903CA-798C-4456-8511-8A3DB735E4A4}"/>
    <dgm:cxn modelId="{7FF31F4E-7267-483B-BB6B-E59ABE30CA30}" srcId="{C0C8BA88-7C92-4BDB-B7D3-5DB5E3BA5D05}" destId="{3969F3F8-E327-4FD9-98CA-192B15639647}" srcOrd="3" destOrd="0" parTransId="{8E953E8F-A992-4B1C-94D2-019B34799BE4}" sibTransId="{C7FE70FC-9399-43DB-A302-29A4A2AACA88}"/>
    <dgm:cxn modelId="{93F53579-23E3-4DDF-83B6-7CC3ACD9F2DE}" type="presOf" srcId="{D0AB02F1-EB2B-44A0-9FD2-5BEF54806B6D}" destId="{9B1343E4-7DBB-4B9D-9424-478242017425}" srcOrd="0" destOrd="0" presId="urn:microsoft.com/office/officeart/2008/layout/LinedList"/>
    <dgm:cxn modelId="{59500190-512B-4E80-B8F9-7E9B459C9252}" type="presOf" srcId="{BA7068CF-B82E-4C1F-B5F7-56811127AC51}" destId="{C1493738-579D-4F0E-803E-36287534849C}" srcOrd="0" destOrd="0" presId="urn:microsoft.com/office/officeart/2008/layout/LinedList"/>
    <dgm:cxn modelId="{0A6CF7A4-0354-4FFA-9971-3ACE05029F6C}" srcId="{C0C8BA88-7C92-4BDB-B7D3-5DB5E3BA5D05}" destId="{E530B5AC-31A7-466D-AF65-936817D3067E}" srcOrd="0" destOrd="0" parTransId="{489604AB-2CFA-49C1-8696-5D195B3DA1B1}" sibTransId="{CE12D843-34F3-4C57-AF93-E788D59A86DF}"/>
    <dgm:cxn modelId="{AEC861C2-E0A5-4DCA-9438-C86ACA467067}" srcId="{C0C8BA88-7C92-4BDB-B7D3-5DB5E3BA5D05}" destId="{B85DD762-5653-4AB1-AB55-A1C80A6CC9A7}" srcOrd="6" destOrd="0" parTransId="{F627330D-7295-4D51-940F-6DAAC4819F69}" sibTransId="{18E2F1A8-A718-4DA2-91EC-CC4AE47935DB}"/>
    <dgm:cxn modelId="{63DADCD9-706D-4211-A35C-C890A4673D17}" type="presOf" srcId="{F2EA4871-55F7-4C18-80D8-995EA77702E8}" destId="{290B3702-ADF6-4A3C-9C7E-A79BB4AF73B8}" srcOrd="0" destOrd="0" presId="urn:microsoft.com/office/officeart/2008/layout/LinedList"/>
    <dgm:cxn modelId="{82E08ADD-4F3B-4923-8C18-1243E35A533D}" srcId="{F2EA4871-55F7-4C18-80D8-995EA77702E8}" destId="{C0C8BA88-7C92-4BDB-B7D3-5DB5E3BA5D05}" srcOrd="0" destOrd="0" parTransId="{65BE3887-110E-4F9A-B0D1-785562537486}" sibTransId="{AF480BD9-A930-42D6-89ED-A09CB15A79D0}"/>
    <dgm:cxn modelId="{AB856E0A-858E-4F14-8014-CB697921D267}" type="presParOf" srcId="{290B3702-ADF6-4A3C-9C7E-A79BB4AF73B8}" destId="{4920EFFF-B4DE-4EB6-B4CF-05DF6C5E1FF7}" srcOrd="0" destOrd="0" presId="urn:microsoft.com/office/officeart/2008/layout/LinedList"/>
    <dgm:cxn modelId="{5B4BC03E-67AA-4D20-ABC5-9700314C4BBC}" type="presParOf" srcId="{290B3702-ADF6-4A3C-9C7E-A79BB4AF73B8}" destId="{22A280DC-0688-4390-875A-3351462AAEE9}" srcOrd="1" destOrd="0" presId="urn:microsoft.com/office/officeart/2008/layout/LinedList"/>
    <dgm:cxn modelId="{7BAC059B-00AC-4D83-B315-FB1C2EC32682}" type="presParOf" srcId="{22A280DC-0688-4390-875A-3351462AAEE9}" destId="{4AA29F6E-3EBA-4301-B493-6C94C6A0501E}" srcOrd="0" destOrd="0" presId="urn:microsoft.com/office/officeart/2008/layout/LinedList"/>
    <dgm:cxn modelId="{33D37D5A-52AB-4463-BDD6-702737AD4F06}" type="presParOf" srcId="{22A280DC-0688-4390-875A-3351462AAEE9}" destId="{6D0B5A3B-C15F-42F8-939A-B52485CAE4C9}" srcOrd="1" destOrd="0" presId="urn:microsoft.com/office/officeart/2008/layout/LinedList"/>
    <dgm:cxn modelId="{A5D1BAEA-4E96-4A16-A1F3-B44E1475A8ED}" type="presParOf" srcId="{6D0B5A3B-C15F-42F8-939A-B52485CAE4C9}" destId="{27DDC4AB-0428-4018-AE76-F14A679C0BD5}" srcOrd="0" destOrd="0" presId="urn:microsoft.com/office/officeart/2008/layout/LinedList"/>
    <dgm:cxn modelId="{0CCF4313-0EA2-4DD8-9005-0809C4847A50}" type="presParOf" srcId="{6D0B5A3B-C15F-42F8-939A-B52485CAE4C9}" destId="{85B02E68-8669-4760-9F99-652C63CA4593}" srcOrd="1" destOrd="0" presId="urn:microsoft.com/office/officeart/2008/layout/LinedList"/>
    <dgm:cxn modelId="{F99BD862-0F5C-4092-8A6C-48DDF54E81D4}" type="presParOf" srcId="{85B02E68-8669-4760-9F99-652C63CA4593}" destId="{5A10B850-CB13-47CC-BCDE-70B5F197E6B9}" srcOrd="0" destOrd="0" presId="urn:microsoft.com/office/officeart/2008/layout/LinedList"/>
    <dgm:cxn modelId="{1B5C45CF-BF9D-4437-9BAA-845AAD221DC3}" type="presParOf" srcId="{85B02E68-8669-4760-9F99-652C63CA4593}" destId="{E413CAA3-C320-414F-88FE-3E32158A881B}" srcOrd="1" destOrd="0" presId="urn:microsoft.com/office/officeart/2008/layout/LinedList"/>
    <dgm:cxn modelId="{B6FDE17C-5656-4420-BC7A-01A13E06F6E1}" type="presParOf" srcId="{85B02E68-8669-4760-9F99-652C63CA4593}" destId="{D27BFA09-06F0-47FD-A15D-A857970E24BE}" srcOrd="2" destOrd="0" presId="urn:microsoft.com/office/officeart/2008/layout/LinedList"/>
    <dgm:cxn modelId="{09B09F97-1297-4BBB-8593-80A76A1A12E0}" type="presParOf" srcId="{6D0B5A3B-C15F-42F8-939A-B52485CAE4C9}" destId="{AE9AD183-D2E8-47F5-8C80-4A094D9D7DE9}" srcOrd="2" destOrd="0" presId="urn:microsoft.com/office/officeart/2008/layout/LinedList"/>
    <dgm:cxn modelId="{1A09B5D7-A48E-4B58-AE76-CB5538A9FD2A}" type="presParOf" srcId="{6D0B5A3B-C15F-42F8-939A-B52485CAE4C9}" destId="{A63628D5-32F0-4F76-81E4-E8F417C11507}" srcOrd="3" destOrd="0" presId="urn:microsoft.com/office/officeart/2008/layout/LinedList"/>
    <dgm:cxn modelId="{97476F83-381A-41AD-BBCC-DC40B34B90D9}" type="presParOf" srcId="{6D0B5A3B-C15F-42F8-939A-B52485CAE4C9}" destId="{F84ED425-42E6-4D3A-B084-744B5B141852}" srcOrd="4" destOrd="0" presId="urn:microsoft.com/office/officeart/2008/layout/LinedList"/>
    <dgm:cxn modelId="{79262081-1221-44ED-A5B8-1A86DE14032C}" type="presParOf" srcId="{F84ED425-42E6-4D3A-B084-744B5B141852}" destId="{BF8CE240-FAF7-450D-82D8-CEEE3F1E05E0}" srcOrd="0" destOrd="0" presId="urn:microsoft.com/office/officeart/2008/layout/LinedList"/>
    <dgm:cxn modelId="{A121DF18-EE19-49B0-A35E-11D663DE5C92}" type="presParOf" srcId="{F84ED425-42E6-4D3A-B084-744B5B141852}" destId="{58E72125-59B7-43A8-8B3A-911E62CF04CC}" srcOrd="1" destOrd="0" presId="urn:microsoft.com/office/officeart/2008/layout/LinedList"/>
    <dgm:cxn modelId="{4DAD85A9-8478-40D0-B680-28AB01C3080B}" type="presParOf" srcId="{F84ED425-42E6-4D3A-B084-744B5B141852}" destId="{1869CE34-BF9E-4711-9B5A-96BB72609EFF}" srcOrd="2" destOrd="0" presId="urn:microsoft.com/office/officeart/2008/layout/LinedList"/>
    <dgm:cxn modelId="{74D05F0D-98C6-473B-9EFD-BD4B733BD020}" type="presParOf" srcId="{6D0B5A3B-C15F-42F8-939A-B52485CAE4C9}" destId="{73716AF1-3759-4826-8DCD-94B4B8D937EC}" srcOrd="5" destOrd="0" presId="urn:microsoft.com/office/officeart/2008/layout/LinedList"/>
    <dgm:cxn modelId="{6BFD809A-323F-4B0C-B741-892929F2D854}" type="presParOf" srcId="{6D0B5A3B-C15F-42F8-939A-B52485CAE4C9}" destId="{E5838AFB-6E11-44DF-87B1-68287FAD4D51}" srcOrd="6" destOrd="0" presId="urn:microsoft.com/office/officeart/2008/layout/LinedList"/>
    <dgm:cxn modelId="{863B1712-28EC-4FFB-B67C-5E34A3AA7825}" type="presParOf" srcId="{6D0B5A3B-C15F-42F8-939A-B52485CAE4C9}" destId="{6C19C641-DB1C-41E6-A378-179375417FFA}" srcOrd="7" destOrd="0" presId="urn:microsoft.com/office/officeart/2008/layout/LinedList"/>
    <dgm:cxn modelId="{02CDC500-2397-4CB5-9422-9B5907C70F71}" type="presParOf" srcId="{6C19C641-DB1C-41E6-A378-179375417FFA}" destId="{A0C489D3-DCCB-45FD-89FC-E1F51B7C2296}" srcOrd="0" destOrd="0" presId="urn:microsoft.com/office/officeart/2008/layout/LinedList"/>
    <dgm:cxn modelId="{7EFEE688-54FF-40FF-9CF8-9D503A510851}" type="presParOf" srcId="{6C19C641-DB1C-41E6-A378-179375417FFA}" destId="{9B1343E4-7DBB-4B9D-9424-478242017425}" srcOrd="1" destOrd="0" presId="urn:microsoft.com/office/officeart/2008/layout/LinedList"/>
    <dgm:cxn modelId="{73FD6B86-0553-4659-9866-264A1C18F4E4}" type="presParOf" srcId="{6C19C641-DB1C-41E6-A378-179375417FFA}" destId="{43070C56-3C49-49B3-8209-4D57E7F3324B}" srcOrd="2" destOrd="0" presId="urn:microsoft.com/office/officeart/2008/layout/LinedList"/>
    <dgm:cxn modelId="{61432E81-48A7-4888-A36B-D66A0D1BD5A0}" type="presParOf" srcId="{6D0B5A3B-C15F-42F8-939A-B52485CAE4C9}" destId="{BDACAC23-A722-4D96-A1EA-69E2B8FCB2F1}" srcOrd="8" destOrd="0" presId="urn:microsoft.com/office/officeart/2008/layout/LinedList"/>
    <dgm:cxn modelId="{D7D710C2-1FF7-488F-A9E1-04A39D4250DB}" type="presParOf" srcId="{6D0B5A3B-C15F-42F8-939A-B52485CAE4C9}" destId="{57BCC86D-4A4F-4509-99D3-3D24FBA42DE2}" srcOrd="9" destOrd="0" presId="urn:microsoft.com/office/officeart/2008/layout/LinedList"/>
    <dgm:cxn modelId="{CD1CD162-D256-4C3E-9334-821F6B366B61}" type="presParOf" srcId="{6D0B5A3B-C15F-42F8-939A-B52485CAE4C9}" destId="{3037CEA6-D5B2-48FB-BC0D-77EC457EF5EB}" srcOrd="10" destOrd="0" presId="urn:microsoft.com/office/officeart/2008/layout/LinedList"/>
    <dgm:cxn modelId="{B63A2364-E3CC-46BE-BB8A-09997E70AA6E}" type="presParOf" srcId="{3037CEA6-D5B2-48FB-BC0D-77EC457EF5EB}" destId="{C86A8B06-1E03-42B1-A14E-5D49EEA3A9F8}" srcOrd="0" destOrd="0" presId="urn:microsoft.com/office/officeart/2008/layout/LinedList"/>
    <dgm:cxn modelId="{6C97DFEF-C2AD-46AE-857A-EB4D843B42A7}" type="presParOf" srcId="{3037CEA6-D5B2-48FB-BC0D-77EC457EF5EB}" destId="{BDE308B0-42A8-4BC3-800C-BD7236B38867}" srcOrd="1" destOrd="0" presId="urn:microsoft.com/office/officeart/2008/layout/LinedList"/>
    <dgm:cxn modelId="{4D31C9C0-58EA-4904-9172-D493AFB6C9F0}" type="presParOf" srcId="{3037CEA6-D5B2-48FB-BC0D-77EC457EF5EB}" destId="{59FCA9FB-269A-42B2-8EA8-4FFAE376FFA8}" srcOrd="2" destOrd="0" presId="urn:microsoft.com/office/officeart/2008/layout/LinedList"/>
    <dgm:cxn modelId="{1A45741B-2EB9-4C46-A095-609108519DCB}" type="presParOf" srcId="{6D0B5A3B-C15F-42F8-939A-B52485CAE4C9}" destId="{4F075D74-B05A-4132-8214-F8587399E721}" srcOrd="11" destOrd="0" presId="urn:microsoft.com/office/officeart/2008/layout/LinedList"/>
    <dgm:cxn modelId="{B9EFBAB4-10D4-4FC0-820A-63851D116442}" type="presParOf" srcId="{6D0B5A3B-C15F-42F8-939A-B52485CAE4C9}" destId="{5D9BC466-00E6-484C-BEBF-5C292512C84F}" srcOrd="12" destOrd="0" presId="urn:microsoft.com/office/officeart/2008/layout/LinedList"/>
    <dgm:cxn modelId="{7887B89D-4E89-4FE4-BE13-3EEC68085AD8}" type="presParOf" srcId="{6D0B5A3B-C15F-42F8-939A-B52485CAE4C9}" destId="{FE0A6425-B726-47AF-9815-2CE9D001F332}" srcOrd="13" destOrd="0" presId="urn:microsoft.com/office/officeart/2008/layout/LinedList"/>
    <dgm:cxn modelId="{8CE9FFB2-83F5-4302-87D9-3B90046F072A}" type="presParOf" srcId="{FE0A6425-B726-47AF-9815-2CE9D001F332}" destId="{853CF84D-86BB-4D95-8BB7-C3AF3DFC67CF}" srcOrd="0" destOrd="0" presId="urn:microsoft.com/office/officeart/2008/layout/LinedList"/>
    <dgm:cxn modelId="{5A0F5113-3AE2-48B3-BF06-A2D5585357DA}" type="presParOf" srcId="{FE0A6425-B726-47AF-9815-2CE9D001F332}" destId="{C1493738-579D-4F0E-803E-36287534849C}" srcOrd="1" destOrd="0" presId="urn:microsoft.com/office/officeart/2008/layout/LinedList"/>
    <dgm:cxn modelId="{09141FB7-1C41-4E11-B4E4-AEAF6B8F7A7F}" type="presParOf" srcId="{FE0A6425-B726-47AF-9815-2CE9D001F332}" destId="{A04AEAD5-2A6E-4F71-9A5F-77FC80330B46}" srcOrd="2" destOrd="0" presId="urn:microsoft.com/office/officeart/2008/layout/LinedList"/>
    <dgm:cxn modelId="{D82E3357-75D5-496B-A002-F59F44B735E7}" type="presParOf" srcId="{6D0B5A3B-C15F-42F8-939A-B52485CAE4C9}" destId="{53622952-8BF5-457E-AE23-2AA77E4B39C3}" srcOrd="14" destOrd="0" presId="urn:microsoft.com/office/officeart/2008/layout/LinedList"/>
    <dgm:cxn modelId="{8D35EFC2-92A6-4A51-B140-1D72614987FD}" type="presParOf" srcId="{6D0B5A3B-C15F-42F8-939A-B52485CAE4C9}" destId="{514DC4C6-2562-497B-8CD9-DAC60AD03AEA}" srcOrd="15" destOrd="0" presId="urn:microsoft.com/office/officeart/2008/layout/LinedList"/>
    <dgm:cxn modelId="{CF4EA169-6FDB-4D9D-974A-79F6B1EDF899}" type="presParOf" srcId="{6D0B5A3B-C15F-42F8-939A-B52485CAE4C9}" destId="{67104777-982C-4D30-B572-6227A5FDE30A}" srcOrd="16" destOrd="0" presId="urn:microsoft.com/office/officeart/2008/layout/LinedList"/>
    <dgm:cxn modelId="{8E7925DA-B388-4AC9-9AE2-CA61AD4F77B1}" type="presParOf" srcId="{67104777-982C-4D30-B572-6227A5FDE30A}" destId="{234CF8EF-80A2-4534-B404-E27DA7636D6D}" srcOrd="0" destOrd="0" presId="urn:microsoft.com/office/officeart/2008/layout/LinedList"/>
    <dgm:cxn modelId="{7D085251-22E2-469E-9954-82455F80E1E3}" type="presParOf" srcId="{67104777-982C-4D30-B572-6227A5FDE30A}" destId="{5B475247-5A7F-48B5-ABFF-B65648257F72}" srcOrd="1" destOrd="0" presId="urn:microsoft.com/office/officeart/2008/layout/LinedList"/>
    <dgm:cxn modelId="{4F74D36F-3FE8-4DDF-94F0-69D10D529B81}" type="presParOf" srcId="{67104777-982C-4D30-B572-6227A5FDE30A}" destId="{6898C560-4B95-45D0-A046-FB46D2F98427}" srcOrd="2" destOrd="0" presId="urn:microsoft.com/office/officeart/2008/layout/LinedList"/>
    <dgm:cxn modelId="{23ABD990-BF83-4A15-9D8D-168828643FE3}" type="presParOf" srcId="{6D0B5A3B-C15F-42F8-939A-B52485CAE4C9}" destId="{851AF20E-3EE8-49DB-8C07-F9BE4CB20324}" srcOrd="17" destOrd="0" presId="urn:microsoft.com/office/officeart/2008/layout/LinedList"/>
    <dgm:cxn modelId="{0610760C-3E20-4DE7-812E-B9E7C4C8AE10}" type="presParOf" srcId="{6D0B5A3B-C15F-42F8-939A-B52485CAE4C9}" destId="{73620DDC-FF0C-41C9-A4A3-95C6F10A7743}" srcOrd="18" destOrd="0" presId="urn:microsoft.com/office/officeart/2008/layout/LinedList"/>
    <dgm:cxn modelId="{75519E31-D929-4F7D-92AC-091210DCE7E6}" type="presParOf" srcId="{6D0B5A3B-C15F-42F8-939A-B52485CAE4C9}" destId="{F15ABD96-EF8E-4D20-8E7F-46523BDB0B43}" srcOrd="19" destOrd="0" presId="urn:microsoft.com/office/officeart/2008/layout/LinedList"/>
    <dgm:cxn modelId="{FF810933-65B0-4BE8-9F4B-9F2AB180E81F}" type="presParOf" srcId="{F15ABD96-EF8E-4D20-8E7F-46523BDB0B43}" destId="{3CBB2E9C-7622-44AC-B41B-3FF44486CA07}" srcOrd="0" destOrd="0" presId="urn:microsoft.com/office/officeart/2008/layout/LinedList"/>
    <dgm:cxn modelId="{3CE379C8-48C0-4321-98BB-F6AC898B1D5E}" type="presParOf" srcId="{F15ABD96-EF8E-4D20-8E7F-46523BDB0B43}" destId="{68FD3F18-72C8-4396-B8BC-F6C1B1A78094}" srcOrd="1" destOrd="0" presId="urn:microsoft.com/office/officeart/2008/layout/LinedList"/>
    <dgm:cxn modelId="{E104F508-ACC6-43A4-9F6A-ABE16BF52BD7}" type="presParOf" srcId="{F15ABD96-EF8E-4D20-8E7F-46523BDB0B43}" destId="{7CF5A1BC-BF8D-4D90-9671-4C716638F51D}" srcOrd="2" destOrd="0" presId="urn:microsoft.com/office/officeart/2008/layout/LinedList"/>
    <dgm:cxn modelId="{6B87FF28-197D-4004-8169-676012BDE1D9}" type="presParOf" srcId="{6D0B5A3B-C15F-42F8-939A-B52485CAE4C9}" destId="{ADE6E358-FFF1-4B9C-AD3C-658C3D1237EF}" srcOrd="20" destOrd="0" presId="urn:microsoft.com/office/officeart/2008/layout/LinedList"/>
    <dgm:cxn modelId="{75E16A66-4C0D-4311-8C95-F6D6BCA7BA96}" type="presParOf" srcId="{6D0B5A3B-C15F-42F8-939A-B52485CAE4C9}" destId="{0DE9EE3F-0060-4724-A1B9-7F4138E5152A}" srcOrd="2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2E3724-CB98-4304-BD99-42D01EBB8C3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DAF8D17-D0BE-4EC0-A7F8-8021FABB2516}">
      <dgm:prSet phldrT="[Text]" phldr="0"/>
      <dgm:spPr/>
      <dgm:t>
        <a:bodyPr/>
        <a:lstStyle/>
        <a:p>
          <a:r>
            <a:rPr lang="da-DK" dirty="0" err="1"/>
            <a:t>Would</a:t>
          </a:r>
          <a:r>
            <a:rPr lang="da-DK" dirty="0"/>
            <a:t> </a:t>
          </a:r>
          <a:r>
            <a:rPr lang="da-DK" dirty="0" err="1"/>
            <a:t>you</a:t>
          </a:r>
          <a:r>
            <a:rPr lang="da-DK" dirty="0"/>
            <a:t> </a:t>
          </a:r>
          <a:r>
            <a:rPr lang="da-DK" dirty="0" err="1"/>
            <a:t>read</a:t>
          </a:r>
          <a:r>
            <a:rPr lang="da-DK" dirty="0"/>
            <a:t> </a:t>
          </a:r>
          <a:r>
            <a:rPr lang="da-DK" dirty="0" err="1"/>
            <a:t>such</a:t>
          </a:r>
          <a:r>
            <a:rPr lang="da-DK" dirty="0"/>
            <a:t> a </a:t>
          </a:r>
          <a:r>
            <a:rPr lang="da-DK" dirty="0" err="1"/>
            <a:t>paper</a:t>
          </a:r>
          <a:r>
            <a:rPr lang="da-DK" dirty="0"/>
            <a:t>?</a:t>
          </a:r>
          <a:endParaRPr lang="en-GB" dirty="0"/>
        </a:p>
      </dgm:t>
    </dgm:pt>
    <dgm:pt modelId="{8E617B77-3542-4965-A5D4-224301A4C21D}" type="parTrans" cxnId="{5B6588FF-D354-4AB4-B3FC-FE1733D91E26}">
      <dgm:prSet/>
      <dgm:spPr/>
      <dgm:t>
        <a:bodyPr/>
        <a:lstStyle/>
        <a:p>
          <a:endParaRPr lang="en-GB"/>
        </a:p>
      </dgm:t>
    </dgm:pt>
    <dgm:pt modelId="{13D39B51-37F7-4881-B609-794207D3E833}" type="sibTrans" cxnId="{5B6588FF-D354-4AB4-B3FC-FE1733D91E26}">
      <dgm:prSet/>
      <dgm:spPr/>
      <dgm:t>
        <a:bodyPr/>
        <a:lstStyle/>
        <a:p>
          <a:endParaRPr lang="en-GB"/>
        </a:p>
      </dgm:t>
    </dgm:pt>
    <dgm:pt modelId="{6F30189D-3065-40AE-84FE-D4878DD4FD01}">
      <dgm:prSet phldrT="[Text]" phldr="0"/>
      <dgm:spPr/>
      <dgm:t>
        <a:bodyPr/>
        <a:lstStyle/>
        <a:p>
          <a:r>
            <a:rPr lang="da-DK" dirty="0" err="1"/>
            <a:t>Would</a:t>
          </a:r>
          <a:r>
            <a:rPr lang="da-DK" dirty="0"/>
            <a:t> </a:t>
          </a:r>
          <a:r>
            <a:rPr lang="da-DK" dirty="0" err="1"/>
            <a:t>you</a:t>
          </a:r>
          <a:r>
            <a:rPr lang="da-DK" dirty="0"/>
            <a:t> </a:t>
          </a:r>
          <a:r>
            <a:rPr lang="da-DK" dirty="0" err="1"/>
            <a:t>volunteer</a:t>
          </a:r>
          <a:r>
            <a:rPr lang="da-DK" dirty="0"/>
            <a:t> for </a:t>
          </a:r>
          <a:r>
            <a:rPr lang="da-DK" dirty="0" err="1"/>
            <a:t>co-writing</a:t>
          </a:r>
          <a:r>
            <a:rPr lang="da-DK" dirty="0"/>
            <a:t> </a:t>
          </a:r>
          <a:r>
            <a:rPr lang="da-DK" dirty="0" err="1"/>
            <a:t>this</a:t>
          </a:r>
          <a:r>
            <a:rPr lang="da-DK" dirty="0"/>
            <a:t> </a:t>
          </a:r>
          <a:r>
            <a:rPr lang="da-DK" dirty="0" err="1"/>
            <a:t>paper</a:t>
          </a:r>
          <a:r>
            <a:rPr lang="da-DK" dirty="0"/>
            <a:t>?</a:t>
          </a:r>
          <a:endParaRPr lang="en-GB" dirty="0"/>
        </a:p>
      </dgm:t>
    </dgm:pt>
    <dgm:pt modelId="{2BFACD40-7A5C-4A91-A18D-4E9E4ABD87F2}" type="parTrans" cxnId="{4855E2F2-DAB4-49B8-A7F3-AD8CE0BEDEF6}">
      <dgm:prSet/>
      <dgm:spPr/>
      <dgm:t>
        <a:bodyPr/>
        <a:lstStyle/>
        <a:p>
          <a:endParaRPr lang="en-GB"/>
        </a:p>
      </dgm:t>
    </dgm:pt>
    <dgm:pt modelId="{3FE417A5-20D2-46F7-A568-F8FC6F4E82B4}" type="sibTrans" cxnId="{4855E2F2-DAB4-49B8-A7F3-AD8CE0BEDEF6}">
      <dgm:prSet/>
      <dgm:spPr/>
      <dgm:t>
        <a:bodyPr/>
        <a:lstStyle/>
        <a:p>
          <a:endParaRPr lang="en-GB"/>
        </a:p>
      </dgm:t>
    </dgm:pt>
    <dgm:pt modelId="{97071D7E-28E9-4A9D-828E-40E538E0CAC0}">
      <dgm:prSet phldrT="[Text]" phldr="0"/>
      <dgm:spPr/>
      <dgm:t>
        <a:bodyPr/>
        <a:lstStyle/>
        <a:p>
          <a:r>
            <a:rPr lang="da-DK" dirty="0"/>
            <a:t>Can (and </a:t>
          </a:r>
          <a:r>
            <a:rPr lang="da-DK" dirty="0" err="1"/>
            <a:t>would</a:t>
          </a:r>
          <a:r>
            <a:rPr lang="da-DK" dirty="0"/>
            <a:t>) </a:t>
          </a:r>
          <a:r>
            <a:rPr lang="da-DK" dirty="0" err="1"/>
            <a:t>you</a:t>
          </a:r>
          <a:r>
            <a:rPr lang="da-DK" dirty="0"/>
            <a:t> provide </a:t>
          </a:r>
          <a:r>
            <a:rPr lang="da-DK" dirty="0" err="1"/>
            <a:t>practicle</a:t>
          </a:r>
          <a:r>
            <a:rPr lang="da-DK" dirty="0"/>
            <a:t> </a:t>
          </a:r>
          <a:r>
            <a:rPr lang="da-DK" dirty="0" err="1"/>
            <a:t>examples</a:t>
          </a:r>
          <a:r>
            <a:rPr lang="da-DK" dirty="0"/>
            <a:t> for </a:t>
          </a:r>
          <a:r>
            <a:rPr lang="da-DK" dirty="0" err="1"/>
            <a:t>this</a:t>
          </a:r>
          <a:r>
            <a:rPr lang="da-DK" dirty="0"/>
            <a:t> </a:t>
          </a:r>
          <a:r>
            <a:rPr lang="da-DK" dirty="0" err="1"/>
            <a:t>paper</a:t>
          </a:r>
          <a:r>
            <a:rPr lang="da-DK" dirty="0"/>
            <a:t>?</a:t>
          </a:r>
          <a:endParaRPr lang="en-GB" dirty="0"/>
        </a:p>
      </dgm:t>
    </dgm:pt>
    <dgm:pt modelId="{917E1D30-C35F-4CC5-AD9D-69035332F5E7}" type="parTrans" cxnId="{7141FF45-CDC5-4632-80B1-A8A1189384A5}">
      <dgm:prSet/>
      <dgm:spPr/>
      <dgm:t>
        <a:bodyPr/>
        <a:lstStyle/>
        <a:p>
          <a:endParaRPr lang="en-GB"/>
        </a:p>
      </dgm:t>
    </dgm:pt>
    <dgm:pt modelId="{2DD49BD4-3059-4153-A6CC-5BD68EC2D332}" type="sibTrans" cxnId="{7141FF45-CDC5-4632-80B1-A8A1189384A5}">
      <dgm:prSet/>
      <dgm:spPr/>
      <dgm:t>
        <a:bodyPr/>
        <a:lstStyle/>
        <a:p>
          <a:endParaRPr lang="en-GB"/>
        </a:p>
      </dgm:t>
    </dgm:pt>
    <dgm:pt modelId="{30D91079-C2E9-4529-A69C-E4B58E9883C6}">
      <dgm:prSet phldrT="[Text]" phldr="0"/>
      <dgm:spPr/>
      <dgm:t>
        <a:bodyPr/>
        <a:lstStyle/>
        <a:p>
          <a:r>
            <a:rPr lang="da-DK"/>
            <a:t>Any other views/comments?</a:t>
          </a:r>
          <a:endParaRPr lang="en-GB" dirty="0"/>
        </a:p>
      </dgm:t>
    </dgm:pt>
    <dgm:pt modelId="{2E73334D-DA3F-41FF-BB18-F309B0FFCC3F}" type="parTrans" cxnId="{FAA525F1-45DF-4280-BA7C-CD16138BED14}">
      <dgm:prSet/>
      <dgm:spPr/>
      <dgm:t>
        <a:bodyPr/>
        <a:lstStyle/>
        <a:p>
          <a:endParaRPr lang="en-GB"/>
        </a:p>
      </dgm:t>
    </dgm:pt>
    <dgm:pt modelId="{E49D1E53-D828-47C1-B738-2CD86B58252A}" type="sibTrans" cxnId="{FAA525F1-45DF-4280-BA7C-CD16138BED14}">
      <dgm:prSet/>
      <dgm:spPr/>
      <dgm:t>
        <a:bodyPr/>
        <a:lstStyle/>
        <a:p>
          <a:endParaRPr lang="en-GB"/>
        </a:p>
      </dgm:t>
    </dgm:pt>
    <dgm:pt modelId="{300BDEFD-B6F3-4390-AE57-020EB0BEC008}" type="pres">
      <dgm:prSet presAssocID="{E62E3724-CB98-4304-BD99-42D01EBB8C37}" presName="linearFlow" presStyleCnt="0">
        <dgm:presLayoutVars>
          <dgm:dir/>
          <dgm:resizeHandles val="exact"/>
        </dgm:presLayoutVars>
      </dgm:prSet>
      <dgm:spPr/>
    </dgm:pt>
    <dgm:pt modelId="{894717C8-A028-4CB0-A4E5-B3318C4E4C2B}" type="pres">
      <dgm:prSet presAssocID="{ADAF8D17-D0BE-4EC0-A7F8-8021FABB2516}" presName="composite" presStyleCnt="0"/>
      <dgm:spPr/>
    </dgm:pt>
    <dgm:pt modelId="{D66EFD75-CC84-47F4-8C16-823279D57115}" type="pres">
      <dgm:prSet presAssocID="{ADAF8D17-D0BE-4EC0-A7F8-8021FABB2516}" presName="imgShp" presStyleLbl="fgImgPlace1" presStyleIdx="0" presStyleCnt="4"/>
      <dgm:spPr/>
    </dgm:pt>
    <dgm:pt modelId="{FFF5B5E0-0B15-4F4E-8977-C63C4E51A3A2}" type="pres">
      <dgm:prSet presAssocID="{ADAF8D17-D0BE-4EC0-A7F8-8021FABB2516}" presName="txShp" presStyleLbl="node1" presStyleIdx="0" presStyleCnt="4">
        <dgm:presLayoutVars>
          <dgm:bulletEnabled val="1"/>
        </dgm:presLayoutVars>
      </dgm:prSet>
      <dgm:spPr/>
    </dgm:pt>
    <dgm:pt modelId="{1320FB23-C9E5-4F4C-87F4-C10F678A7D4F}" type="pres">
      <dgm:prSet presAssocID="{13D39B51-37F7-4881-B609-794207D3E833}" presName="spacing" presStyleCnt="0"/>
      <dgm:spPr/>
    </dgm:pt>
    <dgm:pt modelId="{DF7B3652-D2DD-4931-BF55-0F96FB93594A}" type="pres">
      <dgm:prSet presAssocID="{6F30189D-3065-40AE-84FE-D4878DD4FD01}" presName="composite" presStyleCnt="0"/>
      <dgm:spPr/>
    </dgm:pt>
    <dgm:pt modelId="{374683DF-08E1-4024-9F5A-9B7D1E0A74FD}" type="pres">
      <dgm:prSet presAssocID="{6F30189D-3065-40AE-84FE-D4878DD4FD01}" presName="imgShp" presStyleLbl="fgImgPlace1" presStyleIdx="1" presStyleCnt="4"/>
      <dgm:spPr/>
    </dgm:pt>
    <dgm:pt modelId="{506489C4-8DDC-419E-A564-BC6BEB121A18}" type="pres">
      <dgm:prSet presAssocID="{6F30189D-3065-40AE-84FE-D4878DD4FD01}" presName="txShp" presStyleLbl="node1" presStyleIdx="1" presStyleCnt="4">
        <dgm:presLayoutVars>
          <dgm:bulletEnabled val="1"/>
        </dgm:presLayoutVars>
      </dgm:prSet>
      <dgm:spPr/>
    </dgm:pt>
    <dgm:pt modelId="{7FA839C6-2B53-41E7-9A82-17DC1BC9A28B}" type="pres">
      <dgm:prSet presAssocID="{3FE417A5-20D2-46F7-A568-F8FC6F4E82B4}" presName="spacing" presStyleCnt="0"/>
      <dgm:spPr/>
    </dgm:pt>
    <dgm:pt modelId="{F84AE4F9-B36D-4ED5-AA4B-4F7F6D3CFC09}" type="pres">
      <dgm:prSet presAssocID="{97071D7E-28E9-4A9D-828E-40E538E0CAC0}" presName="composite" presStyleCnt="0"/>
      <dgm:spPr/>
    </dgm:pt>
    <dgm:pt modelId="{934A2D26-AE13-4904-85C9-5BC115DAF04F}" type="pres">
      <dgm:prSet presAssocID="{97071D7E-28E9-4A9D-828E-40E538E0CAC0}" presName="imgShp" presStyleLbl="fgImgPlace1" presStyleIdx="2" presStyleCnt="4"/>
      <dgm:spPr/>
    </dgm:pt>
    <dgm:pt modelId="{7E333DE8-461C-494D-8567-328F12549ECE}" type="pres">
      <dgm:prSet presAssocID="{97071D7E-28E9-4A9D-828E-40E538E0CAC0}" presName="txShp" presStyleLbl="node1" presStyleIdx="2" presStyleCnt="4">
        <dgm:presLayoutVars>
          <dgm:bulletEnabled val="1"/>
        </dgm:presLayoutVars>
      </dgm:prSet>
      <dgm:spPr/>
    </dgm:pt>
    <dgm:pt modelId="{86C4A7A2-08C0-422A-984B-76043EB8B583}" type="pres">
      <dgm:prSet presAssocID="{2DD49BD4-3059-4153-A6CC-5BD68EC2D332}" presName="spacing" presStyleCnt="0"/>
      <dgm:spPr/>
    </dgm:pt>
    <dgm:pt modelId="{2570AD76-E279-4C6D-B408-E359E6C7A4F4}" type="pres">
      <dgm:prSet presAssocID="{30D91079-C2E9-4529-A69C-E4B58E9883C6}" presName="composite" presStyleCnt="0"/>
      <dgm:spPr/>
    </dgm:pt>
    <dgm:pt modelId="{D064239C-80F3-4EC7-9E81-882DCC2DE122}" type="pres">
      <dgm:prSet presAssocID="{30D91079-C2E9-4529-A69C-E4B58E9883C6}" presName="imgShp" presStyleLbl="fgImgPlace1" presStyleIdx="3" presStyleCnt="4"/>
      <dgm:spPr/>
    </dgm:pt>
    <dgm:pt modelId="{1D866DF2-3376-426A-A36C-2AFBEF31FE30}" type="pres">
      <dgm:prSet presAssocID="{30D91079-C2E9-4529-A69C-E4B58E9883C6}" presName="txShp" presStyleLbl="node1" presStyleIdx="3" presStyleCnt="4">
        <dgm:presLayoutVars>
          <dgm:bulletEnabled val="1"/>
        </dgm:presLayoutVars>
      </dgm:prSet>
      <dgm:spPr/>
    </dgm:pt>
  </dgm:ptLst>
  <dgm:cxnLst>
    <dgm:cxn modelId="{0A168D05-16DE-4C14-8E22-92A7565A1756}" type="presOf" srcId="{97071D7E-28E9-4A9D-828E-40E538E0CAC0}" destId="{7E333DE8-461C-494D-8567-328F12549ECE}" srcOrd="0" destOrd="0" presId="urn:microsoft.com/office/officeart/2005/8/layout/vList3"/>
    <dgm:cxn modelId="{4FD12E41-CCE5-43AE-B6E0-24C44FC7173C}" type="presOf" srcId="{ADAF8D17-D0BE-4EC0-A7F8-8021FABB2516}" destId="{FFF5B5E0-0B15-4F4E-8977-C63C4E51A3A2}" srcOrd="0" destOrd="0" presId="urn:microsoft.com/office/officeart/2005/8/layout/vList3"/>
    <dgm:cxn modelId="{7141FF45-CDC5-4632-80B1-A8A1189384A5}" srcId="{E62E3724-CB98-4304-BD99-42D01EBB8C37}" destId="{97071D7E-28E9-4A9D-828E-40E538E0CAC0}" srcOrd="2" destOrd="0" parTransId="{917E1D30-C35F-4CC5-AD9D-69035332F5E7}" sibTransId="{2DD49BD4-3059-4153-A6CC-5BD68EC2D332}"/>
    <dgm:cxn modelId="{EC071E8A-EC03-4410-BAA5-61DB4F0A2012}" type="presOf" srcId="{6F30189D-3065-40AE-84FE-D4878DD4FD01}" destId="{506489C4-8DDC-419E-A564-BC6BEB121A18}" srcOrd="0" destOrd="0" presId="urn:microsoft.com/office/officeart/2005/8/layout/vList3"/>
    <dgm:cxn modelId="{C7EC9E8A-71FD-4400-83E2-C9D2CA2925F6}" type="presOf" srcId="{30D91079-C2E9-4529-A69C-E4B58E9883C6}" destId="{1D866DF2-3376-426A-A36C-2AFBEF31FE30}" srcOrd="0" destOrd="0" presId="urn:microsoft.com/office/officeart/2005/8/layout/vList3"/>
    <dgm:cxn modelId="{5FA4E2D8-6A76-4D10-8053-C2B8AC940DA3}" type="presOf" srcId="{E62E3724-CB98-4304-BD99-42D01EBB8C37}" destId="{300BDEFD-B6F3-4390-AE57-020EB0BEC008}" srcOrd="0" destOrd="0" presId="urn:microsoft.com/office/officeart/2005/8/layout/vList3"/>
    <dgm:cxn modelId="{FAA525F1-45DF-4280-BA7C-CD16138BED14}" srcId="{E62E3724-CB98-4304-BD99-42D01EBB8C37}" destId="{30D91079-C2E9-4529-A69C-E4B58E9883C6}" srcOrd="3" destOrd="0" parTransId="{2E73334D-DA3F-41FF-BB18-F309B0FFCC3F}" sibTransId="{E49D1E53-D828-47C1-B738-2CD86B58252A}"/>
    <dgm:cxn modelId="{4855E2F2-DAB4-49B8-A7F3-AD8CE0BEDEF6}" srcId="{E62E3724-CB98-4304-BD99-42D01EBB8C37}" destId="{6F30189D-3065-40AE-84FE-D4878DD4FD01}" srcOrd="1" destOrd="0" parTransId="{2BFACD40-7A5C-4A91-A18D-4E9E4ABD87F2}" sibTransId="{3FE417A5-20D2-46F7-A568-F8FC6F4E82B4}"/>
    <dgm:cxn modelId="{5B6588FF-D354-4AB4-B3FC-FE1733D91E26}" srcId="{E62E3724-CB98-4304-BD99-42D01EBB8C37}" destId="{ADAF8D17-D0BE-4EC0-A7F8-8021FABB2516}" srcOrd="0" destOrd="0" parTransId="{8E617B77-3542-4965-A5D4-224301A4C21D}" sibTransId="{13D39B51-37F7-4881-B609-794207D3E833}"/>
    <dgm:cxn modelId="{4C52999D-E957-4A63-B761-54C28F98BB7E}" type="presParOf" srcId="{300BDEFD-B6F3-4390-AE57-020EB0BEC008}" destId="{894717C8-A028-4CB0-A4E5-B3318C4E4C2B}" srcOrd="0" destOrd="0" presId="urn:microsoft.com/office/officeart/2005/8/layout/vList3"/>
    <dgm:cxn modelId="{D87175A9-E82E-438B-8307-D9E0B4AC2ECB}" type="presParOf" srcId="{894717C8-A028-4CB0-A4E5-B3318C4E4C2B}" destId="{D66EFD75-CC84-47F4-8C16-823279D57115}" srcOrd="0" destOrd="0" presId="urn:microsoft.com/office/officeart/2005/8/layout/vList3"/>
    <dgm:cxn modelId="{C19FF000-3F3E-4D79-BFDA-43F0A6F3E6F5}" type="presParOf" srcId="{894717C8-A028-4CB0-A4E5-B3318C4E4C2B}" destId="{FFF5B5E0-0B15-4F4E-8977-C63C4E51A3A2}" srcOrd="1" destOrd="0" presId="urn:microsoft.com/office/officeart/2005/8/layout/vList3"/>
    <dgm:cxn modelId="{F4AA496E-87DE-4E08-9083-EDBF1026BC73}" type="presParOf" srcId="{300BDEFD-B6F3-4390-AE57-020EB0BEC008}" destId="{1320FB23-C9E5-4F4C-87F4-C10F678A7D4F}" srcOrd="1" destOrd="0" presId="urn:microsoft.com/office/officeart/2005/8/layout/vList3"/>
    <dgm:cxn modelId="{62500A7D-9864-49F1-AE4B-E51A0DD0E65B}" type="presParOf" srcId="{300BDEFD-B6F3-4390-AE57-020EB0BEC008}" destId="{DF7B3652-D2DD-4931-BF55-0F96FB93594A}" srcOrd="2" destOrd="0" presId="urn:microsoft.com/office/officeart/2005/8/layout/vList3"/>
    <dgm:cxn modelId="{8A8F8653-B5EC-4565-A1C8-A145614757CF}" type="presParOf" srcId="{DF7B3652-D2DD-4931-BF55-0F96FB93594A}" destId="{374683DF-08E1-4024-9F5A-9B7D1E0A74FD}" srcOrd="0" destOrd="0" presId="urn:microsoft.com/office/officeart/2005/8/layout/vList3"/>
    <dgm:cxn modelId="{EBC47EB5-0214-4AAE-8D93-5CFE4638283C}" type="presParOf" srcId="{DF7B3652-D2DD-4931-BF55-0F96FB93594A}" destId="{506489C4-8DDC-419E-A564-BC6BEB121A18}" srcOrd="1" destOrd="0" presId="urn:microsoft.com/office/officeart/2005/8/layout/vList3"/>
    <dgm:cxn modelId="{F4489AC0-A708-4B20-9C6B-A3F018F49A73}" type="presParOf" srcId="{300BDEFD-B6F3-4390-AE57-020EB0BEC008}" destId="{7FA839C6-2B53-41E7-9A82-17DC1BC9A28B}" srcOrd="3" destOrd="0" presId="urn:microsoft.com/office/officeart/2005/8/layout/vList3"/>
    <dgm:cxn modelId="{3AAB74FD-62A9-4A0E-84EE-79EE50E4126F}" type="presParOf" srcId="{300BDEFD-B6F3-4390-AE57-020EB0BEC008}" destId="{F84AE4F9-B36D-4ED5-AA4B-4F7F6D3CFC09}" srcOrd="4" destOrd="0" presId="urn:microsoft.com/office/officeart/2005/8/layout/vList3"/>
    <dgm:cxn modelId="{65955FC0-71A6-41B4-BE63-17DB87294BB3}" type="presParOf" srcId="{F84AE4F9-B36D-4ED5-AA4B-4F7F6D3CFC09}" destId="{934A2D26-AE13-4904-85C9-5BC115DAF04F}" srcOrd="0" destOrd="0" presId="urn:microsoft.com/office/officeart/2005/8/layout/vList3"/>
    <dgm:cxn modelId="{99064A92-6B8E-49FF-ACEF-159712297B57}" type="presParOf" srcId="{F84AE4F9-B36D-4ED5-AA4B-4F7F6D3CFC09}" destId="{7E333DE8-461C-494D-8567-328F12549ECE}" srcOrd="1" destOrd="0" presId="urn:microsoft.com/office/officeart/2005/8/layout/vList3"/>
    <dgm:cxn modelId="{80882BAD-930D-4AB9-AEB7-5FEBEA2F09B5}" type="presParOf" srcId="{300BDEFD-B6F3-4390-AE57-020EB0BEC008}" destId="{86C4A7A2-08C0-422A-984B-76043EB8B583}" srcOrd="5" destOrd="0" presId="urn:microsoft.com/office/officeart/2005/8/layout/vList3"/>
    <dgm:cxn modelId="{93D5DA7D-D30F-401A-84C3-FC0008233F2E}" type="presParOf" srcId="{300BDEFD-B6F3-4390-AE57-020EB0BEC008}" destId="{2570AD76-E279-4C6D-B408-E359E6C7A4F4}" srcOrd="6" destOrd="0" presId="urn:microsoft.com/office/officeart/2005/8/layout/vList3"/>
    <dgm:cxn modelId="{50AF0370-3C52-4589-8E48-D5345BC9A6D1}" type="presParOf" srcId="{2570AD76-E279-4C6D-B408-E359E6C7A4F4}" destId="{D064239C-80F3-4EC7-9E81-882DCC2DE122}" srcOrd="0" destOrd="0" presId="urn:microsoft.com/office/officeart/2005/8/layout/vList3"/>
    <dgm:cxn modelId="{40091242-897B-4691-BE53-BA3E9A702442}" type="presParOf" srcId="{2570AD76-E279-4C6D-B408-E359E6C7A4F4}" destId="{1D866DF2-3376-426A-A36C-2AFBEF31FE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E2C73F-1C39-4056-808C-5570E8E82070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</dgm:pt>
    <dgm:pt modelId="{05677D2F-A9E0-4AC1-B4FA-EE3B29F53CD3}">
      <dgm:prSet phldrT="[Text]"/>
      <dgm:spPr/>
      <dgm:t>
        <a:bodyPr/>
        <a:lstStyle/>
        <a:p>
          <a:r>
            <a:rPr lang="en-GB" noProof="0" dirty="0"/>
            <a:t>Claim: Insurance &amp; pensions are behind on model risk management compared to banking</a:t>
          </a:r>
        </a:p>
      </dgm:t>
    </dgm:pt>
    <dgm:pt modelId="{4BC74093-5F20-4FA0-B9C0-F40C3A2B050B}" type="parTrans" cxnId="{C36FEC4B-3F70-4843-8435-7E6415D71C4D}">
      <dgm:prSet/>
      <dgm:spPr/>
      <dgm:t>
        <a:bodyPr/>
        <a:lstStyle/>
        <a:p>
          <a:endParaRPr lang="en-GB"/>
        </a:p>
      </dgm:t>
    </dgm:pt>
    <dgm:pt modelId="{BA84F1D3-CB72-4014-B542-98804C6158E9}" type="sibTrans" cxnId="{C36FEC4B-3F70-4843-8435-7E6415D71C4D}">
      <dgm:prSet/>
      <dgm:spPr/>
      <dgm:t>
        <a:bodyPr/>
        <a:lstStyle/>
        <a:p>
          <a:endParaRPr lang="en-GB"/>
        </a:p>
      </dgm:t>
    </dgm:pt>
    <dgm:pt modelId="{6715D5C0-BA5E-45B7-97A1-8C80EBCE229B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noProof="0" dirty="0"/>
            <a:t>Probably OK on ‘what’ (ESAP1), but we could do much better on ‘how’</a:t>
          </a:r>
        </a:p>
      </dgm:t>
    </dgm:pt>
    <dgm:pt modelId="{DB1BC103-715A-40A6-890F-CB62A689AEEE}" type="parTrans" cxnId="{F4F750AF-819C-49D7-AF59-56C765845D7E}">
      <dgm:prSet/>
      <dgm:spPr/>
      <dgm:t>
        <a:bodyPr/>
        <a:lstStyle/>
        <a:p>
          <a:endParaRPr lang="en-GB"/>
        </a:p>
      </dgm:t>
    </dgm:pt>
    <dgm:pt modelId="{553EE5E9-7548-412E-9716-B4A30FE21FAD}" type="sibTrans" cxnId="{F4F750AF-819C-49D7-AF59-56C765845D7E}">
      <dgm:prSet/>
      <dgm:spPr/>
      <dgm:t>
        <a:bodyPr/>
        <a:lstStyle/>
        <a:p>
          <a:endParaRPr lang="en-GB"/>
        </a:p>
      </dgm:t>
    </dgm:pt>
    <dgm:pt modelId="{1BB69278-13D3-4569-905D-5ABE0B2B2794}">
      <dgm:prSet phldrT="[Text]"/>
      <dgm:spPr/>
      <dgm:t>
        <a:bodyPr/>
        <a:lstStyle/>
        <a:p>
          <a:r>
            <a:rPr lang="en-US" dirty="0"/>
            <a:t>Model risk is one of the biggest and most influential risks, but rarely used as explanation for losses or bad decisions</a:t>
          </a:r>
          <a:endParaRPr lang="en-GB" dirty="0"/>
        </a:p>
      </dgm:t>
    </dgm:pt>
    <dgm:pt modelId="{8584CCBB-70C2-49CB-94E8-F926DDC86E42}" type="parTrans" cxnId="{5D3CA5E0-806C-43FC-8949-F6BF12D33983}">
      <dgm:prSet/>
      <dgm:spPr/>
      <dgm:t>
        <a:bodyPr/>
        <a:lstStyle/>
        <a:p>
          <a:endParaRPr lang="en-GB"/>
        </a:p>
      </dgm:t>
    </dgm:pt>
    <dgm:pt modelId="{B7F16126-3ECD-4585-9DC7-315FE2D81BEA}" type="sibTrans" cxnId="{5D3CA5E0-806C-43FC-8949-F6BF12D33983}">
      <dgm:prSet/>
      <dgm:spPr/>
      <dgm:t>
        <a:bodyPr/>
        <a:lstStyle/>
        <a:p>
          <a:endParaRPr lang="en-GB"/>
        </a:p>
      </dgm:t>
    </dgm:pt>
    <dgm:pt modelId="{1F3FC88C-E9F3-49F1-A749-DAB451C6866D}" type="pres">
      <dgm:prSet presAssocID="{26E2C73F-1C39-4056-808C-5570E8E82070}" presName="linear" presStyleCnt="0">
        <dgm:presLayoutVars>
          <dgm:dir/>
          <dgm:resizeHandles val="exact"/>
        </dgm:presLayoutVars>
      </dgm:prSet>
      <dgm:spPr/>
    </dgm:pt>
    <dgm:pt modelId="{0E1203EC-ECF1-4773-BFFD-6195A020991F}" type="pres">
      <dgm:prSet presAssocID="{05677D2F-A9E0-4AC1-B4FA-EE3B29F53CD3}" presName="comp" presStyleCnt="0"/>
      <dgm:spPr/>
    </dgm:pt>
    <dgm:pt modelId="{8BD60986-B586-4CF8-8688-2BD47A0BC518}" type="pres">
      <dgm:prSet presAssocID="{05677D2F-A9E0-4AC1-B4FA-EE3B29F53CD3}" presName="box" presStyleLbl="node1" presStyleIdx="0" presStyleCnt="3"/>
      <dgm:spPr/>
    </dgm:pt>
    <dgm:pt modelId="{712CE1D6-A552-47BB-8A50-C37143C13399}" type="pres">
      <dgm:prSet presAssocID="{05677D2F-A9E0-4AC1-B4FA-EE3B29F53CD3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3021E71E-9FC0-41B8-B2E5-BC96A8AFACE0}" type="pres">
      <dgm:prSet presAssocID="{05677D2F-A9E0-4AC1-B4FA-EE3B29F53CD3}" presName="text" presStyleLbl="node1" presStyleIdx="0" presStyleCnt="3">
        <dgm:presLayoutVars>
          <dgm:bulletEnabled val="1"/>
        </dgm:presLayoutVars>
      </dgm:prSet>
      <dgm:spPr/>
    </dgm:pt>
    <dgm:pt modelId="{1C95B0DB-96EF-4038-BA2B-A2131BB432C7}" type="pres">
      <dgm:prSet presAssocID="{BA84F1D3-CB72-4014-B542-98804C6158E9}" presName="spacer" presStyleCnt="0"/>
      <dgm:spPr/>
    </dgm:pt>
    <dgm:pt modelId="{1C2A6946-3255-4865-B06A-118B9BC5D2ED}" type="pres">
      <dgm:prSet presAssocID="{6715D5C0-BA5E-45B7-97A1-8C80EBCE229B}" presName="comp" presStyleCnt="0"/>
      <dgm:spPr/>
    </dgm:pt>
    <dgm:pt modelId="{5D7C3D94-6C39-41D4-8CDD-99F72B3779F4}" type="pres">
      <dgm:prSet presAssocID="{6715D5C0-BA5E-45B7-97A1-8C80EBCE229B}" presName="box" presStyleLbl="node1" presStyleIdx="1" presStyleCnt="3"/>
      <dgm:spPr/>
    </dgm:pt>
    <dgm:pt modelId="{EAB9FDD0-BFA5-4BB2-B4B1-DAD09F0145D1}" type="pres">
      <dgm:prSet presAssocID="{6715D5C0-BA5E-45B7-97A1-8C80EBCE229B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CC57312-7CB7-40E0-99A3-DABC00F5C934}" type="pres">
      <dgm:prSet presAssocID="{6715D5C0-BA5E-45B7-97A1-8C80EBCE229B}" presName="text" presStyleLbl="node1" presStyleIdx="1" presStyleCnt="3">
        <dgm:presLayoutVars>
          <dgm:bulletEnabled val="1"/>
        </dgm:presLayoutVars>
      </dgm:prSet>
      <dgm:spPr/>
    </dgm:pt>
    <dgm:pt modelId="{8CFF2964-9FAC-4BF2-8786-04D0D9F8EE6B}" type="pres">
      <dgm:prSet presAssocID="{553EE5E9-7548-412E-9716-B4A30FE21FAD}" presName="spacer" presStyleCnt="0"/>
      <dgm:spPr/>
    </dgm:pt>
    <dgm:pt modelId="{9296F497-F66F-45EE-B26E-546EE99A1A45}" type="pres">
      <dgm:prSet presAssocID="{1BB69278-13D3-4569-905D-5ABE0B2B2794}" presName="comp" presStyleCnt="0"/>
      <dgm:spPr/>
    </dgm:pt>
    <dgm:pt modelId="{DADCBD8C-F059-41BA-AB2D-06C3FBA400AE}" type="pres">
      <dgm:prSet presAssocID="{1BB69278-13D3-4569-905D-5ABE0B2B2794}" presName="box" presStyleLbl="node1" presStyleIdx="2" presStyleCnt="3"/>
      <dgm:spPr/>
    </dgm:pt>
    <dgm:pt modelId="{85AD420B-508F-486A-80CD-01E620E9BF7B}" type="pres">
      <dgm:prSet presAssocID="{1BB69278-13D3-4569-905D-5ABE0B2B2794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7652DCE-FA5F-4F5B-B814-8485F42FB11E}" type="pres">
      <dgm:prSet presAssocID="{1BB69278-13D3-4569-905D-5ABE0B2B2794}" presName="text" presStyleLbl="node1" presStyleIdx="2" presStyleCnt="3">
        <dgm:presLayoutVars>
          <dgm:bulletEnabled val="1"/>
        </dgm:presLayoutVars>
      </dgm:prSet>
      <dgm:spPr/>
    </dgm:pt>
  </dgm:ptLst>
  <dgm:cxnLst>
    <dgm:cxn modelId="{FB097312-8B3E-460C-9C8C-57E13950ABBD}" type="presOf" srcId="{05677D2F-A9E0-4AC1-B4FA-EE3B29F53CD3}" destId="{3021E71E-9FC0-41B8-B2E5-BC96A8AFACE0}" srcOrd="1" destOrd="0" presId="urn:microsoft.com/office/officeart/2005/8/layout/vList4"/>
    <dgm:cxn modelId="{D5034B2B-D179-429F-A71D-687C29651AC8}" type="presOf" srcId="{6715D5C0-BA5E-45B7-97A1-8C80EBCE229B}" destId="{7CC57312-7CB7-40E0-99A3-DABC00F5C934}" srcOrd="1" destOrd="0" presId="urn:microsoft.com/office/officeart/2005/8/layout/vList4"/>
    <dgm:cxn modelId="{0CE36F2C-7377-431B-BA7A-9C9A0C04505C}" type="presOf" srcId="{1BB69278-13D3-4569-905D-5ABE0B2B2794}" destId="{D7652DCE-FA5F-4F5B-B814-8485F42FB11E}" srcOrd="1" destOrd="0" presId="urn:microsoft.com/office/officeart/2005/8/layout/vList4"/>
    <dgm:cxn modelId="{BE1E643D-957B-4B21-86F5-21677A349B58}" type="presOf" srcId="{26E2C73F-1C39-4056-808C-5570E8E82070}" destId="{1F3FC88C-E9F3-49F1-A749-DAB451C6866D}" srcOrd="0" destOrd="0" presId="urn:microsoft.com/office/officeart/2005/8/layout/vList4"/>
    <dgm:cxn modelId="{DA8E3168-34B8-4D16-B7F0-03C94A2F94B5}" type="presOf" srcId="{1BB69278-13D3-4569-905D-5ABE0B2B2794}" destId="{DADCBD8C-F059-41BA-AB2D-06C3FBA400AE}" srcOrd="0" destOrd="0" presId="urn:microsoft.com/office/officeart/2005/8/layout/vList4"/>
    <dgm:cxn modelId="{C36FEC4B-3F70-4843-8435-7E6415D71C4D}" srcId="{26E2C73F-1C39-4056-808C-5570E8E82070}" destId="{05677D2F-A9E0-4AC1-B4FA-EE3B29F53CD3}" srcOrd="0" destOrd="0" parTransId="{4BC74093-5F20-4FA0-B9C0-F40C3A2B050B}" sibTransId="{BA84F1D3-CB72-4014-B542-98804C6158E9}"/>
    <dgm:cxn modelId="{7A5B8357-9ECD-4C7B-83E1-4BCF583F869E}" type="presOf" srcId="{05677D2F-A9E0-4AC1-B4FA-EE3B29F53CD3}" destId="{8BD60986-B586-4CF8-8688-2BD47A0BC518}" srcOrd="0" destOrd="0" presId="urn:microsoft.com/office/officeart/2005/8/layout/vList4"/>
    <dgm:cxn modelId="{032A17AE-4386-4683-8683-B6B3F73D9EB3}" type="presOf" srcId="{6715D5C0-BA5E-45B7-97A1-8C80EBCE229B}" destId="{5D7C3D94-6C39-41D4-8CDD-99F72B3779F4}" srcOrd="0" destOrd="0" presId="urn:microsoft.com/office/officeart/2005/8/layout/vList4"/>
    <dgm:cxn modelId="{F4F750AF-819C-49D7-AF59-56C765845D7E}" srcId="{26E2C73F-1C39-4056-808C-5570E8E82070}" destId="{6715D5C0-BA5E-45B7-97A1-8C80EBCE229B}" srcOrd="1" destOrd="0" parTransId="{DB1BC103-715A-40A6-890F-CB62A689AEEE}" sibTransId="{553EE5E9-7548-412E-9716-B4A30FE21FAD}"/>
    <dgm:cxn modelId="{5D3CA5E0-806C-43FC-8949-F6BF12D33983}" srcId="{26E2C73F-1C39-4056-808C-5570E8E82070}" destId="{1BB69278-13D3-4569-905D-5ABE0B2B2794}" srcOrd="2" destOrd="0" parTransId="{8584CCBB-70C2-49CB-94E8-F926DDC86E42}" sibTransId="{B7F16126-3ECD-4585-9DC7-315FE2D81BEA}"/>
    <dgm:cxn modelId="{AF8538F1-FFFD-437A-88B4-F05A38239F27}" type="presParOf" srcId="{1F3FC88C-E9F3-49F1-A749-DAB451C6866D}" destId="{0E1203EC-ECF1-4773-BFFD-6195A020991F}" srcOrd="0" destOrd="0" presId="urn:microsoft.com/office/officeart/2005/8/layout/vList4"/>
    <dgm:cxn modelId="{FD5B3F1B-9E52-40BC-92A1-5F3B25CCDB22}" type="presParOf" srcId="{0E1203EC-ECF1-4773-BFFD-6195A020991F}" destId="{8BD60986-B586-4CF8-8688-2BD47A0BC518}" srcOrd="0" destOrd="0" presId="urn:microsoft.com/office/officeart/2005/8/layout/vList4"/>
    <dgm:cxn modelId="{95782DFD-9667-4103-9313-68F9ED8E8D29}" type="presParOf" srcId="{0E1203EC-ECF1-4773-BFFD-6195A020991F}" destId="{712CE1D6-A552-47BB-8A50-C37143C13399}" srcOrd="1" destOrd="0" presId="urn:microsoft.com/office/officeart/2005/8/layout/vList4"/>
    <dgm:cxn modelId="{3A6F7748-05B5-4408-9A64-4CC0F67BD186}" type="presParOf" srcId="{0E1203EC-ECF1-4773-BFFD-6195A020991F}" destId="{3021E71E-9FC0-41B8-B2E5-BC96A8AFACE0}" srcOrd="2" destOrd="0" presId="urn:microsoft.com/office/officeart/2005/8/layout/vList4"/>
    <dgm:cxn modelId="{361D05D8-93B2-41B9-9D46-63E9D7187D71}" type="presParOf" srcId="{1F3FC88C-E9F3-49F1-A749-DAB451C6866D}" destId="{1C95B0DB-96EF-4038-BA2B-A2131BB432C7}" srcOrd="1" destOrd="0" presId="urn:microsoft.com/office/officeart/2005/8/layout/vList4"/>
    <dgm:cxn modelId="{1ED3734A-B878-4B44-9E39-767ED1C0CCA7}" type="presParOf" srcId="{1F3FC88C-E9F3-49F1-A749-DAB451C6866D}" destId="{1C2A6946-3255-4865-B06A-118B9BC5D2ED}" srcOrd="2" destOrd="0" presId="urn:microsoft.com/office/officeart/2005/8/layout/vList4"/>
    <dgm:cxn modelId="{20039D8A-15DD-4173-9C44-54AE36DB8CCB}" type="presParOf" srcId="{1C2A6946-3255-4865-B06A-118B9BC5D2ED}" destId="{5D7C3D94-6C39-41D4-8CDD-99F72B3779F4}" srcOrd="0" destOrd="0" presId="urn:microsoft.com/office/officeart/2005/8/layout/vList4"/>
    <dgm:cxn modelId="{BEF11F06-60BD-4972-B62A-35C6AC9E26EF}" type="presParOf" srcId="{1C2A6946-3255-4865-B06A-118B9BC5D2ED}" destId="{EAB9FDD0-BFA5-4BB2-B4B1-DAD09F0145D1}" srcOrd="1" destOrd="0" presId="urn:microsoft.com/office/officeart/2005/8/layout/vList4"/>
    <dgm:cxn modelId="{E33A80B5-D5C3-458C-881F-68BDAEB17ED7}" type="presParOf" srcId="{1C2A6946-3255-4865-B06A-118B9BC5D2ED}" destId="{7CC57312-7CB7-40E0-99A3-DABC00F5C934}" srcOrd="2" destOrd="0" presId="urn:microsoft.com/office/officeart/2005/8/layout/vList4"/>
    <dgm:cxn modelId="{8EF1F543-6F89-4BCE-93E8-9ACBF4414395}" type="presParOf" srcId="{1F3FC88C-E9F3-49F1-A749-DAB451C6866D}" destId="{8CFF2964-9FAC-4BF2-8786-04D0D9F8EE6B}" srcOrd="3" destOrd="0" presId="urn:microsoft.com/office/officeart/2005/8/layout/vList4"/>
    <dgm:cxn modelId="{B1E09766-2569-4CFD-A5C9-361FC7DE9D64}" type="presParOf" srcId="{1F3FC88C-E9F3-49F1-A749-DAB451C6866D}" destId="{9296F497-F66F-45EE-B26E-546EE99A1A45}" srcOrd="4" destOrd="0" presId="urn:microsoft.com/office/officeart/2005/8/layout/vList4"/>
    <dgm:cxn modelId="{89B8B8B0-8DB2-41F9-AD92-C6CADD7D0950}" type="presParOf" srcId="{9296F497-F66F-45EE-B26E-546EE99A1A45}" destId="{DADCBD8C-F059-41BA-AB2D-06C3FBA400AE}" srcOrd="0" destOrd="0" presId="urn:microsoft.com/office/officeart/2005/8/layout/vList4"/>
    <dgm:cxn modelId="{A13C7FED-09DF-44EF-BD16-3FBD61978F0B}" type="presParOf" srcId="{9296F497-F66F-45EE-B26E-546EE99A1A45}" destId="{85AD420B-508F-486A-80CD-01E620E9BF7B}" srcOrd="1" destOrd="0" presId="urn:microsoft.com/office/officeart/2005/8/layout/vList4"/>
    <dgm:cxn modelId="{799717CA-96EF-4DC2-84FC-BBCDFF2AD57D}" type="presParOf" srcId="{9296F497-F66F-45EE-B26E-546EE99A1A45}" destId="{D7652DCE-FA5F-4F5B-B814-8485F42FB11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03264A-B81B-49FB-9144-CE85EF879FE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E2E5931-757F-4D4B-88F3-7D8FE5381316}">
      <dgm:prSet phldrT="[Text]"/>
      <dgm:spPr/>
      <dgm:t>
        <a:bodyPr/>
        <a:lstStyle/>
        <a:p>
          <a:r>
            <a:rPr lang="en-US" dirty="0"/>
            <a:t>Do you agree / disagree?</a:t>
          </a:r>
          <a:endParaRPr lang="en-GB" dirty="0"/>
        </a:p>
      </dgm:t>
    </dgm:pt>
    <dgm:pt modelId="{2CD7E259-6212-445A-A7E2-9315283E50F8}" type="parTrans" cxnId="{5558EC4C-AB79-4F31-8D92-7C22F95C1A8B}">
      <dgm:prSet/>
      <dgm:spPr/>
      <dgm:t>
        <a:bodyPr/>
        <a:lstStyle/>
        <a:p>
          <a:endParaRPr lang="en-GB"/>
        </a:p>
      </dgm:t>
    </dgm:pt>
    <dgm:pt modelId="{2D2E5F9B-1AE2-4035-9415-20A1113712F9}" type="sibTrans" cxnId="{5558EC4C-AB79-4F31-8D92-7C22F95C1A8B}">
      <dgm:prSet/>
      <dgm:spPr/>
      <dgm:t>
        <a:bodyPr/>
        <a:lstStyle/>
        <a:p>
          <a:endParaRPr lang="en-GB"/>
        </a:p>
      </dgm:t>
    </dgm:pt>
    <dgm:pt modelId="{A87DA061-B10D-4FFA-9B86-FC92E04B3A4D}">
      <dgm:prSet phldrT="[Text]"/>
      <dgm:spPr/>
      <dgm:t>
        <a:bodyPr/>
        <a:lstStyle/>
        <a:p>
          <a:r>
            <a:rPr lang="en-US" dirty="0"/>
            <a:t>Is it relevant for the AAE and RMC?</a:t>
          </a:r>
          <a:endParaRPr lang="en-GB" dirty="0"/>
        </a:p>
      </dgm:t>
    </dgm:pt>
    <dgm:pt modelId="{5A3100EE-700A-400F-B96B-E79230EB3061}" type="parTrans" cxnId="{CAEBA92A-CC3F-4F7C-AC03-1E42B4B2199E}">
      <dgm:prSet/>
      <dgm:spPr/>
      <dgm:t>
        <a:bodyPr/>
        <a:lstStyle/>
        <a:p>
          <a:endParaRPr lang="en-GB"/>
        </a:p>
      </dgm:t>
    </dgm:pt>
    <dgm:pt modelId="{F29441C9-8678-4BF1-B9B9-77CC87927E3E}" type="sibTrans" cxnId="{CAEBA92A-CC3F-4F7C-AC03-1E42B4B2199E}">
      <dgm:prSet/>
      <dgm:spPr/>
      <dgm:t>
        <a:bodyPr/>
        <a:lstStyle/>
        <a:p>
          <a:endParaRPr lang="en-GB"/>
        </a:p>
      </dgm:t>
    </dgm:pt>
    <dgm:pt modelId="{08F16734-3209-4DE5-AB7D-72F02E8B5A46}">
      <dgm:prSet phldrT="[Text]"/>
      <dgm:spPr/>
      <dgm:t>
        <a:bodyPr/>
        <a:lstStyle/>
        <a:p>
          <a:r>
            <a:rPr lang="en-US" dirty="0"/>
            <a:t>Basis for working group or similar? Any volunteers?</a:t>
          </a:r>
          <a:endParaRPr lang="en-GB" dirty="0"/>
        </a:p>
      </dgm:t>
    </dgm:pt>
    <dgm:pt modelId="{A88EE107-C821-46D6-ABBA-93254A805531}" type="parTrans" cxnId="{A554D697-0CAC-4AAB-9D81-EAA7FC546945}">
      <dgm:prSet/>
      <dgm:spPr/>
      <dgm:t>
        <a:bodyPr/>
        <a:lstStyle/>
        <a:p>
          <a:endParaRPr lang="en-GB"/>
        </a:p>
      </dgm:t>
    </dgm:pt>
    <dgm:pt modelId="{E168CE8A-BA71-4CC6-802B-07AA64EECCFC}" type="sibTrans" cxnId="{A554D697-0CAC-4AAB-9D81-EAA7FC546945}">
      <dgm:prSet/>
      <dgm:spPr/>
      <dgm:t>
        <a:bodyPr/>
        <a:lstStyle/>
        <a:p>
          <a:endParaRPr lang="en-GB"/>
        </a:p>
      </dgm:t>
    </dgm:pt>
    <dgm:pt modelId="{1064DFB2-EC93-4D45-9777-D62FD23B7C98}">
      <dgm:prSet phldrT="[Text]"/>
      <dgm:spPr/>
      <dgm:t>
        <a:bodyPr/>
        <a:lstStyle/>
        <a:p>
          <a:r>
            <a:rPr lang="en-US" dirty="0"/>
            <a:t>What should the goal be if we get volunteers?</a:t>
          </a:r>
          <a:endParaRPr lang="en-GB" dirty="0"/>
        </a:p>
      </dgm:t>
    </dgm:pt>
    <dgm:pt modelId="{53537D23-9BE9-4541-A6BE-04653E1765E2}" type="parTrans" cxnId="{92579AF2-C89B-4D2F-8986-01AD1715001A}">
      <dgm:prSet/>
      <dgm:spPr/>
      <dgm:t>
        <a:bodyPr/>
        <a:lstStyle/>
        <a:p>
          <a:endParaRPr lang="en-GB"/>
        </a:p>
      </dgm:t>
    </dgm:pt>
    <dgm:pt modelId="{CF8EF6C4-8E37-44D2-973F-1E1D8A1FCEEF}" type="sibTrans" cxnId="{92579AF2-C89B-4D2F-8986-01AD1715001A}">
      <dgm:prSet/>
      <dgm:spPr/>
      <dgm:t>
        <a:bodyPr/>
        <a:lstStyle/>
        <a:p>
          <a:endParaRPr lang="en-GB"/>
        </a:p>
      </dgm:t>
    </dgm:pt>
    <dgm:pt modelId="{C52B2A40-EA9F-481F-8CF0-9FB55FF80074}">
      <dgm:prSet phldrT="[Text]"/>
      <dgm:spPr/>
      <dgm:t>
        <a:bodyPr/>
        <a:lstStyle/>
        <a:p>
          <a:r>
            <a:rPr lang="en-US" dirty="0"/>
            <a:t>Is it a focus area in your country? For your company? For the regulator?</a:t>
          </a:r>
          <a:endParaRPr lang="en-GB" dirty="0"/>
        </a:p>
      </dgm:t>
    </dgm:pt>
    <dgm:pt modelId="{24D8A28F-34D0-4E03-99F9-27C79B3318CD}" type="parTrans" cxnId="{A211AFEB-993C-48A9-85D5-934ABCDC664A}">
      <dgm:prSet/>
      <dgm:spPr/>
      <dgm:t>
        <a:bodyPr/>
        <a:lstStyle/>
        <a:p>
          <a:endParaRPr lang="en-GB"/>
        </a:p>
      </dgm:t>
    </dgm:pt>
    <dgm:pt modelId="{9BBA78AC-4950-4784-A748-B860A6D6D983}" type="sibTrans" cxnId="{A211AFEB-993C-48A9-85D5-934ABCDC664A}">
      <dgm:prSet/>
      <dgm:spPr/>
      <dgm:t>
        <a:bodyPr/>
        <a:lstStyle/>
        <a:p>
          <a:endParaRPr lang="en-GB"/>
        </a:p>
      </dgm:t>
    </dgm:pt>
    <dgm:pt modelId="{28D04903-FBBA-447D-95F8-655D6C199B8D}">
      <dgm:prSet phldrT="[Text]"/>
      <dgm:spPr/>
      <dgm:t>
        <a:bodyPr/>
        <a:lstStyle/>
        <a:p>
          <a:r>
            <a:rPr lang="en-US" dirty="0"/>
            <a:t>Is the AI group already working on it?</a:t>
          </a:r>
          <a:endParaRPr lang="en-GB" dirty="0"/>
        </a:p>
      </dgm:t>
    </dgm:pt>
    <dgm:pt modelId="{742C7366-B1F9-4598-B9DC-0E5A61442F24}" type="parTrans" cxnId="{7EAD625E-3506-4F25-9406-C7E7509B7B3B}">
      <dgm:prSet/>
      <dgm:spPr/>
      <dgm:t>
        <a:bodyPr/>
        <a:lstStyle/>
        <a:p>
          <a:endParaRPr lang="en-GB"/>
        </a:p>
      </dgm:t>
    </dgm:pt>
    <dgm:pt modelId="{41434977-0FB1-4C2B-865C-ACEAADAB5055}" type="sibTrans" cxnId="{7EAD625E-3506-4F25-9406-C7E7509B7B3B}">
      <dgm:prSet/>
      <dgm:spPr/>
      <dgm:t>
        <a:bodyPr/>
        <a:lstStyle/>
        <a:p>
          <a:endParaRPr lang="en-GB"/>
        </a:p>
      </dgm:t>
    </dgm:pt>
    <dgm:pt modelId="{5DF91E76-EFA0-4D52-A38A-38E2C88656CE}">
      <dgm:prSet phldrT="[Text]"/>
      <dgm:spPr/>
      <dgm:t>
        <a:bodyPr/>
        <a:lstStyle/>
        <a:p>
          <a:r>
            <a:rPr lang="en-US" dirty="0"/>
            <a:t>Is this more a professionalism thing than a RMC thing?</a:t>
          </a:r>
          <a:endParaRPr lang="en-GB" dirty="0"/>
        </a:p>
      </dgm:t>
    </dgm:pt>
    <dgm:pt modelId="{CEB392E4-C193-492B-83B8-CB1DDCE1E70F}" type="parTrans" cxnId="{8F2FFD3C-A084-4CC4-BF2B-8E0691B2C955}">
      <dgm:prSet/>
      <dgm:spPr/>
      <dgm:t>
        <a:bodyPr/>
        <a:lstStyle/>
        <a:p>
          <a:endParaRPr lang="en-GB"/>
        </a:p>
      </dgm:t>
    </dgm:pt>
    <dgm:pt modelId="{F22DE96C-8F13-428D-B305-AFA71C31F9E6}" type="sibTrans" cxnId="{8F2FFD3C-A084-4CC4-BF2B-8E0691B2C955}">
      <dgm:prSet/>
      <dgm:spPr/>
      <dgm:t>
        <a:bodyPr/>
        <a:lstStyle/>
        <a:p>
          <a:endParaRPr lang="en-GB"/>
        </a:p>
      </dgm:t>
    </dgm:pt>
    <dgm:pt modelId="{A2BA5CC3-109C-4174-B67D-1B195CA8ACFA}" type="pres">
      <dgm:prSet presAssocID="{6403264A-B81B-49FB-9144-CE85EF879FE0}" presName="vert0" presStyleCnt="0">
        <dgm:presLayoutVars>
          <dgm:dir/>
          <dgm:animOne val="branch"/>
          <dgm:animLvl val="lvl"/>
        </dgm:presLayoutVars>
      </dgm:prSet>
      <dgm:spPr/>
    </dgm:pt>
    <dgm:pt modelId="{A685393C-DBA8-47D4-8E6D-7ACFFCF1E84E}" type="pres">
      <dgm:prSet presAssocID="{FE2E5931-757F-4D4B-88F3-7D8FE5381316}" presName="thickLine" presStyleLbl="alignNode1" presStyleIdx="0" presStyleCnt="7"/>
      <dgm:spPr/>
    </dgm:pt>
    <dgm:pt modelId="{4ACEA715-1049-407C-869C-42DD84B74CC3}" type="pres">
      <dgm:prSet presAssocID="{FE2E5931-757F-4D4B-88F3-7D8FE5381316}" presName="horz1" presStyleCnt="0"/>
      <dgm:spPr/>
    </dgm:pt>
    <dgm:pt modelId="{B798FE93-0358-47B7-AE2D-935804B88064}" type="pres">
      <dgm:prSet presAssocID="{FE2E5931-757F-4D4B-88F3-7D8FE5381316}" presName="tx1" presStyleLbl="revTx" presStyleIdx="0" presStyleCnt="7"/>
      <dgm:spPr/>
    </dgm:pt>
    <dgm:pt modelId="{38DD8BFB-330C-4DC6-8D60-3FDD3D1AB9C6}" type="pres">
      <dgm:prSet presAssocID="{FE2E5931-757F-4D4B-88F3-7D8FE5381316}" presName="vert1" presStyleCnt="0"/>
      <dgm:spPr/>
    </dgm:pt>
    <dgm:pt modelId="{03FBBA24-F6F8-430A-B0EB-37D47A756F94}" type="pres">
      <dgm:prSet presAssocID="{C52B2A40-EA9F-481F-8CF0-9FB55FF80074}" presName="thickLine" presStyleLbl="alignNode1" presStyleIdx="1" presStyleCnt="7"/>
      <dgm:spPr/>
    </dgm:pt>
    <dgm:pt modelId="{F80DB284-9B0F-4FE8-B210-B9F723EAA4CB}" type="pres">
      <dgm:prSet presAssocID="{C52B2A40-EA9F-481F-8CF0-9FB55FF80074}" presName="horz1" presStyleCnt="0"/>
      <dgm:spPr/>
    </dgm:pt>
    <dgm:pt modelId="{D0D81280-0086-4E06-A71C-074447180B4F}" type="pres">
      <dgm:prSet presAssocID="{C52B2A40-EA9F-481F-8CF0-9FB55FF80074}" presName="tx1" presStyleLbl="revTx" presStyleIdx="1" presStyleCnt="7"/>
      <dgm:spPr/>
    </dgm:pt>
    <dgm:pt modelId="{94B82526-E6A1-43DA-884A-03176D1D9ED2}" type="pres">
      <dgm:prSet presAssocID="{C52B2A40-EA9F-481F-8CF0-9FB55FF80074}" presName="vert1" presStyleCnt="0"/>
      <dgm:spPr/>
    </dgm:pt>
    <dgm:pt modelId="{50F1313A-428C-4B7A-9CF6-D4FF8A486F6B}" type="pres">
      <dgm:prSet presAssocID="{A87DA061-B10D-4FFA-9B86-FC92E04B3A4D}" presName="thickLine" presStyleLbl="alignNode1" presStyleIdx="2" presStyleCnt="7"/>
      <dgm:spPr/>
    </dgm:pt>
    <dgm:pt modelId="{DD8E67B9-80C2-45C4-8BDB-1FD3AB22C5E8}" type="pres">
      <dgm:prSet presAssocID="{A87DA061-B10D-4FFA-9B86-FC92E04B3A4D}" presName="horz1" presStyleCnt="0"/>
      <dgm:spPr/>
    </dgm:pt>
    <dgm:pt modelId="{5D28148A-BA23-4630-89C7-0C083EB80CFE}" type="pres">
      <dgm:prSet presAssocID="{A87DA061-B10D-4FFA-9B86-FC92E04B3A4D}" presName="tx1" presStyleLbl="revTx" presStyleIdx="2" presStyleCnt="7"/>
      <dgm:spPr/>
    </dgm:pt>
    <dgm:pt modelId="{094D18A0-77C4-42E4-A5C0-2665E51A3688}" type="pres">
      <dgm:prSet presAssocID="{A87DA061-B10D-4FFA-9B86-FC92E04B3A4D}" presName="vert1" presStyleCnt="0"/>
      <dgm:spPr/>
    </dgm:pt>
    <dgm:pt modelId="{847A3CB7-CADA-436F-841F-FE8E79D59D82}" type="pres">
      <dgm:prSet presAssocID="{08F16734-3209-4DE5-AB7D-72F02E8B5A46}" presName="thickLine" presStyleLbl="alignNode1" presStyleIdx="3" presStyleCnt="7"/>
      <dgm:spPr/>
    </dgm:pt>
    <dgm:pt modelId="{E97B8DC9-BEDC-4CE2-BCF5-0BA4BFD74193}" type="pres">
      <dgm:prSet presAssocID="{08F16734-3209-4DE5-AB7D-72F02E8B5A46}" presName="horz1" presStyleCnt="0"/>
      <dgm:spPr/>
    </dgm:pt>
    <dgm:pt modelId="{A322FEF3-F6D5-4B41-A337-FC228A7425B0}" type="pres">
      <dgm:prSet presAssocID="{08F16734-3209-4DE5-AB7D-72F02E8B5A46}" presName="tx1" presStyleLbl="revTx" presStyleIdx="3" presStyleCnt="7"/>
      <dgm:spPr/>
    </dgm:pt>
    <dgm:pt modelId="{ADFE4B3B-0E2A-4B8F-8F19-8ED4B299F50C}" type="pres">
      <dgm:prSet presAssocID="{08F16734-3209-4DE5-AB7D-72F02E8B5A46}" presName="vert1" presStyleCnt="0"/>
      <dgm:spPr/>
    </dgm:pt>
    <dgm:pt modelId="{CBBBEBCE-BF5C-4ACD-ACDE-8FB5984781FF}" type="pres">
      <dgm:prSet presAssocID="{1064DFB2-EC93-4D45-9777-D62FD23B7C98}" presName="thickLine" presStyleLbl="alignNode1" presStyleIdx="4" presStyleCnt="7"/>
      <dgm:spPr/>
    </dgm:pt>
    <dgm:pt modelId="{D90CAD92-BC26-4E7C-9488-E5CF75B40A91}" type="pres">
      <dgm:prSet presAssocID="{1064DFB2-EC93-4D45-9777-D62FD23B7C98}" presName="horz1" presStyleCnt="0"/>
      <dgm:spPr/>
    </dgm:pt>
    <dgm:pt modelId="{C5ED0777-912B-4858-B685-1E9B1D2F2CE0}" type="pres">
      <dgm:prSet presAssocID="{1064DFB2-EC93-4D45-9777-D62FD23B7C98}" presName="tx1" presStyleLbl="revTx" presStyleIdx="4" presStyleCnt="7"/>
      <dgm:spPr/>
    </dgm:pt>
    <dgm:pt modelId="{711FBDDF-0195-4390-8A19-2275BAE19047}" type="pres">
      <dgm:prSet presAssocID="{1064DFB2-EC93-4D45-9777-D62FD23B7C98}" presName="vert1" presStyleCnt="0"/>
      <dgm:spPr/>
    </dgm:pt>
    <dgm:pt modelId="{27FEE09C-0D64-4690-9874-8A7BFC5D1CAF}" type="pres">
      <dgm:prSet presAssocID="{28D04903-FBBA-447D-95F8-655D6C199B8D}" presName="thickLine" presStyleLbl="alignNode1" presStyleIdx="5" presStyleCnt="7"/>
      <dgm:spPr/>
    </dgm:pt>
    <dgm:pt modelId="{EE91DF56-B83D-4B2E-9030-A8E12918D781}" type="pres">
      <dgm:prSet presAssocID="{28D04903-FBBA-447D-95F8-655D6C199B8D}" presName="horz1" presStyleCnt="0"/>
      <dgm:spPr/>
    </dgm:pt>
    <dgm:pt modelId="{ABAA3DDF-E6C7-469E-80AD-10D35B768668}" type="pres">
      <dgm:prSet presAssocID="{28D04903-FBBA-447D-95F8-655D6C199B8D}" presName="tx1" presStyleLbl="revTx" presStyleIdx="5" presStyleCnt="7"/>
      <dgm:spPr/>
    </dgm:pt>
    <dgm:pt modelId="{C3A0C2B3-FF3B-47E3-82F2-D2ED03517C9F}" type="pres">
      <dgm:prSet presAssocID="{28D04903-FBBA-447D-95F8-655D6C199B8D}" presName="vert1" presStyleCnt="0"/>
      <dgm:spPr/>
    </dgm:pt>
    <dgm:pt modelId="{C6A34643-B8C0-4F70-9F23-FC41AB348EF1}" type="pres">
      <dgm:prSet presAssocID="{5DF91E76-EFA0-4D52-A38A-38E2C88656CE}" presName="thickLine" presStyleLbl="alignNode1" presStyleIdx="6" presStyleCnt="7"/>
      <dgm:spPr/>
    </dgm:pt>
    <dgm:pt modelId="{AAA35AB0-4EE3-4549-8F8F-09DF0F20D4B1}" type="pres">
      <dgm:prSet presAssocID="{5DF91E76-EFA0-4D52-A38A-38E2C88656CE}" presName="horz1" presStyleCnt="0"/>
      <dgm:spPr/>
    </dgm:pt>
    <dgm:pt modelId="{70E99D80-3010-4AFD-B031-48837B358C17}" type="pres">
      <dgm:prSet presAssocID="{5DF91E76-EFA0-4D52-A38A-38E2C88656CE}" presName="tx1" presStyleLbl="revTx" presStyleIdx="6" presStyleCnt="7"/>
      <dgm:spPr/>
    </dgm:pt>
    <dgm:pt modelId="{87F3947C-9FB6-4132-AA51-0355A15A9277}" type="pres">
      <dgm:prSet presAssocID="{5DF91E76-EFA0-4D52-A38A-38E2C88656CE}" presName="vert1" presStyleCnt="0"/>
      <dgm:spPr/>
    </dgm:pt>
  </dgm:ptLst>
  <dgm:cxnLst>
    <dgm:cxn modelId="{CAEBA92A-CC3F-4F7C-AC03-1E42B4B2199E}" srcId="{6403264A-B81B-49FB-9144-CE85EF879FE0}" destId="{A87DA061-B10D-4FFA-9B86-FC92E04B3A4D}" srcOrd="2" destOrd="0" parTransId="{5A3100EE-700A-400F-B96B-E79230EB3061}" sibTransId="{F29441C9-8678-4BF1-B9B9-77CC87927E3E}"/>
    <dgm:cxn modelId="{9B572B34-7659-410B-8EF2-C35BF2FF65A1}" type="presOf" srcId="{5DF91E76-EFA0-4D52-A38A-38E2C88656CE}" destId="{70E99D80-3010-4AFD-B031-48837B358C17}" srcOrd="0" destOrd="0" presId="urn:microsoft.com/office/officeart/2008/layout/LinedList"/>
    <dgm:cxn modelId="{C68AB836-B93B-4B6A-9FFA-1180069DBF59}" type="presOf" srcId="{08F16734-3209-4DE5-AB7D-72F02E8B5A46}" destId="{A322FEF3-F6D5-4B41-A337-FC228A7425B0}" srcOrd="0" destOrd="0" presId="urn:microsoft.com/office/officeart/2008/layout/LinedList"/>
    <dgm:cxn modelId="{8F2FFD3C-A084-4CC4-BF2B-8E0691B2C955}" srcId="{6403264A-B81B-49FB-9144-CE85EF879FE0}" destId="{5DF91E76-EFA0-4D52-A38A-38E2C88656CE}" srcOrd="6" destOrd="0" parTransId="{CEB392E4-C193-492B-83B8-CB1DDCE1E70F}" sibTransId="{F22DE96C-8F13-428D-B305-AFA71C31F9E6}"/>
    <dgm:cxn modelId="{7EAD625E-3506-4F25-9406-C7E7509B7B3B}" srcId="{6403264A-B81B-49FB-9144-CE85EF879FE0}" destId="{28D04903-FBBA-447D-95F8-655D6C199B8D}" srcOrd="5" destOrd="0" parTransId="{742C7366-B1F9-4598-B9DC-0E5A61442F24}" sibTransId="{41434977-0FB1-4C2B-865C-ACEAADAB5055}"/>
    <dgm:cxn modelId="{B89B8262-8B78-4EEB-80B3-FCE840602ACC}" type="presOf" srcId="{28D04903-FBBA-447D-95F8-655D6C199B8D}" destId="{ABAA3DDF-E6C7-469E-80AD-10D35B768668}" srcOrd="0" destOrd="0" presId="urn:microsoft.com/office/officeart/2008/layout/LinedList"/>
    <dgm:cxn modelId="{5558EC4C-AB79-4F31-8D92-7C22F95C1A8B}" srcId="{6403264A-B81B-49FB-9144-CE85EF879FE0}" destId="{FE2E5931-757F-4D4B-88F3-7D8FE5381316}" srcOrd="0" destOrd="0" parTransId="{2CD7E259-6212-445A-A7E2-9315283E50F8}" sibTransId="{2D2E5F9B-1AE2-4035-9415-20A1113712F9}"/>
    <dgm:cxn modelId="{FD58D750-FCAB-4811-BD01-41E4FA8E5D77}" type="presOf" srcId="{C52B2A40-EA9F-481F-8CF0-9FB55FF80074}" destId="{D0D81280-0086-4E06-A71C-074447180B4F}" srcOrd="0" destOrd="0" presId="urn:microsoft.com/office/officeart/2008/layout/LinedList"/>
    <dgm:cxn modelId="{931C2852-BB1F-4D1A-9DB0-4D3025AEDFDC}" type="presOf" srcId="{1064DFB2-EC93-4D45-9777-D62FD23B7C98}" destId="{C5ED0777-912B-4858-B685-1E9B1D2F2CE0}" srcOrd="0" destOrd="0" presId="urn:microsoft.com/office/officeart/2008/layout/LinedList"/>
    <dgm:cxn modelId="{03B69C83-B3A7-4E8A-A7B3-CABB8EF0B710}" type="presOf" srcId="{FE2E5931-757F-4D4B-88F3-7D8FE5381316}" destId="{B798FE93-0358-47B7-AE2D-935804B88064}" srcOrd="0" destOrd="0" presId="urn:microsoft.com/office/officeart/2008/layout/LinedList"/>
    <dgm:cxn modelId="{34169486-DDF2-4219-8601-E603FEA99F53}" type="presOf" srcId="{6403264A-B81B-49FB-9144-CE85EF879FE0}" destId="{A2BA5CC3-109C-4174-B67D-1B195CA8ACFA}" srcOrd="0" destOrd="0" presId="urn:microsoft.com/office/officeart/2008/layout/LinedList"/>
    <dgm:cxn modelId="{A554D697-0CAC-4AAB-9D81-EAA7FC546945}" srcId="{6403264A-B81B-49FB-9144-CE85EF879FE0}" destId="{08F16734-3209-4DE5-AB7D-72F02E8B5A46}" srcOrd="3" destOrd="0" parTransId="{A88EE107-C821-46D6-ABBA-93254A805531}" sibTransId="{E168CE8A-BA71-4CC6-802B-07AA64EECCFC}"/>
    <dgm:cxn modelId="{874428CB-09EC-46DE-A5E1-80E136703B98}" type="presOf" srcId="{A87DA061-B10D-4FFA-9B86-FC92E04B3A4D}" destId="{5D28148A-BA23-4630-89C7-0C083EB80CFE}" srcOrd="0" destOrd="0" presId="urn:microsoft.com/office/officeart/2008/layout/LinedList"/>
    <dgm:cxn modelId="{A211AFEB-993C-48A9-85D5-934ABCDC664A}" srcId="{6403264A-B81B-49FB-9144-CE85EF879FE0}" destId="{C52B2A40-EA9F-481F-8CF0-9FB55FF80074}" srcOrd="1" destOrd="0" parTransId="{24D8A28F-34D0-4E03-99F9-27C79B3318CD}" sibTransId="{9BBA78AC-4950-4784-A748-B860A6D6D983}"/>
    <dgm:cxn modelId="{92579AF2-C89B-4D2F-8986-01AD1715001A}" srcId="{6403264A-B81B-49FB-9144-CE85EF879FE0}" destId="{1064DFB2-EC93-4D45-9777-D62FD23B7C98}" srcOrd="4" destOrd="0" parTransId="{53537D23-9BE9-4541-A6BE-04653E1765E2}" sibTransId="{CF8EF6C4-8E37-44D2-973F-1E1D8A1FCEEF}"/>
    <dgm:cxn modelId="{822E4947-AA63-42F6-9D81-6F3E7AA743B4}" type="presParOf" srcId="{A2BA5CC3-109C-4174-B67D-1B195CA8ACFA}" destId="{A685393C-DBA8-47D4-8E6D-7ACFFCF1E84E}" srcOrd="0" destOrd="0" presId="urn:microsoft.com/office/officeart/2008/layout/LinedList"/>
    <dgm:cxn modelId="{CDA1A65B-5785-4C35-9E80-87806D1468B4}" type="presParOf" srcId="{A2BA5CC3-109C-4174-B67D-1B195CA8ACFA}" destId="{4ACEA715-1049-407C-869C-42DD84B74CC3}" srcOrd="1" destOrd="0" presId="urn:microsoft.com/office/officeart/2008/layout/LinedList"/>
    <dgm:cxn modelId="{5C47A0FD-6ADA-40E5-AFA3-4D637ED68298}" type="presParOf" srcId="{4ACEA715-1049-407C-869C-42DD84B74CC3}" destId="{B798FE93-0358-47B7-AE2D-935804B88064}" srcOrd="0" destOrd="0" presId="urn:microsoft.com/office/officeart/2008/layout/LinedList"/>
    <dgm:cxn modelId="{AAB62D9A-20E8-4ED1-9A51-43AEC39ABDDD}" type="presParOf" srcId="{4ACEA715-1049-407C-869C-42DD84B74CC3}" destId="{38DD8BFB-330C-4DC6-8D60-3FDD3D1AB9C6}" srcOrd="1" destOrd="0" presId="urn:microsoft.com/office/officeart/2008/layout/LinedList"/>
    <dgm:cxn modelId="{7CF68C1B-2643-4754-A6A8-D0B149C6D9A5}" type="presParOf" srcId="{A2BA5CC3-109C-4174-B67D-1B195CA8ACFA}" destId="{03FBBA24-F6F8-430A-B0EB-37D47A756F94}" srcOrd="2" destOrd="0" presId="urn:microsoft.com/office/officeart/2008/layout/LinedList"/>
    <dgm:cxn modelId="{3087ACF0-BEB4-4A3B-8364-F59AD5986FF7}" type="presParOf" srcId="{A2BA5CC3-109C-4174-B67D-1B195CA8ACFA}" destId="{F80DB284-9B0F-4FE8-B210-B9F723EAA4CB}" srcOrd="3" destOrd="0" presId="urn:microsoft.com/office/officeart/2008/layout/LinedList"/>
    <dgm:cxn modelId="{B1F9E146-3FB3-4C03-B35F-7922AEB21CE0}" type="presParOf" srcId="{F80DB284-9B0F-4FE8-B210-B9F723EAA4CB}" destId="{D0D81280-0086-4E06-A71C-074447180B4F}" srcOrd="0" destOrd="0" presId="urn:microsoft.com/office/officeart/2008/layout/LinedList"/>
    <dgm:cxn modelId="{C7AB1F38-1910-4895-A51F-522C37044426}" type="presParOf" srcId="{F80DB284-9B0F-4FE8-B210-B9F723EAA4CB}" destId="{94B82526-E6A1-43DA-884A-03176D1D9ED2}" srcOrd="1" destOrd="0" presId="urn:microsoft.com/office/officeart/2008/layout/LinedList"/>
    <dgm:cxn modelId="{EDAFD386-4DB2-475C-8759-801826BF7612}" type="presParOf" srcId="{A2BA5CC3-109C-4174-B67D-1B195CA8ACFA}" destId="{50F1313A-428C-4B7A-9CF6-D4FF8A486F6B}" srcOrd="4" destOrd="0" presId="urn:microsoft.com/office/officeart/2008/layout/LinedList"/>
    <dgm:cxn modelId="{CEB21CF8-8D44-420F-BC5D-50B0157B23E0}" type="presParOf" srcId="{A2BA5CC3-109C-4174-B67D-1B195CA8ACFA}" destId="{DD8E67B9-80C2-45C4-8BDB-1FD3AB22C5E8}" srcOrd="5" destOrd="0" presId="urn:microsoft.com/office/officeart/2008/layout/LinedList"/>
    <dgm:cxn modelId="{1FD49149-EE7B-49C3-9192-C53A80CC3CA0}" type="presParOf" srcId="{DD8E67B9-80C2-45C4-8BDB-1FD3AB22C5E8}" destId="{5D28148A-BA23-4630-89C7-0C083EB80CFE}" srcOrd="0" destOrd="0" presId="urn:microsoft.com/office/officeart/2008/layout/LinedList"/>
    <dgm:cxn modelId="{761993F4-5931-4426-850F-99054BDA2B98}" type="presParOf" srcId="{DD8E67B9-80C2-45C4-8BDB-1FD3AB22C5E8}" destId="{094D18A0-77C4-42E4-A5C0-2665E51A3688}" srcOrd="1" destOrd="0" presId="urn:microsoft.com/office/officeart/2008/layout/LinedList"/>
    <dgm:cxn modelId="{1DB8D663-3BBE-4DC5-997D-42355A8DFD19}" type="presParOf" srcId="{A2BA5CC3-109C-4174-B67D-1B195CA8ACFA}" destId="{847A3CB7-CADA-436F-841F-FE8E79D59D82}" srcOrd="6" destOrd="0" presId="urn:microsoft.com/office/officeart/2008/layout/LinedList"/>
    <dgm:cxn modelId="{3D7E7A7D-6B65-4358-968D-8A721144FB13}" type="presParOf" srcId="{A2BA5CC3-109C-4174-B67D-1B195CA8ACFA}" destId="{E97B8DC9-BEDC-4CE2-BCF5-0BA4BFD74193}" srcOrd="7" destOrd="0" presId="urn:microsoft.com/office/officeart/2008/layout/LinedList"/>
    <dgm:cxn modelId="{BD32C0AF-BADF-4148-86A8-A3B16AB6CEEB}" type="presParOf" srcId="{E97B8DC9-BEDC-4CE2-BCF5-0BA4BFD74193}" destId="{A322FEF3-F6D5-4B41-A337-FC228A7425B0}" srcOrd="0" destOrd="0" presId="urn:microsoft.com/office/officeart/2008/layout/LinedList"/>
    <dgm:cxn modelId="{0184AE13-A821-47A0-BB70-49098CFAECAC}" type="presParOf" srcId="{E97B8DC9-BEDC-4CE2-BCF5-0BA4BFD74193}" destId="{ADFE4B3B-0E2A-4B8F-8F19-8ED4B299F50C}" srcOrd="1" destOrd="0" presId="urn:microsoft.com/office/officeart/2008/layout/LinedList"/>
    <dgm:cxn modelId="{04DF0B50-DA23-4CBB-9A8E-D0E3B30253AE}" type="presParOf" srcId="{A2BA5CC3-109C-4174-B67D-1B195CA8ACFA}" destId="{CBBBEBCE-BF5C-4ACD-ACDE-8FB5984781FF}" srcOrd="8" destOrd="0" presId="urn:microsoft.com/office/officeart/2008/layout/LinedList"/>
    <dgm:cxn modelId="{EFB82CD5-82AE-4201-BD80-E01159F0F667}" type="presParOf" srcId="{A2BA5CC3-109C-4174-B67D-1B195CA8ACFA}" destId="{D90CAD92-BC26-4E7C-9488-E5CF75B40A91}" srcOrd="9" destOrd="0" presId="urn:microsoft.com/office/officeart/2008/layout/LinedList"/>
    <dgm:cxn modelId="{3BD9D9B3-84C3-4CDA-B0E1-82E2B777B75F}" type="presParOf" srcId="{D90CAD92-BC26-4E7C-9488-E5CF75B40A91}" destId="{C5ED0777-912B-4858-B685-1E9B1D2F2CE0}" srcOrd="0" destOrd="0" presId="urn:microsoft.com/office/officeart/2008/layout/LinedList"/>
    <dgm:cxn modelId="{B124099A-C7DD-4DC9-8A6B-957C4C95A678}" type="presParOf" srcId="{D90CAD92-BC26-4E7C-9488-E5CF75B40A91}" destId="{711FBDDF-0195-4390-8A19-2275BAE19047}" srcOrd="1" destOrd="0" presId="urn:microsoft.com/office/officeart/2008/layout/LinedList"/>
    <dgm:cxn modelId="{190B3C15-6191-4DD3-B7FA-78C1F961AD75}" type="presParOf" srcId="{A2BA5CC3-109C-4174-B67D-1B195CA8ACFA}" destId="{27FEE09C-0D64-4690-9874-8A7BFC5D1CAF}" srcOrd="10" destOrd="0" presId="urn:microsoft.com/office/officeart/2008/layout/LinedList"/>
    <dgm:cxn modelId="{B61974ED-068E-4972-9894-2C7705B05B02}" type="presParOf" srcId="{A2BA5CC3-109C-4174-B67D-1B195CA8ACFA}" destId="{EE91DF56-B83D-4B2E-9030-A8E12918D781}" srcOrd="11" destOrd="0" presId="urn:microsoft.com/office/officeart/2008/layout/LinedList"/>
    <dgm:cxn modelId="{B35F541C-23E8-41FA-9578-8F8CB7FACDC6}" type="presParOf" srcId="{EE91DF56-B83D-4B2E-9030-A8E12918D781}" destId="{ABAA3DDF-E6C7-469E-80AD-10D35B768668}" srcOrd="0" destOrd="0" presId="urn:microsoft.com/office/officeart/2008/layout/LinedList"/>
    <dgm:cxn modelId="{226E1BB8-0140-4D03-9CC1-395D8EBFE189}" type="presParOf" srcId="{EE91DF56-B83D-4B2E-9030-A8E12918D781}" destId="{C3A0C2B3-FF3B-47E3-82F2-D2ED03517C9F}" srcOrd="1" destOrd="0" presId="urn:microsoft.com/office/officeart/2008/layout/LinedList"/>
    <dgm:cxn modelId="{A76E7378-9C41-4A2D-8987-BE2E180D3161}" type="presParOf" srcId="{A2BA5CC3-109C-4174-B67D-1B195CA8ACFA}" destId="{C6A34643-B8C0-4F70-9F23-FC41AB348EF1}" srcOrd="12" destOrd="0" presId="urn:microsoft.com/office/officeart/2008/layout/LinedList"/>
    <dgm:cxn modelId="{577724C0-81F0-495A-9DB7-863A6BB37497}" type="presParOf" srcId="{A2BA5CC3-109C-4174-B67D-1B195CA8ACFA}" destId="{AAA35AB0-4EE3-4549-8F8F-09DF0F20D4B1}" srcOrd="13" destOrd="0" presId="urn:microsoft.com/office/officeart/2008/layout/LinedList"/>
    <dgm:cxn modelId="{EF0B1133-C958-44CB-AAF4-716479260DFA}" type="presParOf" srcId="{AAA35AB0-4EE3-4549-8F8F-09DF0F20D4B1}" destId="{70E99D80-3010-4AFD-B031-48837B358C17}" srcOrd="0" destOrd="0" presId="urn:microsoft.com/office/officeart/2008/layout/LinedList"/>
    <dgm:cxn modelId="{77B99564-A8AB-4135-9FAD-96B68A07F87C}" type="presParOf" srcId="{AAA35AB0-4EE3-4549-8F8F-09DF0F20D4B1}" destId="{87F3947C-9FB6-4132-AA51-0355A15A927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20EFFF-B4DE-4EB6-B4CF-05DF6C5E1FF7}">
      <dsp:nvSpPr>
        <dsp:cNvPr id="0" name=""/>
        <dsp:cNvSpPr/>
      </dsp:nvSpPr>
      <dsp:spPr>
        <a:xfrm>
          <a:off x="0" y="0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A29F6E-3EBA-4301-B493-6C94C6A0501E}">
      <dsp:nvSpPr>
        <dsp:cNvPr id="0" name=""/>
        <dsp:cNvSpPr/>
      </dsp:nvSpPr>
      <dsp:spPr>
        <a:xfrm>
          <a:off x="0" y="0"/>
          <a:ext cx="2087880" cy="5040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 noProof="0" dirty="0"/>
            <a:t>Discussion paper</a:t>
          </a:r>
        </a:p>
      </dsp:txBody>
      <dsp:txXfrm>
        <a:off x="0" y="0"/>
        <a:ext cx="2087880" cy="5040312"/>
      </dsp:txXfrm>
    </dsp:sp>
    <dsp:sp modelId="{E413CAA3-C320-414F-88FE-3E32158A881B}">
      <dsp:nvSpPr>
        <dsp:cNvPr id="0" name=""/>
        <dsp:cNvSpPr/>
      </dsp:nvSpPr>
      <dsp:spPr>
        <a:xfrm>
          <a:off x="2244471" y="34024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Title? “</a:t>
          </a:r>
          <a:r>
            <a:rPr lang="en-GB" sz="2000" kern="1200" noProof="0" dirty="0"/>
            <a:t>Model risk, what it is and how to manage it”</a:t>
          </a:r>
        </a:p>
      </dsp:txBody>
      <dsp:txXfrm>
        <a:off x="2244471" y="34024"/>
        <a:ext cx="8194929" cy="680491"/>
      </dsp:txXfrm>
    </dsp:sp>
    <dsp:sp modelId="{AE9AD183-D2E8-47F5-8C80-4A094D9D7DE9}">
      <dsp:nvSpPr>
        <dsp:cNvPr id="0" name=""/>
        <dsp:cNvSpPr/>
      </dsp:nvSpPr>
      <dsp:spPr>
        <a:xfrm>
          <a:off x="2087880" y="714515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E72125-59B7-43A8-8B3A-911E62CF04CC}">
      <dsp:nvSpPr>
        <dsp:cNvPr id="0" name=""/>
        <dsp:cNvSpPr/>
      </dsp:nvSpPr>
      <dsp:spPr>
        <a:xfrm>
          <a:off x="2244471" y="748540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Teaser? </a:t>
          </a:r>
          <a:r>
            <a:rPr lang="en-GB" sz="2000" kern="1200" noProof="0" dirty="0"/>
            <a:t>”Why is model risk rarely used as explanation for losses?”</a:t>
          </a:r>
        </a:p>
      </dsp:txBody>
      <dsp:txXfrm>
        <a:off x="2244471" y="748540"/>
        <a:ext cx="8194929" cy="680491"/>
      </dsp:txXfrm>
    </dsp:sp>
    <dsp:sp modelId="{73716AF1-3759-4826-8DCD-94B4B8D937EC}">
      <dsp:nvSpPr>
        <dsp:cNvPr id="0" name=""/>
        <dsp:cNvSpPr/>
      </dsp:nvSpPr>
      <dsp:spPr>
        <a:xfrm>
          <a:off x="2087880" y="1429031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343E4-7DBB-4B9D-9424-478242017425}">
      <dsp:nvSpPr>
        <dsp:cNvPr id="0" name=""/>
        <dsp:cNvSpPr/>
      </dsp:nvSpPr>
      <dsp:spPr>
        <a:xfrm>
          <a:off x="2244471" y="1463056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Section 1: </a:t>
          </a:r>
          <a:r>
            <a:rPr lang="en-GB" sz="2000" kern="1200" noProof="0" dirty="0"/>
            <a:t>Model risk </a:t>
          </a:r>
          <a:r>
            <a:rPr lang="en-GB" sz="2000" kern="1200" noProof="0" dirty="0">
              <a:latin typeface="Arial" panose="020B0604020202020204"/>
            </a:rPr>
            <a:t>- some theoretical thoughts</a:t>
          </a:r>
          <a:endParaRPr lang="en-GB" sz="2000" kern="1200" noProof="0" dirty="0"/>
        </a:p>
      </dsp:txBody>
      <dsp:txXfrm>
        <a:off x="2244471" y="1463056"/>
        <a:ext cx="8194929" cy="680491"/>
      </dsp:txXfrm>
    </dsp:sp>
    <dsp:sp modelId="{BDACAC23-A722-4D96-A1EA-69E2B8FCB2F1}">
      <dsp:nvSpPr>
        <dsp:cNvPr id="0" name=""/>
        <dsp:cNvSpPr/>
      </dsp:nvSpPr>
      <dsp:spPr>
        <a:xfrm>
          <a:off x="2087880" y="2143547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E308B0-42A8-4BC3-800C-BD7236B38867}">
      <dsp:nvSpPr>
        <dsp:cNvPr id="0" name=""/>
        <dsp:cNvSpPr/>
      </dsp:nvSpPr>
      <dsp:spPr>
        <a:xfrm>
          <a:off x="2244471" y="2177572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Section 2: </a:t>
          </a:r>
          <a:r>
            <a:rPr lang="en-GB" sz="2000" kern="1200" noProof="0" dirty="0"/>
            <a:t>What is already out there</a:t>
          </a:r>
          <a:r>
            <a:rPr lang="en-GB" sz="2000" kern="1200" noProof="0" dirty="0">
              <a:latin typeface="Arial" panose="020B0604020202020204"/>
            </a:rPr>
            <a:t> – model risk in use</a:t>
          </a:r>
          <a:endParaRPr lang="en-GB" sz="2000" kern="1200" noProof="0" dirty="0"/>
        </a:p>
      </dsp:txBody>
      <dsp:txXfrm>
        <a:off x="2244471" y="2177572"/>
        <a:ext cx="8194929" cy="680491"/>
      </dsp:txXfrm>
    </dsp:sp>
    <dsp:sp modelId="{4F075D74-B05A-4132-8214-F8587399E721}">
      <dsp:nvSpPr>
        <dsp:cNvPr id="0" name=""/>
        <dsp:cNvSpPr/>
      </dsp:nvSpPr>
      <dsp:spPr>
        <a:xfrm>
          <a:off x="2087880" y="2858063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493738-579D-4F0E-803E-36287534849C}">
      <dsp:nvSpPr>
        <dsp:cNvPr id="0" name=""/>
        <dsp:cNvSpPr/>
      </dsp:nvSpPr>
      <dsp:spPr>
        <a:xfrm>
          <a:off x="2244471" y="2892088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Section 3:</a:t>
          </a:r>
          <a:r>
            <a:rPr lang="en-GB" sz="2000" b="0" kern="1200" noProof="0" dirty="0"/>
            <a:t> Current regulatory requirements and potential gaps</a:t>
          </a:r>
        </a:p>
      </dsp:txBody>
      <dsp:txXfrm>
        <a:off x="2244471" y="2892088"/>
        <a:ext cx="8194929" cy="680491"/>
      </dsp:txXfrm>
    </dsp:sp>
    <dsp:sp modelId="{53622952-8BF5-457E-AE23-2AA77E4B39C3}">
      <dsp:nvSpPr>
        <dsp:cNvPr id="0" name=""/>
        <dsp:cNvSpPr/>
      </dsp:nvSpPr>
      <dsp:spPr>
        <a:xfrm>
          <a:off x="2087880" y="3572579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75247-5A7F-48B5-ABFF-B65648257F72}">
      <dsp:nvSpPr>
        <dsp:cNvPr id="0" name=""/>
        <dsp:cNvSpPr/>
      </dsp:nvSpPr>
      <dsp:spPr>
        <a:xfrm>
          <a:off x="2244471" y="3606604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Section 4: </a:t>
          </a:r>
          <a:r>
            <a:rPr lang="en-GB" sz="2000" b="0" kern="1200" noProof="0" dirty="0"/>
            <a:t>Bridging to other financial sectors</a:t>
          </a:r>
        </a:p>
      </dsp:txBody>
      <dsp:txXfrm>
        <a:off x="2244471" y="3606604"/>
        <a:ext cx="8194929" cy="680491"/>
      </dsp:txXfrm>
    </dsp:sp>
    <dsp:sp modelId="{851AF20E-3EE8-49DB-8C07-F9BE4CB20324}">
      <dsp:nvSpPr>
        <dsp:cNvPr id="0" name=""/>
        <dsp:cNvSpPr/>
      </dsp:nvSpPr>
      <dsp:spPr>
        <a:xfrm>
          <a:off x="2087880" y="4287095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FD3F18-72C8-4396-B8BC-F6C1B1A78094}">
      <dsp:nvSpPr>
        <dsp:cNvPr id="0" name=""/>
        <dsp:cNvSpPr/>
      </dsp:nvSpPr>
      <dsp:spPr>
        <a:xfrm>
          <a:off x="2244471" y="4321120"/>
          <a:ext cx="8194929" cy="6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/>
            <a:t>Section 5:</a:t>
          </a:r>
          <a:r>
            <a:rPr lang="en-GB" sz="2000" b="0" kern="1200" noProof="0" dirty="0"/>
            <a:t> ‘The how’: Practical Inspiration for model risk management</a:t>
          </a:r>
        </a:p>
      </dsp:txBody>
      <dsp:txXfrm>
        <a:off x="2244471" y="4321120"/>
        <a:ext cx="8194929" cy="680491"/>
      </dsp:txXfrm>
    </dsp:sp>
    <dsp:sp modelId="{ADE6E358-FFF1-4B9C-AD3C-658C3D1237EF}">
      <dsp:nvSpPr>
        <dsp:cNvPr id="0" name=""/>
        <dsp:cNvSpPr/>
      </dsp:nvSpPr>
      <dsp:spPr>
        <a:xfrm>
          <a:off x="2087880" y="5001611"/>
          <a:ext cx="8351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5B5E0-0B15-4F4E-8977-C63C4E51A3A2}">
      <dsp:nvSpPr>
        <dsp:cNvPr id="0" name=""/>
        <dsp:cNvSpPr/>
      </dsp:nvSpPr>
      <dsp:spPr>
        <a:xfrm rot="10800000">
          <a:off x="2005595" y="3893"/>
          <a:ext cx="6942201" cy="10279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3313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700" kern="1200" dirty="0" err="1"/>
            <a:t>Would</a:t>
          </a:r>
          <a:r>
            <a:rPr lang="da-DK" sz="2700" kern="1200" dirty="0"/>
            <a:t> </a:t>
          </a:r>
          <a:r>
            <a:rPr lang="da-DK" sz="2700" kern="1200" dirty="0" err="1"/>
            <a:t>you</a:t>
          </a:r>
          <a:r>
            <a:rPr lang="da-DK" sz="2700" kern="1200" dirty="0"/>
            <a:t> </a:t>
          </a:r>
          <a:r>
            <a:rPr lang="da-DK" sz="2700" kern="1200" dirty="0" err="1"/>
            <a:t>read</a:t>
          </a:r>
          <a:r>
            <a:rPr lang="da-DK" sz="2700" kern="1200" dirty="0"/>
            <a:t> </a:t>
          </a:r>
          <a:r>
            <a:rPr lang="da-DK" sz="2700" kern="1200" dirty="0" err="1"/>
            <a:t>such</a:t>
          </a:r>
          <a:r>
            <a:rPr lang="da-DK" sz="2700" kern="1200" dirty="0"/>
            <a:t> a </a:t>
          </a:r>
          <a:r>
            <a:rPr lang="da-DK" sz="2700" kern="1200" dirty="0" err="1"/>
            <a:t>paper</a:t>
          </a:r>
          <a:r>
            <a:rPr lang="da-DK" sz="2700" kern="1200" dirty="0"/>
            <a:t>?</a:t>
          </a:r>
          <a:endParaRPr lang="en-GB" sz="2700" kern="1200" dirty="0"/>
        </a:p>
      </dsp:txBody>
      <dsp:txXfrm rot="10800000">
        <a:off x="2262591" y="3893"/>
        <a:ext cx="6685205" cy="1027985"/>
      </dsp:txXfrm>
    </dsp:sp>
    <dsp:sp modelId="{D66EFD75-CC84-47F4-8C16-823279D57115}">
      <dsp:nvSpPr>
        <dsp:cNvPr id="0" name=""/>
        <dsp:cNvSpPr/>
      </dsp:nvSpPr>
      <dsp:spPr>
        <a:xfrm>
          <a:off x="1491603" y="3893"/>
          <a:ext cx="1027985" cy="10279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6489C4-8DDC-419E-A564-BC6BEB121A18}">
      <dsp:nvSpPr>
        <dsp:cNvPr id="0" name=""/>
        <dsp:cNvSpPr/>
      </dsp:nvSpPr>
      <dsp:spPr>
        <a:xfrm rot="10800000">
          <a:off x="2005595" y="1338740"/>
          <a:ext cx="6942201" cy="10279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3313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700" kern="1200" dirty="0" err="1"/>
            <a:t>Would</a:t>
          </a:r>
          <a:r>
            <a:rPr lang="da-DK" sz="2700" kern="1200" dirty="0"/>
            <a:t> </a:t>
          </a:r>
          <a:r>
            <a:rPr lang="da-DK" sz="2700" kern="1200" dirty="0" err="1"/>
            <a:t>you</a:t>
          </a:r>
          <a:r>
            <a:rPr lang="da-DK" sz="2700" kern="1200" dirty="0"/>
            <a:t> </a:t>
          </a:r>
          <a:r>
            <a:rPr lang="da-DK" sz="2700" kern="1200" dirty="0" err="1"/>
            <a:t>volunteer</a:t>
          </a:r>
          <a:r>
            <a:rPr lang="da-DK" sz="2700" kern="1200" dirty="0"/>
            <a:t> for </a:t>
          </a:r>
          <a:r>
            <a:rPr lang="da-DK" sz="2700" kern="1200" dirty="0" err="1"/>
            <a:t>co-writing</a:t>
          </a:r>
          <a:r>
            <a:rPr lang="da-DK" sz="2700" kern="1200" dirty="0"/>
            <a:t> </a:t>
          </a:r>
          <a:r>
            <a:rPr lang="da-DK" sz="2700" kern="1200" dirty="0" err="1"/>
            <a:t>this</a:t>
          </a:r>
          <a:r>
            <a:rPr lang="da-DK" sz="2700" kern="1200" dirty="0"/>
            <a:t> </a:t>
          </a:r>
          <a:r>
            <a:rPr lang="da-DK" sz="2700" kern="1200" dirty="0" err="1"/>
            <a:t>paper</a:t>
          </a:r>
          <a:r>
            <a:rPr lang="da-DK" sz="2700" kern="1200" dirty="0"/>
            <a:t>?</a:t>
          </a:r>
          <a:endParaRPr lang="en-GB" sz="2700" kern="1200" dirty="0"/>
        </a:p>
      </dsp:txBody>
      <dsp:txXfrm rot="10800000">
        <a:off x="2262591" y="1338740"/>
        <a:ext cx="6685205" cy="1027985"/>
      </dsp:txXfrm>
    </dsp:sp>
    <dsp:sp modelId="{374683DF-08E1-4024-9F5A-9B7D1E0A74FD}">
      <dsp:nvSpPr>
        <dsp:cNvPr id="0" name=""/>
        <dsp:cNvSpPr/>
      </dsp:nvSpPr>
      <dsp:spPr>
        <a:xfrm>
          <a:off x="1491603" y="1338740"/>
          <a:ext cx="1027985" cy="10279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33DE8-461C-494D-8567-328F12549ECE}">
      <dsp:nvSpPr>
        <dsp:cNvPr id="0" name=""/>
        <dsp:cNvSpPr/>
      </dsp:nvSpPr>
      <dsp:spPr>
        <a:xfrm rot="10800000">
          <a:off x="2005595" y="2673586"/>
          <a:ext cx="6942201" cy="10279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3313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700" kern="1200" dirty="0"/>
            <a:t>Can (and </a:t>
          </a:r>
          <a:r>
            <a:rPr lang="da-DK" sz="2700" kern="1200" dirty="0" err="1"/>
            <a:t>would</a:t>
          </a:r>
          <a:r>
            <a:rPr lang="da-DK" sz="2700" kern="1200" dirty="0"/>
            <a:t>) </a:t>
          </a:r>
          <a:r>
            <a:rPr lang="da-DK" sz="2700" kern="1200" dirty="0" err="1"/>
            <a:t>you</a:t>
          </a:r>
          <a:r>
            <a:rPr lang="da-DK" sz="2700" kern="1200" dirty="0"/>
            <a:t> provide </a:t>
          </a:r>
          <a:r>
            <a:rPr lang="da-DK" sz="2700" kern="1200" dirty="0" err="1"/>
            <a:t>practicle</a:t>
          </a:r>
          <a:r>
            <a:rPr lang="da-DK" sz="2700" kern="1200" dirty="0"/>
            <a:t> </a:t>
          </a:r>
          <a:r>
            <a:rPr lang="da-DK" sz="2700" kern="1200" dirty="0" err="1"/>
            <a:t>examples</a:t>
          </a:r>
          <a:r>
            <a:rPr lang="da-DK" sz="2700" kern="1200" dirty="0"/>
            <a:t> for </a:t>
          </a:r>
          <a:r>
            <a:rPr lang="da-DK" sz="2700" kern="1200" dirty="0" err="1"/>
            <a:t>this</a:t>
          </a:r>
          <a:r>
            <a:rPr lang="da-DK" sz="2700" kern="1200" dirty="0"/>
            <a:t> </a:t>
          </a:r>
          <a:r>
            <a:rPr lang="da-DK" sz="2700" kern="1200" dirty="0" err="1"/>
            <a:t>paper</a:t>
          </a:r>
          <a:r>
            <a:rPr lang="da-DK" sz="2700" kern="1200" dirty="0"/>
            <a:t>?</a:t>
          </a:r>
          <a:endParaRPr lang="en-GB" sz="2700" kern="1200" dirty="0"/>
        </a:p>
      </dsp:txBody>
      <dsp:txXfrm rot="10800000">
        <a:off x="2262591" y="2673586"/>
        <a:ext cx="6685205" cy="1027985"/>
      </dsp:txXfrm>
    </dsp:sp>
    <dsp:sp modelId="{934A2D26-AE13-4904-85C9-5BC115DAF04F}">
      <dsp:nvSpPr>
        <dsp:cNvPr id="0" name=""/>
        <dsp:cNvSpPr/>
      </dsp:nvSpPr>
      <dsp:spPr>
        <a:xfrm>
          <a:off x="1491603" y="2673586"/>
          <a:ext cx="1027985" cy="10279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66DF2-3376-426A-A36C-2AFBEF31FE30}">
      <dsp:nvSpPr>
        <dsp:cNvPr id="0" name=""/>
        <dsp:cNvSpPr/>
      </dsp:nvSpPr>
      <dsp:spPr>
        <a:xfrm rot="10800000">
          <a:off x="2005595" y="4008433"/>
          <a:ext cx="6942201" cy="10279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3313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700" kern="1200"/>
            <a:t>Any other views/comments?</a:t>
          </a:r>
          <a:endParaRPr lang="en-GB" sz="2700" kern="1200" dirty="0"/>
        </a:p>
      </dsp:txBody>
      <dsp:txXfrm rot="10800000">
        <a:off x="2262591" y="4008433"/>
        <a:ext cx="6685205" cy="1027985"/>
      </dsp:txXfrm>
    </dsp:sp>
    <dsp:sp modelId="{D064239C-80F3-4EC7-9E81-882DCC2DE122}">
      <dsp:nvSpPr>
        <dsp:cNvPr id="0" name=""/>
        <dsp:cNvSpPr/>
      </dsp:nvSpPr>
      <dsp:spPr>
        <a:xfrm>
          <a:off x="1491603" y="4008433"/>
          <a:ext cx="1027985" cy="10279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60986-B586-4CF8-8688-2BD47A0BC518}">
      <dsp:nvSpPr>
        <dsp:cNvPr id="0" name=""/>
        <dsp:cNvSpPr/>
      </dsp:nvSpPr>
      <dsp:spPr>
        <a:xfrm>
          <a:off x="0" y="0"/>
          <a:ext cx="10439400" cy="15750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 noProof="0" dirty="0"/>
            <a:t>Claim: Insurance &amp; pensions are behind on model risk management compared to banking</a:t>
          </a:r>
        </a:p>
      </dsp:txBody>
      <dsp:txXfrm>
        <a:off x="2245389" y="0"/>
        <a:ext cx="8194010" cy="1575097"/>
      </dsp:txXfrm>
    </dsp:sp>
    <dsp:sp modelId="{712CE1D6-A552-47BB-8A50-C37143C13399}">
      <dsp:nvSpPr>
        <dsp:cNvPr id="0" name=""/>
        <dsp:cNvSpPr/>
      </dsp:nvSpPr>
      <dsp:spPr>
        <a:xfrm>
          <a:off x="157509" y="157509"/>
          <a:ext cx="2087880" cy="12600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7C3D94-6C39-41D4-8CDD-99F72B3779F4}">
      <dsp:nvSpPr>
        <dsp:cNvPr id="0" name=""/>
        <dsp:cNvSpPr/>
      </dsp:nvSpPr>
      <dsp:spPr>
        <a:xfrm>
          <a:off x="0" y="1732607"/>
          <a:ext cx="10439400" cy="15750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3000" kern="1200" noProof="0" dirty="0"/>
            <a:t>Probably OK on ‘what’ (ESAP1), but we could do much better on ‘how’</a:t>
          </a:r>
        </a:p>
      </dsp:txBody>
      <dsp:txXfrm>
        <a:off x="2245389" y="1732607"/>
        <a:ext cx="8194010" cy="1575097"/>
      </dsp:txXfrm>
    </dsp:sp>
    <dsp:sp modelId="{EAB9FDD0-BFA5-4BB2-B4B1-DAD09F0145D1}">
      <dsp:nvSpPr>
        <dsp:cNvPr id="0" name=""/>
        <dsp:cNvSpPr/>
      </dsp:nvSpPr>
      <dsp:spPr>
        <a:xfrm>
          <a:off x="157509" y="1890116"/>
          <a:ext cx="2087880" cy="12600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DCBD8C-F059-41BA-AB2D-06C3FBA400AE}">
      <dsp:nvSpPr>
        <dsp:cNvPr id="0" name=""/>
        <dsp:cNvSpPr/>
      </dsp:nvSpPr>
      <dsp:spPr>
        <a:xfrm>
          <a:off x="0" y="3465214"/>
          <a:ext cx="10439400" cy="15750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Model risk is one of the biggest and most influential risks, but rarely used as explanation for losses or bad decisions</a:t>
          </a:r>
          <a:endParaRPr lang="en-GB" sz="3000" kern="1200" dirty="0"/>
        </a:p>
      </dsp:txBody>
      <dsp:txXfrm>
        <a:off x="2245389" y="3465214"/>
        <a:ext cx="8194010" cy="1575097"/>
      </dsp:txXfrm>
    </dsp:sp>
    <dsp:sp modelId="{85AD420B-508F-486A-80CD-01E620E9BF7B}">
      <dsp:nvSpPr>
        <dsp:cNvPr id="0" name=""/>
        <dsp:cNvSpPr/>
      </dsp:nvSpPr>
      <dsp:spPr>
        <a:xfrm>
          <a:off x="157509" y="3622724"/>
          <a:ext cx="2087880" cy="12600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5393C-DBA8-47D4-8E6D-7ACFFCF1E84E}">
      <dsp:nvSpPr>
        <dsp:cNvPr id="0" name=""/>
        <dsp:cNvSpPr/>
      </dsp:nvSpPr>
      <dsp:spPr>
        <a:xfrm>
          <a:off x="0" y="615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98FE93-0358-47B7-AE2D-935804B88064}">
      <dsp:nvSpPr>
        <dsp:cNvPr id="0" name=""/>
        <dsp:cNvSpPr/>
      </dsp:nvSpPr>
      <dsp:spPr>
        <a:xfrm>
          <a:off x="0" y="615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Do you agree / disagree?</a:t>
          </a:r>
          <a:endParaRPr lang="en-GB" sz="2200" kern="1200" dirty="0"/>
        </a:p>
      </dsp:txBody>
      <dsp:txXfrm>
        <a:off x="0" y="615"/>
        <a:ext cx="10439400" cy="719868"/>
      </dsp:txXfrm>
    </dsp:sp>
    <dsp:sp modelId="{03FBBA24-F6F8-430A-B0EB-37D47A756F94}">
      <dsp:nvSpPr>
        <dsp:cNvPr id="0" name=""/>
        <dsp:cNvSpPr/>
      </dsp:nvSpPr>
      <dsp:spPr>
        <a:xfrm>
          <a:off x="0" y="720484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D81280-0086-4E06-A71C-074447180B4F}">
      <dsp:nvSpPr>
        <dsp:cNvPr id="0" name=""/>
        <dsp:cNvSpPr/>
      </dsp:nvSpPr>
      <dsp:spPr>
        <a:xfrm>
          <a:off x="0" y="720484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Is it a focus area in your country? For your company? For the regulator?</a:t>
          </a:r>
          <a:endParaRPr lang="en-GB" sz="2200" kern="1200" dirty="0"/>
        </a:p>
      </dsp:txBody>
      <dsp:txXfrm>
        <a:off x="0" y="720484"/>
        <a:ext cx="10439400" cy="719868"/>
      </dsp:txXfrm>
    </dsp:sp>
    <dsp:sp modelId="{50F1313A-428C-4B7A-9CF6-D4FF8A486F6B}">
      <dsp:nvSpPr>
        <dsp:cNvPr id="0" name=""/>
        <dsp:cNvSpPr/>
      </dsp:nvSpPr>
      <dsp:spPr>
        <a:xfrm>
          <a:off x="0" y="1440352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28148A-BA23-4630-89C7-0C083EB80CFE}">
      <dsp:nvSpPr>
        <dsp:cNvPr id="0" name=""/>
        <dsp:cNvSpPr/>
      </dsp:nvSpPr>
      <dsp:spPr>
        <a:xfrm>
          <a:off x="0" y="1440352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Is it relevant for the AAE and RMC?</a:t>
          </a:r>
          <a:endParaRPr lang="en-GB" sz="2200" kern="1200" dirty="0"/>
        </a:p>
      </dsp:txBody>
      <dsp:txXfrm>
        <a:off x="0" y="1440352"/>
        <a:ext cx="10439400" cy="719868"/>
      </dsp:txXfrm>
    </dsp:sp>
    <dsp:sp modelId="{847A3CB7-CADA-436F-841F-FE8E79D59D82}">
      <dsp:nvSpPr>
        <dsp:cNvPr id="0" name=""/>
        <dsp:cNvSpPr/>
      </dsp:nvSpPr>
      <dsp:spPr>
        <a:xfrm>
          <a:off x="0" y="2160221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22FEF3-F6D5-4B41-A337-FC228A7425B0}">
      <dsp:nvSpPr>
        <dsp:cNvPr id="0" name=""/>
        <dsp:cNvSpPr/>
      </dsp:nvSpPr>
      <dsp:spPr>
        <a:xfrm>
          <a:off x="0" y="2160221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Basis for working group or similar? Any volunteers?</a:t>
          </a:r>
          <a:endParaRPr lang="en-GB" sz="2200" kern="1200" dirty="0"/>
        </a:p>
      </dsp:txBody>
      <dsp:txXfrm>
        <a:off x="0" y="2160221"/>
        <a:ext cx="10439400" cy="719868"/>
      </dsp:txXfrm>
    </dsp:sp>
    <dsp:sp modelId="{CBBBEBCE-BF5C-4ACD-ACDE-8FB5984781FF}">
      <dsp:nvSpPr>
        <dsp:cNvPr id="0" name=""/>
        <dsp:cNvSpPr/>
      </dsp:nvSpPr>
      <dsp:spPr>
        <a:xfrm>
          <a:off x="0" y="2880090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ED0777-912B-4858-B685-1E9B1D2F2CE0}">
      <dsp:nvSpPr>
        <dsp:cNvPr id="0" name=""/>
        <dsp:cNvSpPr/>
      </dsp:nvSpPr>
      <dsp:spPr>
        <a:xfrm>
          <a:off x="0" y="2880090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What should the goal be if we get volunteers?</a:t>
          </a:r>
          <a:endParaRPr lang="en-GB" sz="2200" kern="1200" dirty="0"/>
        </a:p>
      </dsp:txBody>
      <dsp:txXfrm>
        <a:off x="0" y="2880090"/>
        <a:ext cx="10439400" cy="719868"/>
      </dsp:txXfrm>
    </dsp:sp>
    <dsp:sp modelId="{27FEE09C-0D64-4690-9874-8A7BFC5D1CAF}">
      <dsp:nvSpPr>
        <dsp:cNvPr id="0" name=""/>
        <dsp:cNvSpPr/>
      </dsp:nvSpPr>
      <dsp:spPr>
        <a:xfrm>
          <a:off x="0" y="3599959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AA3DDF-E6C7-469E-80AD-10D35B768668}">
      <dsp:nvSpPr>
        <dsp:cNvPr id="0" name=""/>
        <dsp:cNvSpPr/>
      </dsp:nvSpPr>
      <dsp:spPr>
        <a:xfrm>
          <a:off x="0" y="3599959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Is the AI group already working on it?</a:t>
          </a:r>
          <a:endParaRPr lang="en-GB" sz="2200" kern="1200" dirty="0"/>
        </a:p>
      </dsp:txBody>
      <dsp:txXfrm>
        <a:off x="0" y="3599959"/>
        <a:ext cx="10439400" cy="719868"/>
      </dsp:txXfrm>
    </dsp:sp>
    <dsp:sp modelId="{C6A34643-B8C0-4F70-9F23-FC41AB348EF1}">
      <dsp:nvSpPr>
        <dsp:cNvPr id="0" name=""/>
        <dsp:cNvSpPr/>
      </dsp:nvSpPr>
      <dsp:spPr>
        <a:xfrm>
          <a:off x="0" y="4319827"/>
          <a:ext cx="10439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E99D80-3010-4AFD-B031-48837B358C17}">
      <dsp:nvSpPr>
        <dsp:cNvPr id="0" name=""/>
        <dsp:cNvSpPr/>
      </dsp:nvSpPr>
      <dsp:spPr>
        <a:xfrm>
          <a:off x="0" y="4319827"/>
          <a:ext cx="10439400" cy="719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Is this more a professionalism thing than a RMC thing?</a:t>
          </a:r>
          <a:endParaRPr lang="en-GB" sz="2200" kern="1200" dirty="0"/>
        </a:p>
      </dsp:txBody>
      <dsp:txXfrm>
        <a:off x="0" y="4319827"/>
        <a:ext cx="10439400" cy="7198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0F2B0-247F-2E46-9182-F7AF6491F7EE}" type="datetimeFigureOut">
              <a:rPr lang="nl-NL" smtClean="0"/>
              <a:t>16-9-2025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040DC-8D93-D248-A30D-A93EAD59A82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50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19AAED-52AC-4157-9C32-AAE31133BD97}" type="slidenum">
              <a:rPr kumimoji="0" lang="en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04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63826-9401-F35D-AAAC-D70838C34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E82622-B519-61B8-4349-07285ED1F7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673CB4-9A76-2F28-6A67-B517FBFAC8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F22A9-EEFF-FA88-5510-857680E484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19AAED-52AC-4157-9C32-AAE31133BD97}" type="slidenum">
              <a:rPr kumimoji="0" lang="en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195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9C6CE-25CF-B23C-8D14-912DE9179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DE8006-7095-F51D-0DC4-6C89C47D03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C3306F-201A-83EF-A5DB-82FE1B3D5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2E284-925E-6654-7DC4-DBDD00CFC8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19AAED-52AC-4157-9C32-AAE31133BD97}" type="slidenum">
              <a:rPr kumimoji="0" lang="en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661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4" Type="http://schemas.openxmlformats.org/officeDocument/2006/relationships/image" Target="../media/image13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Relationship Id="rId4" Type="http://schemas.openxmlformats.org/officeDocument/2006/relationships/image" Target="../media/image14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0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>
            <a:extLst>
              <a:ext uri="{FF2B5EF4-FFF2-40B4-BE49-F238E27FC236}">
                <a16:creationId xmlns:a16="http://schemas.microsoft.com/office/drawing/2014/main" id="{B8664A1E-69EF-B546-AD64-5548ACB1C4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2"/>
            <a:ext cx="12192000" cy="6656832"/>
          </a:xfrm>
          <a:prstGeom prst="rect">
            <a:avLst/>
          </a:prstGeom>
        </p:spPr>
      </p:pic>
      <p:sp>
        <p:nvSpPr>
          <p:cNvPr id="13315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14400" y="3141311"/>
            <a:ext cx="10058400" cy="6096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66400C"/>
                </a:solidFill>
              </a14:hiddenFill>
            </a:ext>
          </a:extLst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072639"/>
            <a:ext cx="10058400" cy="38228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nl-NL" noProof="0"/>
              <a:t>Klik om de ondertitelstijl van het model te bewerken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1905001"/>
            <a:ext cx="8636000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5943600"/>
            <a:ext cx="8534400" cy="4572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Calibri Normaal" charset="0"/>
              </a:defRPr>
            </a:lvl1pPr>
          </a:lstStyle>
          <a:p>
            <a:endParaRPr lang="en-GB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608789"/>
            <a:ext cx="12192000" cy="258835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8" y="1162542"/>
            <a:ext cx="12218147" cy="1906031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9794D01D-4E1B-7547-AC3C-5810F650B1B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3340" y="6606000"/>
            <a:ext cx="2186940" cy="243840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0E28DFD-8FA9-CE4B-8790-214293B187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4D2FF95D-F477-5042-9EEC-3457BEB93ED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52800" y="61200"/>
            <a:ext cx="2401200" cy="108471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63C9E1F4-298C-7E4B-B2E7-707ECB3290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9999"/>
            <a:ext cx="12192000" cy="5670711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1" y="2926861"/>
            <a:ext cx="6364490" cy="519941"/>
          </a:xfrm>
          <a:solidFill>
            <a:schemeClr val="tx1">
              <a:alpha val="43000"/>
            </a:schemeClr>
          </a:solidFill>
          <a:effectLst>
            <a:softEdge rad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lIns="36000" tIns="0" rIns="36000" bIns="72000">
            <a:spAutoFit/>
          </a:bodyPr>
          <a:lstStyle>
            <a:lvl1pPr marL="0" indent="0">
              <a:defRPr sz="2667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 baseline="0">
                <a:solidFill>
                  <a:schemeClr val="bg1"/>
                </a:solidFill>
                <a:latin typeface="Arial Regular"/>
              </a:defRPr>
            </a:lvl1pPr>
          </a:lstStyle>
          <a:p>
            <a:endParaRPr lang="en-GB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1591555"/>
            <a:ext cx="9342393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558710108"/>
      </p:ext>
    </p:extLst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and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68800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defRPr/>
            </a:lvl1pPr>
            <a:lvl2pPr marL="251994" indent="-251994">
              <a:spcBef>
                <a:spcPts val="0"/>
              </a:spcBef>
              <a:defRPr/>
            </a:lvl2pPr>
            <a:lvl3pPr marL="503987" indent="-251994">
              <a:spcBef>
                <a:spcPts val="0"/>
              </a:spcBef>
              <a:defRPr/>
            </a:lvl3pPr>
            <a:lvl4pPr indent="-251994"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text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3795693609"/>
      </p:ext>
    </p:extLst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colum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7619765" cy="4800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defRPr sz="2133" baseline="0"/>
            </a:lvl1pPr>
            <a:lvl2pPr marL="251994" indent="-251994">
              <a:spcBef>
                <a:spcPts val="0"/>
              </a:spcBef>
              <a:defRPr sz="2133" baseline="0"/>
            </a:lvl2pPr>
            <a:lvl3pPr marL="503987" indent="-251994">
              <a:spcBef>
                <a:spcPts val="0"/>
              </a:spcBef>
              <a:defRPr sz="2133" baseline="0"/>
            </a:lvl3pPr>
            <a:lvl4pPr indent="-251994">
              <a:spcBef>
                <a:spcPts val="0"/>
              </a:spcBef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text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48E02108-5533-9F4F-83EA-605FF9C2405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15663" y="4531896"/>
            <a:ext cx="2213811" cy="1708105"/>
          </a:xfrm>
        </p:spPr>
        <p:txBody>
          <a:bodyPr rIns="0"/>
          <a:lstStyle>
            <a:lvl1pPr marL="190795" algn="l">
              <a:lnSpc>
                <a:spcPts val="2600"/>
              </a:lnSpc>
              <a:spcBef>
                <a:spcPts val="0"/>
              </a:spcBef>
              <a:defRPr sz="1600" b="0" i="0" baseline="0">
                <a:solidFill>
                  <a:schemeClr val="tx1"/>
                </a:solidFill>
                <a:latin typeface="Arial Regular"/>
              </a:defRPr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 err="1"/>
              <a:t>Caption</a:t>
            </a:r>
            <a:endParaRPr lang="nl-NL"/>
          </a:p>
          <a:p>
            <a:pPr lvl="0"/>
            <a:endParaRPr lang="nl-NL"/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259B41D8-4651-6D4D-9C5C-BBBE51AB95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30218" y="1440000"/>
            <a:ext cx="2404533" cy="2971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580306194"/>
      </p:ext>
    </p:extLst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8" name="Afgeronde rechthoek 7">
            <a:extLst>
              <a:ext uri="{FF2B5EF4-FFF2-40B4-BE49-F238E27FC236}">
                <a16:creationId xmlns:a16="http://schemas.microsoft.com/office/drawing/2014/main" id="{72F1A5BF-0922-9545-8EC5-04F34AFDD846}"/>
              </a:ext>
            </a:extLst>
          </p:cNvPr>
          <p:cNvSpPr/>
          <p:nvPr userDrawn="1"/>
        </p:nvSpPr>
        <p:spPr bwMode="auto">
          <a:xfrm>
            <a:off x="2035056" y="1440001"/>
            <a:ext cx="9249419" cy="4458823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14D846C-7FE8-F14A-BFC9-60237C3CFE56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320000" y="3127810"/>
            <a:ext cx="6643200" cy="37916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7C22A97F-15A8-AA44-9CD4-402399382D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0" y="1798057"/>
            <a:ext cx="66240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C4A09C2E-5D6F-804A-9199-764F5951A9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8800" y="768000"/>
            <a:ext cx="3096101" cy="2973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579416653"/>
      </p:ext>
    </p:extLst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4" name="Afgeronde rechthoek 13">
            <a:extLst>
              <a:ext uri="{FF2B5EF4-FFF2-40B4-BE49-F238E27FC236}">
                <a16:creationId xmlns:a16="http://schemas.microsoft.com/office/drawing/2014/main" id="{ECE4E8DA-3E6A-7D49-8CEC-B5ED7C172CF5}"/>
              </a:ext>
            </a:extLst>
          </p:cNvPr>
          <p:cNvSpPr/>
          <p:nvPr userDrawn="1"/>
        </p:nvSpPr>
        <p:spPr bwMode="auto">
          <a:xfrm>
            <a:off x="2035056" y="1440001"/>
            <a:ext cx="9249419" cy="4458823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1210CF5C-5318-5E4E-99C4-B1366E68D834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320000" y="3127810"/>
            <a:ext cx="6643200" cy="37916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FA9A599-12D4-4142-818D-8C0B554D1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0" y="1798057"/>
            <a:ext cx="66240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17" name="Tijdelijke aanduiding voor afbeelding 10">
            <a:extLst>
              <a:ext uri="{FF2B5EF4-FFF2-40B4-BE49-F238E27FC236}">
                <a16:creationId xmlns:a16="http://schemas.microsoft.com/office/drawing/2014/main" id="{AADEE15B-1053-B840-A971-1F17DB3996E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8800" y="767999"/>
            <a:ext cx="3096101" cy="346711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596242163"/>
      </p:ext>
    </p:extLst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c_Titel colum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5" name="Tijdelijke aanduiding voor grafiek 4">
            <a:extLst>
              <a:ext uri="{FF2B5EF4-FFF2-40B4-BE49-F238E27FC236}">
                <a16:creationId xmlns:a16="http://schemas.microsoft.com/office/drawing/2014/main" id="{89157597-EF82-8846-8CFB-2324625E782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70382" y="1440000"/>
            <a:ext cx="10437820" cy="4800000"/>
          </a:xfrm>
        </p:spPr>
        <p:txBody>
          <a:bodyPr/>
          <a:lstStyle/>
          <a:p>
            <a:r>
              <a:rPr lang="en-GB"/>
              <a:t>Graph</a:t>
            </a:r>
          </a:p>
        </p:txBody>
      </p:sp>
    </p:spTree>
    <p:extLst>
      <p:ext uri="{BB962C8B-B14F-4D97-AF65-F5344CB8AC3E}">
        <p14:creationId xmlns:p14="http://schemas.microsoft.com/office/powerpoint/2010/main" val="2843268556"/>
      </p:ext>
    </p:extLst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 numCol="2" spcCol="540000">
            <a:normAutofit/>
          </a:bodyPr>
          <a:lstStyle>
            <a:lvl1pPr marL="0" indent="0" algn="l">
              <a:spcBef>
                <a:spcPts val="0"/>
              </a:spcBef>
              <a:defRPr sz="2133" baseline="0"/>
            </a:lvl1pPr>
            <a:lvl2pPr marL="251994" indent="-251994">
              <a:spcBef>
                <a:spcPts val="0"/>
              </a:spcBef>
              <a:defRPr sz="2133" baseline="0"/>
            </a:lvl2pPr>
            <a:lvl3pPr marL="503987" indent="-251994">
              <a:spcBef>
                <a:spcPts val="0"/>
              </a:spcBef>
              <a:defRPr sz="2133" baseline="0"/>
            </a:lvl3pPr>
            <a:lvl4pPr indent="-251994">
              <a:spcBef>
                <a:spcPts val="0"/>
              </a:spcBef>
              <a:spcAft>
                <a:spcPts val="1200"/>
              </a:spcAft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text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2675055322"/>
      </p:ext>
    </p:extLst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_Two columns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70381" y="852663"/>
            <a:ext cx="10439400" cy="5363653"/>
          </a:xfrm>
        </p:spPr>
        <p:txBody>
          <a:bodyPr numCol="2" spcCol="540000">
            <a:normAutofit/>
          </a:bodyPr>
          <a:lstStyle>
            <a:lvl1pPr marL="0" indent="0" algn="l">
              <a:spcBef>
                <a:spcPts val="0"/>
              </a:spcBef>
              <a:spcAft>
                <a:spcPts val="1200"/>
              </a:spcAft>
              <a:defRPr sz="2133" baseline="0"/>
            </a:lvl1pPr>
            <a:lvl2pPr marL="251994" indent="-251994">
              <a:spcBef>
                <a:spcPts val="0"/>
              </a:spcBef>
              <a:spcAft>
                <a:spcPts val="1200"/>
              </a:spcAft>
              <a:defRPr sz="2133" baseline="0"/>
            </a:lvl2pPr>
            <a:lvl3pPr marL="503987" indent="-251994">
              <a:spcBef>
                <a:spcPts val="0"/>
              </a:spcBef>
              <a:spcAft>
                <a:spcPts val="1200"/>
              </a:spcAft>
              <a:defRPr sz="2133" baseline="0"/>
            </a:lvl3pPr>
            <a:lvl4pPr indent="-251994">
              <a:spcBef>
                <a:spcPts val="0"/>
              </a:spcBef>
              <a:spcAft>
                <a:spcPts val="1200"/>
              </a:spcAft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text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315163698"/>
      </p:ext>
    </p:extLst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 numCol="3" spcCol="360000">
            <a:normAutofit/>
          </a:bodyPr>
          <a:lstStyle>
            <a:lvl1pPr marL="0" indent="0" algn="l">
              <a:spcBef>
                <a:spcPts val="0"/>
              </a:spcBef>
              <a:spcAft>
                <a:spcPts val="1067"/>
              </a:spcAft>
              <a:defRPr sz="1867" baseline="0"/>
            </a:lvl1pPr>
            <a:lvl2pPr marL="251994" indent="-251994">
              <a:spcBef>
                <a:spcPts val="0"/>
              </a:spcBef>
              <a:spcAft>
                <a:spcPts val="1067"/>
              </a:spcAft>
              <a:defRPr sz="1867" baseline="0"/>
            </a:lvl2pPr>
            <a:lvl3pPr marL="503987" indent="-251994">
              <a:spcBef>
                <a:spcPts val="0"/>
              </a:spcBef>
              <a:spcAft>
                <a:spcPts val="1067"/>
              </a:spcAft>
              <a:defRPr sz="1867" baseline="0"/>
            </a:lvl3pPr>
            <a:lvl4pPr indent="-251994">
              <a:spcBef>
                <a:spcPts val="0"/>
              </a:spcBef>
              <a:spcAft>
                <a:spcPts val="1067"/>
              </a:spcAft>
              <a:defRPr sz="1867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text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 err="1"/>
              <a:t>Third</a:t>
            </a:r>
            <a:r>
              <a:rPr lang="nl-NL"/>
              <a:t> level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545248817"/>
      </p:ext>
    </p:extLst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, subtitel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183113"/>
            <a:ext cx="8086747" cy="3437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E3BFF713-62EC-3A49-98A5-89978E8AEE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0381" y="874068"/>
            <a:ext cx="10437283" cy="530225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005894948"/>
      </p:ext>
    </p:extLst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0_Titel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4976"/>
            <a:ext cx="12192000" cy="5423814"/>
          </a:xfrm>
          <a:prstGeom prst="rect">
            <a:avLst/>
          </a:prstGeom>
        </p:spPr>
      </p:pic>
      <p:sp>
        <p:nvSpPr>
          <p:cNvPr id="13315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14400" y="2819400"/>
            <a:ext cx="10058400" cy="6096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66400C"/>
                </a:solidFill>
              </a14:hiddenFill>
            </a:ext>
          </a:extLst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839065"/>
            <a:ext cx="10058400" cy="38228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>
            <a:lvl1pPr marL="0" indent="0"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/>
              <a:t>Klik om de ondertitelstijl van het model te bewerken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1905001"/>
            <a:ext cx="8636000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5943600"/>
            <a:ext cx="8534400" cy="4572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chemeClr val="bg1"/>
                </a:solidFill>
                <a:latin typeface="Calibri Normaal" charset="0"/>
              </a:defRPr>
            </a:lvl1pPr>
          </a:lstStyle>
          <a:p>
            <a:endParaRPr lang="en-GB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608789"/>
            <a:ext cx="12192000" cy="25883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419193F1-7B90-774D-86B5-9D7FF513ED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3340" y="6606000"/>
            <a:ext cx="2186940" cy="24384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326BA40-9E27-0641-A472-1F7576D0B3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352800" y="61200"/>
            <a:ext cx="2401200" cy="108471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4077100"/>
      </p:ext>
    </p:extLst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>
            <a:extLst>
              <a:ext uri="{FF2B5EF4-FFF2-40B4-BE49-F238E27FC236}">
                <a16:creationId xmlns:a16="http://schemas.microsoft.com/office/drawing/2014/main" id="{58BD9495-C252-CB48-87C4-AA2B3A5D2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4997" y="16332"/>
            <a:ext cx="8644312" cy="6858000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2" y="2926862"/>
            <a:ext cx="9342393" cy="459613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>
            <a:normAutofit/>
          </a:bodyPr>
          <a:lstStyle>
            <a:lvl1pPr marL="0" indent="0">
              <a:defRPr sz="2667" baseline="0"/>
            </a:lvl1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subtitle</a:t>
            </a:r>
            <a:r>
              <a:rPr lang="nl-NL" noProof="0" dirty="0"/>
              <a:t> </a:t>
            </a:r>
            <a:r>
              <a:rPr lang="nl-NL" noProof="0" dirty="0" err="1"/>
              <a:t>style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model</a:t>
            </a:r>
            <a:endParaRPr lang="en-GB" noProof="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Arial Regular"/>
              </a:defRPr>
            </a:lvl1pPr>
          </a:lstStyle>
          <a:p>
            <a:endParaRPr lang="en-GB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1591555"/>
            <a:ext cx="9342393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1100589503"/>
      </p:ext>
    </p:extLst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1B8093E3-7836-0546-9899-B25DD682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48" y="960001"/>
            <a:ext cx="12218147" cy="1906031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2" y="3855128"/>
            <a:ext cx="9342393" cy="459613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>
            <a:normAutofit/>
          </a:bodyPr>
          <a:lstStyle>
            <a:lvl1pPr marL="0" indent="0">
              <a:defRPr sz="2667" baseline="0"/>
            </a:lvl1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subtitle</a:t>
            </a:r>
            <a:r>
              <a:rPr lang="nl-NL" noProof="0" dirty="0"/>
              <a:t> </a:t>
            </a:r>
            <a:r>
              <a:rPr lang="nl-NL" noProof="0" dirty="0" err="1"/>
              <a:t>style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model</a:t>
            </a:r>
            <a:endParaRPr lang="en-GB" noProof="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Arial Regular"/>
              </a:defRPr>
            </a:lvl1pPr>
          </a:lstStyle>
          <a:p>
            <a:endParaRPr lang="en-GB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3081126"/>
            <a:ext cx="9342393" cy="77055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802341806"/>
      </p:ext>
    </p:extLst>
  </p:cSld>
  <p:clrMapOvr>
    <a:masterClrMapping/>
  </p:clrMapOvr>
  <p:transition spd="med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63C9E1F4-298C-7E4B-B2E7-707ECB3290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9999"/>
            <a:ext cx="12192000" cy="5670711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1" y="2926861"/>
            <a:ext cx="6364490" cy="519941"/>
          </a:xfrm>
          <a:solidFill>
            <a:schemeClr val="tx1">
              <a:alpha val="43000"/>
            </a:schemeClr>
          </a:solidFill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none" lIns="36000" tIns="0" rIns="36000" bIns="72000">
            <a:spAutoFit/>
          </a:bodyPr>
          <a:lstStyle>
            <a:lvl1pPr marL="0" indent="0">
              <a:defRPr sz="2667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subtitle</a:t>
            </a:r>
            <a:r>
              <a:rPr lang="nl-NL" noProof="0" dirty="0"/>
              <a:t> </a:t>
            </a:r>
            <a:r>
              <a:rPr lang="nl-NL" noProof="0" dirty="0" err="1"/>
              <a:t>style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model</a:t>
            </a:r>
            <a:endParaRPr lang="en-GB" noProof="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 baseline="0">
                <a:solidFill>
                  <a:schemeClr val="bg1"/>
                </a:solidFill>
                <a:latin typeface="Arial Regular"/>
              </a:defRPr>
            </a:lvl1pPr>
          </a:lstStyle>
          <a:p>
            <a:endParaRPr lang="en-GB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1591555"/>
            <a:ext cx="9342393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3358584533"/>
      </p:ext>
    </p:extLst>
  </p:cSld>
  <p:clrMapOvr>
    <a:masterClrMapping/>
  </p:clrMapOvr>
  <p:transition spd="med"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and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68800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defRPr/>
            </a:lvl1pPr>
            <a:lvl2pPr marL="251994" indent="-251994">
              <a:spcBef>
                <a:spcPts val="0"/>
              </a:spcBef>
              <a:defRPr/>
            </a:lvl2pPr>
            <a:lvl3pPr marL="503987" indent="-251994">
              <a:spcBef>
                <a:spcPts val="0"/>
              </a:spcBef>
              <a:defRPr/>
            </a:lvl3pPr>
            <a:lvl4pPr indent="-251994"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model</a:t>
            </a:r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903173689"/>
      </p:ext>
    </p:extLst>
  </p:cSld>
  <p:clrMapOvr>
    <a:masterClrMapping/>
  </p:clrMapOvr>
  <p:transition spd="med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colum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7619765" cy="4800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defRPr sz="2133" baseline="0"/>
            </a:lvl1pPr>
            <a:lvl2pPr marL="251994" indent="-251994">
              <a:spcBef>
                <a:spcPts val="0"/>
              </a:spcBef>
              <a:defRPr sz="2133" baseline="0"/>
            </a:lvl2pPr>
            <a:lvl3pPr marL="503987" indent="-251994">
              <a:spcBef>
                <a:spcPts val="0"/>
              </a:spcBef>
              <a:defRPr sz="2133" baseline="0"/>
            </a:lvl3pPr>
            <a:lvl4pPr indent="-251994">
              <a:spcBef>
                <a:spcPts val="0"/>
              </a:spcBef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model</a:t>
            </a:r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48E02108-5533-9F4F-83EA-605FF9C2405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15663" y="4531896"/>
            <a:ext cx="2213811" cy="1708105"/>
          </a:xfrm>
        </p:spPr>
        <p:txBody>
          <a:bodyPr rIns="0"/>
          <a:lstStyle>
            <a:lvl1pPr marL="190795" algn="l">
              <a:lnSpc>
                <a:spcPts val="2600"/>
              </a:lnSpc>
              <a:spcBef>
                <a:spcPts val="0"/>
              </a:spcBef>
              <a:defRPr sz="1600" b="0" i="0" baseline="0">
                <a:solidFill>
                  <a:schemeClr val="tx1"/>
                </a:solidFill>
                <a:latin typeface="Arial Regular"/>
              </a:defRPr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 dirty="0" err="1"/>
              <a:t>Caption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259B41D8-4651-6D4D-9C5C-BBBE51AB95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30218" y="1440000"/>
            <a:ext cx="2404533" cy="2971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247543555"/>
      </p:ext>
    </p:extLst>
  </p:cSld>
  <p:clrMapOvr>
    <a:masterClrMapping/>
  </p:clrMapOvr>
  <p:transition spd="med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Afgeronde rechthoek 7">
            <a:extLst>
              <a:ext uri="{FF2B5EF4-FFF2-40B4-BE49-F238E27FC236}">
                <a16:creationId xmlns:a16="http://schemas.microsoft.com/office/drawing/2014/main" id="{72F1A5BF-0922-9545-8EC5-04F34AFDD846}"/>
              </a:ext>
            </a:extLst>
          </p:cNvPr>
          <p:cNvSpPr/>
          <p:nvPr userDrawn="1"/>
        </p:nvSpPr>
        <p:spPr bwMode="auto">
          <a:xfrm>
            <a:off x="2035056" y="1440001"/>
            <a:ext cx="9249419" cy="4458823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14D846C-7FE8-F14A-BFC9-60237C3CFE56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320000" y="3127810"/>
            <a:ext cx="6643200" cy="379164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subtitle</a:t>
            </a:r>
            <a:r>
              <a:rPr lang="nl-NL" noProof="0" dirty="0"/>
              <a:t> </a:t>
            </a:r>
            <a:r>
              <a:rPr lang="nl-NL" noProof="0" dirty="0" err="1"/>
              <a:t>style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model</a:t>
            </a:r>
            <a:endParaRPr lang="en-GB" noProof="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7C22A97F-15A8-AA44-9CD4-402399382D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0" y="1798057"/>
            <a:ext cx="66240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C4A09C2E-5D6F-804A-9199-764F5951A9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8800" y="768000"/>
            <a:ext cx="3096101" cy="2973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447474832"/>
      </p:ext>
    </p:extLst>
  </p:cSld>
  <p:clrMapOvr>
    <a:masterClrMapping/>
  </p:clrMapOvr>
  <p:transition spd="med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4" name="Afgeronde rechthoek 13">
            <a:extLst>
              <a:ext uri="{FF2B5EF4-FFF2-40B4-BE49-F238E27FC236}">
                <a16:creationId xmlns:a16="http://schemas.microsoft.com/office/drawing/2014/main" id="{ECE4E8DA-3E6A-7D49-8CEC-B5ED7C172CF5}"/>
              </a:ext>
            </a:extLst>
          </p:cNvPr>
          <p:cNvSpPr/>
          <p:nvPr userDrawn="1"/>
        </p:nvSpPr>
        <p:spPr bwMode="auto">
          <a:xfrm>
            <a:off x="2035056" y="1440001"/>
            <a:ext cx="9249419" cy="4458823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1210CF5C-5318-5E4E-99C4-B1366E68D834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320000" y="3127810"/>
            <a:ext cx="6643200" cy="379164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subtitle</a:t>
            </a:r>
            <a:r>
              <a:rPr lang="nl-NL" noProof="0" dirty="0"/>
              <a:t> </a:t>
            </a:r>
            <a:r>
              <a:rPr lang="nl-NL" noProof="0" dirty="0" err="1"/>
              <a:t>style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model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FA9A599-12D4-4142-818D-8C0B554D1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0" y="1798057"/>
            <a:ext cx="66240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17" name="Tijdelijke aanduiding voor afbeelding 10">
            <a:extLst>
              <a:ext uri="{FF2B5EF4-FFF2-40B4-BE49-F238E27FC236}">
                <a16:creationId xmlns:a16="http://schemas.microsoft.com/office/drawing/2014/main" id="{AADEE15B-1053-B840-A971-1F17DB3996E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8800" y="767999"/>
            <a:ext cx="3096101" cy="346711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076341465"/>
      </p:ext>
    </p:extLst>
  </p:cSld>
  <p:clrMapOvr>
    <a:masterClrMapping/>
  </p:clrMapOvr>
  <p:transition spd="med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c_Titel colum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5" name="Tijdelijke aanduiding voor grafiek 4">
            <a:extLst>
              <a:ext uri="{FF2B5EF4-FFF2-40B4-BE49-F238E27FC236}">
                <a16:creationId xmlns:a16="http://schemas.microsoft.com/office/drawing/2014/main" id="{89157597-EF82-8846-8CFB-2324625E782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70382" y="1440000"/>
            <a:ext cx="10437820" cy="4800000"/>
          </a:xfrm>
        </p:spPr>
        <p:txBody>
          <a:bodyPr/>
          <a:lstStyle/>
          <a:p>
            <a:r>
              <a:rPr lang="en-GB" dirty="0"/>
              <a:t>Graph</a:t>
            </a:r>
          </a:p>
        </p:txBody>
      </p:sp>
    </p:spTree>
    <p:extLst>
      <p:ext uri="{BB962C8B-B14F-4D97-AF65-F5344CB8AC3E}">
        <p14:creationId xmlns:p14="http://schemas.microsoft.com/office/powerpoint/2010/main" val="1191605492"/>
      </p:ext>
    </p:extLst>
  </p:cSld>
  <p:clrMapOvr>
    <a:masterClrMapping/>
  </p:clrMapOvr>
  <p:transition spd="med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 numCol="2" spcCol="540000">
            <a:normAutofit/>
          </a:bodyPr>
          <a:lstStyle>
            <a:lvl1pPr marL="0" indent="0" algn="l">
              <a:spcBef>
                <a:spcPts val="0"/>
              </a:spcBef>
              <a:defRPr sz="2133" baseline="0"/>
            </a:lvl1pPr>
            <a:lvl2pPr marL="251994" indent="-251994">
              <a:spcBef>
                <a:spcPts val="0"/>
              </a:spcBef>
              <a:defRPr sz="2133" baseline="0"/>
            </a:lvl2pPr>
            <a:lvl3pPr marL="503987" indent="-251994">
              <a:spcBef>
                <a:spcPts val="0"/>
              </a:spcBef>
              <a:defRPr sz="2133" baseline="0"/>
            </a:lvl3pPr>
            <a:lvl4pPr indent="-251994">
              <a:spcBef>
                <a:spcPts val="0"/>
              </a:spcBef>
              <a:spcAft>
                <a:spcPts val="1200"/>
              </a:spcAft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model</a:t>
            </a:r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819680608"/>
      </p:ext>
    </p:extLst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op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868800" y="1376315"/>
            <a:ext cx="10439400" cy="50400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defRPr/>
            </a:lvl1pPr>
            <a:lvl2pPr marL="251994" indent="-251994">
              <a:spcBef>
                <a:spcPts val="0"/>
              </a:spcBef>
              <a:defRPr/>
            </a:lvl2pPr>
            <a:lvl3pPr marL="503987" indent="-251994">
              <a:spcBef>
                <a:spcPts val="0"/>
              </a:spcBef>
              <a:defRPr/>
            </a:lvl3pPr>
            <a:lvl4pPr indent="-251994"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</p:txBody>
      </p:sp>
    </p:spTree>
    <p:extLst>
      <p:ext uri="{BB962C8B-B14F-4D97-AF65-F5344CB8AC3E}">
        <p14:creationId xmlns:p14="http://schemas.microsoft.com/office/powerpoint/2010/main" val="530149808"/>
      </p:ext>
    </p:extLst>
  </p:cSld>
  <p:clrMapOvr>
    <a:masterClrMapping/>
  </p:clrMapOvr>
  <p:transition spd="med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_Two columns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70381" y="852663"/>
            <a:ext cx="10439400" cy="5363653"/>
          </a:xfrm>
        </p:spPr>
        <p:txBody>
          <a:bodyPr numCol="2" spcCol="540000">
            <a:normAutofit/>
          </a:bodyPr>
          <a:lstStyle>
            <a:lvl1pPr marL="0" indent="0" algn="l">
              <a:spcBef>
                <a:spcPts val="0"/>
              </a:spcBef>
              <a:spcAft>
                <a:spcPts val="1200"/>
              </a:spcAft>
              <a:defRPr sz="2133" baseline="0"/>
            </a:lvl1pPr>
            <a:lvl2pPr marL="251994" indent="-251994">
              <a:spcBef>
                <a:spcPts val="0"/>
              </a:spcBef>
              <a:spcAft>
                <a:spcPts val="1200"/>
              </a:spcAft>
              <a:defRPr sz="2133" baseline="0"/>
            </a:lvl2pPr>
            <a:lvl3pPr marL="503987" indent="-251994">
              <a:spcBef>
                <a:spcPts val="0"/>
              </a:spcBef>
              <a:spcAft>
                <a:spcPts val="1200"/>
              </a:spcAft>
              <a:defRPr sz="2133" baseline="0"/>
            </a:lvl3pPr>
            <a:lvl4pPr indent="-251994">
              <a:spcBef>
                <a:spcPts val="0"/>
              </a:spcBef>
              <a:spcAft>
                <a:spcPts val="1200"/>
              </a:spcAft>
              <a:defRPr sz="2133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model</a:t>
            </a:r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749739852"/>
      </p:ext>
    </p:extLst>
  </p:cSld>
  <p:clrMapOvr>
    <a:masterClrMapping/>
  </p:clrMapOvr>
  <p:transition spd="med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768000"/>
            <a:ext cx="10439400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868800" y="1440000"/>
            <a:ext cx="10439400" cy="4800000"/>
          </a:xfrm>
        </p:spPr>
        <p:txBody>
          <a:bodyPr numCol="3" spcCol="360000">
            <a:normAutofit/>
          </a:bodyPr>
          <a:lstStyle>
            <a:lvl1pPr marL="0" indent="0" algn="l">
              <a:spcBef>
                <a:spcPts val="0"/>
              </a:spcBef>
              <a:spcAft>
                <a:spcPts val="1067"/>
              </a:spcAft>
              <a:defRPr sz="1867" baseline="0"/>
            </a:lvl1pPr>
            <a:lvl2pPr marL="251994" indent="-251994">
              <a:spcBef>
                <a:spcPts val="0"/>
              </a:spcBef>
              <a:spcAft>
                <a:spcPts val="1067"/>
              </a:spcAft>
              <a:defRPr sz="1867" baseline="0"/>
            </a:lvl2pPr>
            <a:lvl3pPr marL="503987" indent="-251994">
              <a:spcBef>
                <a:spcPts val="0"/>
              </a:spcBef>
              <a:spcAft>
                <a:spcPts val="1067"/>
              </a:spcAft>
              <a:defRPr sz="1867" baseline="0"/>
            </a:lvl3pPr>
            <a:lvl4pPr indent="-251994">
              <a:spcBef>
                <a:spcPts val="0"/>
              </a:spcBef>
              <a:spcAft>
                <a:spcPts val="1067"/>
              </a:spcAft>
              <a:defRPr sz="1867" baseline="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model</a:t>
            </a:r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1604244315"/>
      </p:ext>
    </p:extLst>
  </p:cSld>
  <p:clrMapOvr>
    <a:masterClrMapping/>
  </p:clrMapOvr>
  <p:transition spd="med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, subtitel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70381" y="183113"/>
            <a:ext cx="8086747" cy="3437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r>
              <a:rPr lang="nl-NL" dirty="0"/>
              <a:t> of model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E3BFF713-62EC-3A49-98A5-89978E8AEE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0381" y="874068"/>
            <a:ext cx="10437283" cy="530225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755669325"/>
      </p:ext>
    </p:extLst>
  </p:cSld>
  <p:clrMapOvr>
    <a:masterClrMapping/>
  </p:clrMapOvr>
  <p:transition spd="med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91123739"/>
      </p:ext>
    </p:extLst>
  </p:cSld>
  <p:clrMapOvr>
    <a:masterClrMapping/>
  </p:clrMapOvr>
  <p:transition spd="med"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Kop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868800" y="1376315"/>
            <a:ext cx="10439400" cy="50400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defRPr/>
            </a:lvl1pPr>
            <a:lvl2pPr marL="251988" indent="-251988">
              <a:spcBef>
                <a:spcPts val="0"/>
              </a:spcBef>
              <a:defRPr/>
            </a:lvl2pPr>
            <a:lvl3pPr marL="503974" indent="-251988">
              <a:spcBef>
                <a:spcPts val="0"/>
              </a:spcBef>
              <a:defRPr/>
            </a:lvl3pPr>
            <a:lvl4pPr indent="-251988"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</p:spTree>
    <p:extLst>
      <p:ext uri="{BB962C8B-B14F-4D97-AF65-F5344CB8AC3E}">
        <p14:creationId xmlns:p14="http://schemas.microsoft.com/office/powerpoint/2010/main" val="1735778863"/>
      </p:ext>
    </p:extLst>
  </p:cSld>
  <p:clrMapOvr>
    <a:masterClrMapping/>
  </p:clrMapOvr>
  <p:transition spd="med"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0AE9B6C-69E3-B6C0-D21A-E50FC6DECDE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410497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06" imgH="608" progId="TCLayout.ActiveDocument.1">
                  <p:embed/>
                </p:oleObj>
              </mc:Choice>
              <mc:Fallback>
                <p:oleObj name="think-cell Slide" r:id="rId3" imgW="606" imgH="60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0AE9B6C-69E3-B6C0-D21A-E50FC6DEC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048EEF92-A727-308F-FE8A-CE6E66214A8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Copyright © 2023 by Boston Consulting Group. All rights reserved.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10933350" cy="332399"/>
          </a:xfrm>
        </p:spPr>
        <p:txBody>
          <a:bodyPr vert="horz"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D97B0-372C-7AE7-5FA8-7DB3E1702325}"/>
              </a:ext>
            </a:extLst>
          </p:cNvPr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86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pecial gray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6ECF11E-B8F1-D819-515B-255B7D72CAE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40909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6" progId="TCLayout.ActiveDocument.1">
                  <p:embed/>
                </p:oleObj>
              </mc:Choice>
              <mc:Fallback>
                <p:oleObj name="think-cell Slide" r:id="rId3" imgW="473" imgH="47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6ECF11E-B8F1-D819-515B-255B7D72CA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Trebuchet MS" panose="020B0603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Trebuchet MS" panose="020B0603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 bwMode="white"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Copyright © 2024 by Boston Consulting Group. All rights reserved.</a:t>
            </a:r>
            <a:endParaRPr lang="en-US" sz="700" dirty="0">
              <a:solidFill>
                <a:schemeClr val="bg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10933200" cy="470898"/>
          </a:xfrm>
        </p:spPr>
        <p:txBody>
          <a:bodyPr vert="horz"/>
          <a:lstStyle>
            <a:lvl1pPr>
              <a:defRPr sz="3400">
                <a:solidFill>
                  <a:schemeClr val="bg1"/>
                </a:solidFill>
                <a:latin typeface="Trebuchet MS" panose="020B0603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7207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86958-D78A-4899-49D2-0A0F00C62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6D3A4-88E6-1405-A825-5BD341122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469F6-ECB5-55B3-DE85-131F06127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3DAFA-91E5-5041-8A6F-F1954D78DFD6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78E1E-89E1-FD6B-61D9-E5363A474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3657-82BE-4D2A-0305-36B5D0E48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56B8F-DFAE-E646-BC01-203891103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op en veel tek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868800" y="1376315"/>
            <a:ext cx="10439400" cy="5040000"/>
          </a:xfrm>
        </p:spPr>
        <p:txBody>
          <a:bodyPr>
            <a:no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defRPr sz="2000"/>
            </a:lvl1pPr>
            <a:lvl2pPr marL="251994" indent="-251994">
              <a:lnSpc>
                <a:spcPts val="2600"/>
              </a:lnSpc>
              <a:spcBef>
                <a:spcPts val="0"/>
              </a:spcBef>
              <a:defRPr sz="2000"/>
            </a:lvl2pPr>
            <a:lvl3pPr marL="503987" indent="-251994">
              <a:lnSpc>
                <a:spcPts val="2600"/>
              </a:lnSpc>
              <a:spcBef>
                <a:spcPts val="0"/>
              </a:spcBef>
              <a:defRPr sz="2000"/>
            </a:lvl3pPr>
            <a:lvl4pPr indent="-251994">
              <a:lnSpc>
                <a:spcPts val="2600"/>
              </a:lnSpc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Kop, tekst en fot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914401" y="1375199"/>
            <a:ext cx="7620001" cy="5040000"/>
          </a:xfrm>
        </p:spPr>
        <p:txBody>
          <a:bodyPr/>
          <a:lstStyle>
            <a:lvl1pPr marL="0" indent="0">
              <a:lnSpc>
                <a:spcPts val="2600"/>
              </a:lnSpc>
              <a:spcBef>
                <a:spcPts val="0"/>
              </a:spcBef>
              <a:defRPr sz="2000"/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4" hasCustomPrompt="1"/>
          </p:nvPr>
        </p:nvSpPr>
        <p:spPr>
          <a:xfrm>
            <a:off x="9067801" y="4727420"/>
            <a:ext cx="2240402" cy="740123"/>
          </a:xfrm>
        </p:spPr>
        <p:txBody>
          <a:bodyPr rIns="0"/>
          <a:lstStyle>
            <a:lvl1pPr marL="190795" algn="r" fontAlgn="t">
              <a:lnSpc>
                <a:spcPct val="100000"/>
              </a:lnSpc>
              <a:spcBef>
                <a:spcPts val="0"/>
              </a:spcBef>
              <a:defRPr sz="1600" b="0" baseline="0">
                <a:solidFill>
                  <a:schemeClr val="accent3"/>
                </a:solidFill>
              </a:defRPr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/>
              <a:t>Plaats Naam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27F006A-31D7-D240-9A61-1BBC2D0A34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7800" y="1394442"/>
            <a:ext cx="2283780" cy="3218678"/>
          </a:xfrm>
          <a:noFill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Kop en 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0381" y="183113"/>
            <a:ext cx="10439400" cy="343739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70381" y="498571"/>
            <a:ext cx="10437819" cy="368691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defRPr sz="1800"/>
            </a:lvl1pPr>
          </a:lstStyle>
          <a:p>
            <a:pPr lvl="0"/>
            <a:r>
              <a:rPr lang="nl-NL" noProof="0"/>
              <a:t>Klik om de ondertitelstijl van het model te bewerken</a:t>
            </a:r>
            <a:endParaRPr lang="en-GB" noProof="0"/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4"/>
          </p:nvPr>
        </p:nvSpPr>
        <p:spPr>
          <a:xfrm>
            <a:off x="870381" y="1084263"/>
            <a:ext cx="10437819" cy="5268912"/>
          </a:xfrm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63C9E1F4-298C-7E4B-B2E7-707ECB3290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9999"/>
            <a:ext cx="12192000" cy="5670711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1" y="2926861"/>
            <a:ext cx="5955724" cy="483072"/>
          </a:xfrm>
          <a:solidFill>
            <a:schemeClr val="tx1">
              <a:alpha val="43000"/>
            </a:schemeClr>
          </a:solidFill>
          <a:effectLst>
            <a:softEdge rad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lIns="36000" tIns="0" rIns="36000" bIns="72000">
            <a:spAutoFit/>
          </a:bodyPr>
          <a:lstStyle>
            <a:lvl1pPr marL="0" indent="0">
              <a:defRPr sz="2667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 baseline="0">
                <a:solidFill>
                  <a:schemeClr val="bg1"/>
                </a:solidFill>
                <a:latin typeface="Arial Regular"/>
              </a:defRPr>
            </a:lvl1pPr>
          </a:lstStyle>
          <a:p>
            <a:endParaRPr lang="en-GB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1591555"/>
            <a:ext cx="9342393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2378641218"/>
      </p:ext>
    </p:extLst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>
            <a:extLst>
              <a:ext uri="{FF2B5EF4-FFF2-40B4-BE49-F238E27FC236}">
                <a16:creationId xmlns:a16="http://schemas.microsoft.com/office/drawing/2014/main" id="{58BD9495-C252-CB48-87C4-AA2B3A5D2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4997" y="16332"/>
            <a:ext cx="8644312" cy="6858000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2" y="2926862"/>
            <a:ext cx="9342393" cy="459613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normAutofit/>
          </a:bodyPr>
          <a:lstStyle>
            <a:lvl1pPr marL="0" indent="0">
              <a:defRPr sz="2667" baseline="0"/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Arial Regular"/>
              </a:defRPr>
            </a:lvl1pPr>
          </a:lstStyle>
          <a:p>
            <a:endParaRPr lang="en-GB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1591555"/>
            <a:ext cx="9342393" cy="648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1662761746"/>
      </p:ext>
    </p:extLst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1B8093E3-7836-0546-9899-B25DD682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48" y="960001"/>
            <a:ext cx="12218147" cy="1906031"/>
          </a:xfrm>
          <a:prstGeom prst="rect">
            <a:avLst/>
          </a:prstGeom>
        </p:spPr>
      </p:pic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01232" y="3855128"/>
            <a:ext cx="9342393" cy="459613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normAutofit/>
          </a:bodyPr>
          <a:lstStyle>
            <a:lvl1pPr marL="0" indent="0">
              <a:defRPr sz="2667" baseline="0"/>
            </a:lvl1pPr>
          </a:lstStyle>
          <a:p>
            <a:pPr lvl="0"/>
            <a:r>
              <a:rPr lang="nl-NL" noProof="0"/>
              <a:t>Click </a:t>
            </a:r>
            <a:r>
              <a:rPr lang="nl-NL" noProof="0" err="1"/>
              <a:t>to</a:t>
            </a:r>
            <a:r>
              <a:rPr lang="nl-NL" noProof="0"/>
              <a:t> </a:t>
            </a:r>
            <a:r>
              <a:rPr lang="nl-NL" noProof="0" err="1"/>
              <a:t>edit</a:t>
            </a:r>
            <a:r>
              <a:rPr lang="nl-NL" noProof="0"/>
              <a:t> </a:t>
            </a:r>
            <a:r>
              <a:rPr lang="nl-NL" noProof="0" err="1"/>
              <a:t>the</a:t>
            </a:r>
            <a:r>
              <a:rPr lang="nl-NL" noProof="0"/>
              <a:t> </a:t>
            </a:r>
            <a:r>
              <a:rPr lang="nl-NL" noProof="0" err="1"/>
              <a:t>subtitle</a:t>
            </a:r>
            <a:r>
              <a:rPr lang="nl-NL" noProof="0"/>
              <a:t> </a:t>
            </a:r>
            <a:r>
              <a:rPr lang="nl-NL" noProof="0" err="1"/>
              <a:t>style</a:t>
            </a:r>
            <a:r>
              <a:rPr lang="nl-NL" noProof="0"/>
              <a:t> of </a:t>
            </a:r>
            <a:r>
              <a:rPr lang="nl-NL" noProof="0" err="1"/>
              <a:t>the</a:t>
            </a:r>
            <a:r>
              <a:rPr lang="nl-NL" noProof="0"/>
              <a:t> model</a:t>
            </a:r>
            <a:endParaRPr lang="en-GB" noProof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1"/>
            <a:ext cx="320601" cy="4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9" rIns="92075" bIns="46039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017211"/>
            <a:ext cx="8717739" cy="38358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Arial Regular"/>
              </a:defRPr>
            </a:lvl1pPr>
          </a:lstStyle>
          <a:p>
            <a:endParaRPr lang="en-GB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906CD6A-6B92-4946-B806-CE5E07135D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90569" y="131289"/>
            <a:ext cx="3552979" cy="704723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DCD227F9-2638-3E4D-B8B6-0DD9D4C4ECD8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E9D36F7-E6B6-6B4C-9002-77F4163404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7" y="6630711"/>
            <a:ext cx="3225600" cy="1344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927F31EE-848E-2E44-8C4C-DA1DAC1451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1233" y="3081126"/>
            <a:ext cx="9342393" cy="77055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r>
              <a:rPr lang="nl-NL"/>
              <a:t> of model</a:t>
            </a:r>
          </a:p>
        </p:txBody>
      </p:sp>
    </p:spTree>
    <p:extLst>
      <p:ext uri="{BB962C8B-B14F-4D97-AF65-F5344CB8AC3E}">
        <p14:creationId xmlns:p14="http://schemas.microsoft.com/office/powerpoint/2010/main" val="2994920399"/>
      </p:ext>
    </p:extLst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10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9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13.emf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10.emf"/><Relationship Id="rId10" Type="http://schemas.openxmlformats.org/officeDocument/2006/relationships/slideLayout" Target="../slideLayouts/slideLayout30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9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2"/>
            <a:ext cx="12192000" cy="6656832"/>
          </a:xfrm>
          <a:prstGeom prst="rect">
            <a:avLst/>
          </a:prstGeom>
        </p:spPr>
      </p:pic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8800" y="1455631"/>
            <a:ext cx="10439400" cy="497600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1E8AC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908800" y="-58896"/>
            <a:ext cx="1828800" cy="29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>
              <a:lnSpc>
                <a:spcPct val="115000"/>
              </a:lnSpc>
            </a:pPr>
            <a:endParaRPr lang="nl-NL" sz="1200" b="1">
              <a:solidFill>
                <a:schemeClr val="accent1"/>
              </a:solidFill>
              <a:latin typeface="Amerigo BT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962400" y="1828800"/>
            <a:ext cx="6299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761981"/>
            <a:endParaRPr lang="nl-NL" sz="2000" b="1">
              <a:solidFill>
                <a:schemeClr val="bg2"/>
              </a:solidFill>
              <a:latin typeface="Trebuchet MS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6608789"/>
            <a:ext cx="12192000" cy="258835"/>
          </a:xfrm>
          <a:prstGeom prst="rect">
            <a:avLst/>
          </a:prstGeom>
        </p:spPr>
      </p:pic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957129" y="6608789"/>
            <a:ext cx="2351073" cy="258835"/>
          </a:xfrm>
          <a:prstGeom prst="rect">
            <a:avLst/>
          </a:prstGeom>
        </p:spPr>
        <p:txBody>
          <a:bodyPr vert="horz" lIns="91440" tIns="28800" rIns="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Calibri Normaal" charset="0"/>
                <a:ea typeface="Calibri Normaal" charset="0"/>
                <a:cs typeface="Calibri Normaal" charset="0"/>
              </a:defRPr>
            </a:lvl1pPr>
          </a:lstStyle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0" name="Tijdelijke aanduiding voor titel 9"/>
          <p:cNvSpPr>
            <a:spLocks noGrp="1"/>
          </p:cNvSpPr>
          <p:nvPr>
            <p:ph type="title"/>
          </p:nvPr>
        </p:nvSpPr>
        <p:spPr>
          <a:xfrm>
            <a:off x="870381" y="715163"/>
            <a:ext cx="10439400" cy="6483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844381" y="61239"/>
            <a:ext cx="1888255" cy="653627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3B7EAADE-8564-0A43-9964-F230362C2FB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53340" y="6606000"/>
            <a:ext cx="2186940" cy="2438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3" r:id="rId2"/>
    <p:sldLayoutId id="2147483661" r:id="rId3"/>
    <p:sldLayoutId id="2147483667" r:id="rId4"/>
    <p:sldLayoutId id="2147483664" r:id="rId5"/>
    <p:sldLayoutId id="2147483666" r:id="rId6"/>
    <p:sldLayoutId id="2147483669" r:id="rId7"/>
  </p:sldLayoutIdLst>
  <p:transition spd="med">
    <p:pull dir="d"/>
  </p:transition>
  <p:hf hdr="0" ftr="0" dt="0"/>
  <p:txStyles>
    <p:titleStyle>
      <a:lvl1pPr algn="l" defTabSz="761981" rtl="0" eaLnBrk="1" fontAlgn="base" hangingPunct="1">
        <a:spcBef>
          <a:spcPct val="0"/>
        </a:spcBef>
        <a:spcAft>
          <a:spcPct val="0"/>
        </a:spcAft>
        <a:defRPr sz="3000" b="1" i="0">
          <a:solidFill>
            <a:schemeClr val="accent1"/>
          </a:solidFill>
          <a:latin typeface="Calibri Vet" charset="0"/>
          <a:ea typeface="Calibri Vet" charset="0"/>
          <a:cs typeface="Calibri Vet" charset="0"/>
        </a:defRPr>
      </a:lvl1pPr>
      <a:lvl2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2pPr>
      <a:lvl3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3pPr>
      <a:lvl4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4pPr>
      <a:lvl5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5pPr>
      <a:lvl6pPr marL="457189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6pPr>
      <a:lvl7pPr marL="914377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7pPr>
      <a:lvl8pPr marL="1371566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8pPr>
      <a:lvl9pPr marL="1828754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9pPr>
    </p:titleStyle>
    <p:bodyStyle>
      <a:lvl1pPr marL="190495" indent="-190495" algn="l" defTabSz="761981" rtl="0" eaLnBrk="1" fontAlgn="base" hangingPunct="1">
        <a:lnSpc>
          <a:spcPts val="3200"/>
        </a:lnSpc>
        <a:spcBef>
          <a:spcPts val="0"/>
        </a:spcBef>
        <a:spcAft>
          <a:spcPct val="0"/>
        </a:spcAft>
        <a:defRPr sz="2400" b="0" i="0">
          <a:solidFill>
            <a:srgbClr val="0E4133"/>
          </a:solidFill>
          <a:latin typeface="Calibri Normaal" charset="0"/>
          <a:ea typeface="+mn-ea"/>
          <a:cs typeface="+mn-cs"/>
        </a:defRPr>
      </a:lvl1pPr>
      <a:lvl2pPr marL="361942" indent="-169858" algn="l" defTabSz="761981" rtl="0" eaLnBrk="1" fontAlgn="base" hangingPunct="1">
        <a:lnSpc>
          <a:spcPts val="3200"/>
        </a:lnSpc>
        <a:spcBef>
          <a:spcPts val="0"/>
        </a:spcBef>
        <a:spcAft>
          <a:spcPct val="0"/>
        </a:spcAft>
        <a:buFont typeface="Times" charset="0"/>
        <a:buChar char="•"/>
        <a:defRPr sz="2400" b="0" i="0">
          <a:solidFill>
            <a:srgbClr val="0E4133"/>
          </a:solidFill>
          <a:latin typeface="Calibri Normaal" charset="0"/>
          <a:ea typeface="+mn-ea"/>
        </a:defRPr>
      </a:lvl2pPr>
      <a:lvl3pPr marL="571486" indent="-207957" algn="l" defTabSz="761981" rtl="0" eaLnBrk="1" fontAlgn="base" hangingPunct="1">
        <a:lnSpc>
          <a:spcPts val="3200"/>
        </a:lnSpc>
        <a:spcBef>
          <a:spcPts val="0"/>
        </a:spcBef>
        <a:spcAft>
          <a:spcPct val="0"/>
        </a:spcAft>
        <a:buFont typeface="Times" charset="0"/>
        <a:buChar char="–"/>
        <a:defRPr sz="2400" b="0" i="0">
          <a:solidFill>
            <a:srgbClr val="0E4133"/>
          </a:solidFill>
          <a:latin typeface="Calibri Normaal" charset="0"/>
          <a:ea typeface="+mn-ea"/>
        </a:defRPr>
      </a:lvl3pPr>
      <a:lvl4pPr marL="755632" indent="-182558" algn="l" defTabSz="761981" rtl="0" eaLnBrk="1" fontAlgn="base" hangingPunct="1">
        <a:lnSpc>
          <a:spcPts val="3200"/>
        </a:lnSpc>
        <a:spcBef>
          <a:spcPts val="0"/>
        </a:spcBef>
        <a:spcAft>
          <a:spcPct val="0"/>
        </a:spcAft>
        <a:buChar char="–"/>
        <a:defRPr sz="2400" b="0" i="0">
          <a:solidFill>
            <a:srgbClr val="0E4133"/>
          </a:solidFill>
          <a:latin typeface="Calibri Normaal" charset="0"/>
          <a:ea typeface="+mn-ea"/>
        </a:defRPr>
      </a:lvl4pPr>
      <a:lvl5pPr marL="2090686" indent="-228594" algn="l" defTabSz="761981" rtl="0" eaLnBrk="1" fontAlgn="base" hangingPunct="1">
        <a:lnSpc>
          <a:spcPts val="3200"/>
        </a:lnSpc>
        <a:spcBef>
          <a:spcPts val="0"/>
        </a:spcBef>
        <a:spcAft>
          <a:spcPct val="0"/>
        </a:spcAft>
        <a:defRPr sz="2400" b="0" i="0">
          <a:solidFill>
            <a:srgbClr val="0E4133"/>
          </a:solidFill>
          <a:latin typeface="Calibri Normaal" charset="0"/>
          <a:ea typeface="+mn-ea"/>
        </a:defRPr>
      </a:lvl5pPr>
      <a:lvl6pPr marL="2547875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6pPr>
      <a:lvl7pPr marL="3005064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7pPr>
      <a:lvl8pPr marL="3462252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8pPr>
      <a:lvl9pPr marL="3919441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D0C24CFD-C987-FA4B-82E6-A49187760A82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8800" y="1440000"/>
            <a:ext cx="10439400" cy="4800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1E8AC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/>
              <a:t>Click to edit the text style of the model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908800" y="-58896"/>
            <a:ext cx="1828800" cy="29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>
              <a:lnSpc>
                <a:spcPct val="115000"/>
              </a:lnSpc>
            </a:pPr>
            <a:endParaRPr lang="nl-NL" sz="1200" b="1">
              <a:solidFill>
                <a:schemeClr val="accent1"/>
              </a:solidFill>
              <a:latin typeface="Amerigo BT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962400" y="1828800"/>
            <a:ext cx="6299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761981"/>
            <a:endParaRPr lang="nl-NL" sz="2000" b="1">
              <a:solidFill>
                <a:schemeClr val="bg2"/>
              </a:solidFill>
              <a:latin typeface="Trebuchet MS" charset="0"/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957129" y="6580437"/>
            <a:ext cx="2351073" cy="258835"/>
          </a:xfrm>
          <a:prstGeom prst="rect">
            <a:avLst/>
          </a:prstGeom>
        </p:spPr>
        <p:txBody>
          <a:bodyPr vert="horz" lIns="91440" tIns="28800" rIns="0" bIns="45720" rtlCol="0" anchor="ctr"/>
          <a:lstStyle>
            <a:lvl1pPr algn="r">
              <a:defRPr sz="1200" b="0" i="0" baseline="0">
                <a:solidFill>
                  <a:schemeClr val="accent4"/>
                </a:solidFill>
                <a:latin typeface="Arial Regular"/>
                <a:ea typeface="Arial Regular"/>
                <a:cs typeface="Arial Regular"/>
              </a:defRPr>
            </a:lvl1pPr>
          </a:lstStyle>
          <a:p>
            <a:fld id="{306CB06F-8D94-B64C-AC66-62AFBAF0736E}" type="slidenum">
              <a:rPr lang="nl-NL" smtClean="0"/>
              <a:pPr/>
              <a:t>‹#›</a:t>
            </a:fld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4444" y="131290"/>
            <a:ext cx="2659104" cy="5274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B4532254-6395-9E4E-8129-E87EF2CCA9EF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40" y="6630711"/>
            <a:ext cx="3225600" cy="134400"/>
          </a:xfrm>
          <a:prstGeom prst="rect">
            <a:avLst/>
          </a:prstGeom>
        </p:spPr>
      </p:pic>
      <p:sp>
        <p:nvSpPr>
          <p:cNvPr id="3" name="Tijdelijke aanduiding voor titel 2">
            <a:extLst>
              <a:ext uri="{FF2B5EF4-FFF2-40B4-BE49-F238E27FC236}">
                <a16:creationId xmlns:a16="http://schemas.microsoft.com/office/drawing/2014/main" id="{26FBABE8-32E9-4C4E-B65B-8CD137F50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800" y="768000"/>
            <a:ext cx="10440000" cy="64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l-NL"/>
              <a:t>Klik om stijl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789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 spd="med">
    <p:pull dir="d"/>
  </p:transition>
  <p:hf hdr="0" ftr="0" dt="0"/>
  <p:txStyles>
    <p:titleStyle>
      <a:lvl1pPr algn="l" defTabSz="761981" rtl="0" eaLnBrk="1" fontAlgn="base" hangingPunct="1">
        <a:spcBef>
          <a:spcPct val="0"/>
        </a:spcBef>
        <a:spcAft>
          <a:spcPct val="0"/>
        </a:spcAft>
        <a:defRPr sz="3000" b="1" i="0">
          <a:solidFill>
            <a:schemeClr val="accent1"/>
          </a:solidFill>
          <a:latin typeface="Arial Bold"/>
          <a:ea typeface="Arial Bold"/>
          <a:cs typeface="Arial Bold"/>
        </a:defRPr>
      </a:lvl1pPr>
      <a:lvl2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2pPr>
      <a:lvl3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3pPr>
      <a:lvl4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4pPr>
      <a:lvl5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5pPr>
      <a:lvl6pPr marL="457189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6pPr>
      <a:lvl7pPr marL="914377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7pPr>
      <a:lvl8pPr marL="1371566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8pPr>
      <a:lvl9pPr marL="1828754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9pPr>
    </p:titleStyle>
    <p:bodyStyle>
      <a:lvl1pPr marL="190495" indent="-190495" algn="l" defTabSz="761981" rtl="0" eaLnBrk="1" fontAlgn="base" hangingPunct="1">
        <a:lnSpc>
          <a:spcPct val="120000"/>
        </a:lnSpc>
        <a:spcBef>
          <a:spcPts val="0"/>
        </a:spcBef>
        <a:spcAft>
          <a:spcPts val="1200"/>
        </a:spcAft>
        <a:defRPr sz="2400" b="0" i="0">
          <a:solidFill>
            <a:srgbClr val="0E4133"/>
          </a:solidFill>
          <a:latin typeface="Arial Regular"/>
          <a:ea typeface="+mn-ea"/>
          <a:cs typeface="+mn-cs"/>
        </a:defRPr>
      </a:lvl1pPr>
      <a:lvl2pPr marL="206395" indent="-206395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Font typeface="Times" charset="0"/>
        <a:buChar char="•"/>
        <a:defRPr sz="2400" b="0" i="0">
          <a:solidFill>
            <a:srgbClr val="0E4133"/>
          </a:solidFill>
          <a:latin typeface="Arial Regular"/>
          <a:ea typeface="+mn-ea"/>
        </a:defRPr>
      </a:lvl2pPr>
      <a:lvl3pPr marL="475488" indent="-207957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Font typeface="Times" charset="0"/>
        <a:buChar char="–"/>
        <a:defRPr sz="2400" b="0" i="0">
          <a:solidFill>
            <a:srgbClr val="0E4133"/>
          </a:solidFill>
          <a:latin typeface="Arial Regular"/>
          <a:ea typeface="+mn-ea"/>
        </a:defRPr>
      </a:lvl3pPr>
      <a:lvl4pPr marL="755632" indent="-206395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SzPct val="60000"/>
        <a:buFont typeface="Courier New" panose="02070309020205020404" pitchFamily="49" charset="0"/>
        <a:buChar char="o"/>
        <a:defRPr sz="2400" b="0" i="0">
          <a:solidFill>
            <a:srgbClr val="0E4133"/>
          </a:solidFill>
          <a:latin typeface="Arial Regular"/>
          <a:ea typeface="+mn-ea"/>
        </a:defRPr>
      </a:lvl4pPr>
      <a:lvl5pPr marL="1658697" indent="-228594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defRPr sz="2400" b="0" i="0">
          <a:solidFill>
            <a:srgbClr val="0E4133"/>
          </a:solidFill>
          <a:latin typeface="Calibri Normaal" charset="0"/>
          <a:ea typeface="+mn-ea"/>
        </a:defRPr>
      </a:lvl5pPr>
      <a:lvl6pPr marL="2547875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6pPr>
      <a:lvl7pPr marL="3005064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7pPr>
      <a:lvl8pPr marL="3462252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8pPr>
      <a:lvl9pPr marL="3919441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BAC9DF4-BF92-D3D0-F4AA-9DCA5C4770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668407674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0" imgW="484" imgH="486" progId="TCLayout.ActiveDocument.1">
                  <p:embed/>
                </p:oleObj>
              </mc:Choice>
              <mc:Fallback>
                <p:oleObj name="think-cell Slide" r:id="rId20" imgW="484" imgH="48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BAC9DF4-BF92-D3D0-F4AA-9DCA5C4770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hoek 1">
            <a:extLst>
              <a:ext uri="{FF2B5EF4-FFF2-40B4-BE49-F238E27FC236}">
                <a16:creationId xmlns:a16="http://schemas.microsoft.com/office/drawing/2014/main" id="{D0C24CFD-C987-FA4B-82E6-A49187760A82}"/>
              </a:ext>
            </a:extLst>
          </p:cNvPr>
          <p:cNvSpPr/>
          <p:nvPr userDrawn="1"/>
        </p:nvSpPr>
        <p:spPr bwMode="auto">
          <a:xfrm>
            <a:off x="0" y="6557099"/>
            <a:ext cx="12192000" cy="326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8800" y="1440000"/>
            <a:ext cx="10439400" cy="4800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1E8AC2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 dirty="0"/>
              <a:t>Click to edit the text style of the model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908800" y="-58896"/>
            <a:ext cx="1828800" cy="29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>
              <a:lnSpc>
                <a:spcPct val="115000"/>
              </a:lnSpc>
            </a:pPr>
            <a:endParaRPr lang="nl-NL" sz="1200" b="1" dirty="0">
              <a:solidFill>
                <a:schemeClr val="accent1"/>
              </a:solidFill>
              <a:latin typeface="Amerigo BT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962400" y="1828800"/>
            <a:ext cx="6299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761981"/>
            <a:endParaRPr lang="nl-NL" sz="2000" b="1" dirty="0">
              <a:solidFill>
                <a:schemeClr val="bg2"/>
              </a:solidFill>
              <a:latin typeface="Trebuchet MS" charset="0"/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957129" y="6580437"/>
            <a:ext cx="2351073" cy="258835"/>
          </a:xfrm>
          <a:prstGeom prst="rect">
            <a:avLst/>
          </a:prstGeom>
        </p:spPr>
        <p:txBody>
          <a:bodyPr vert="horz" lIns="91440" tIns="28800" rIns="0" bIns="45720" rtlCol="0" anchor="ctr"/>
          <a:lstStyle>
            <a:lvl1pPr algn="r">
              <a:defRPr sz="1200" b="0" i="0" baseline="0">
                <a:solidFill>
                  <a:schemeClr val="accent4"/>
                </a:solidFill>
                <a:latin typeface="Arial Regular"/>
                <a:ea typeface="Arial Regular"/>
                <a:cs typeface="Arial Regular"/>
              </a:defRPr>
            </a:lvl1pPr>
          </a:lstStyle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4444" y="131290"/>
            <a:ext cx="2659104" cy="5274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B4532254-6395-9E4E-8129-E87EF2CCA9EF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40" y="6630711"/>
            <a:ext cx="3225600" cy="134400"/>
          </a:xfrm>
          <a:prstGeom prst="rect">
            <a:avLst/>
          </a:prstGeom>
        </p:spPr>
      </p:pic>
      <p:sp>
        <p:nvSpPr>
          <p:cNvPr id="3" name="Tijdelijke aanduiding voor titel 2">
            <a:extLst>
              <a:ext uri="{FF2B5EF4-FFF2-40B4-BE49-F238E27FC236}">
                <a16:creationId xmlns:a16="http://schemas.microsoft.com/office/drawing/2014/main" id="{26FBABE8-32E9-4C4E-B65B-8CD137F50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800" y="768000"/>
            <a:ext cx="10440000" cy="64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59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ransition spd="med">
    <p:pull dir="d"/>
  </p:transition>
  <p:hf hdr="0" ftr="0" dt="0"/>
  <p:txStyles>
    <p:titleStyle>
      <a:lvl1pPr algn="l" defTabSz="761981" rtl="0" eaLnBrk="1" fontAlgn="base" hangingPunct="1">
        <a:spcBef>
          <a:spcPct val="0"/>
        </a:spcBef>
        <a:spcAft>
          <a:spcPct val="0"/>
        </a:spcAft>
        <a:defRPr sz="3000" b="1" i="0">
          <a:solidFill>
            <a:schemeClr val="accent1"/>
          </a:solidFill>
          <a:latin typeface="Arial Bold"/>
          <a:ea typeface="Arial Bold"/>
          <a:cs typeface="Arial Bold"/>
        </a:defRPr>
      </a:lvl1pPr>
      <a:lvl2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2pPr>
      <a:lvl3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3pPr>
      <a:lvl4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4pPr>
      <a:lvl5pPr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5pPr>
      <a:lvl6pPr marL="457189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6pPr>
      <a:lvl7pPr marL="914377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7pPr>
      <a:lvl8pPr marL="1371566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8pPr>
      <a:lvl9pPr marL="1828754" algn="l" defTabSz="761981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9pPr>
    </p:titleStyle>
    <p:bodyStyle>
      <a:lvl1pPr marL="190495" indent="-190495" algn="l" defTabSz="761981" rtl="0" eaLnBrk="1" fontAlgn="base" hangingPunct="1">
        <a:lnSpc>
          <a:spcPct val="120000"/>
        </a:lnSpc>
        <a:spcBef>
          <a:spcPts val="0"/>
        </a:spcBef>
        <a:spcAft>
          <a:spcPts val="1200"/>
        </a:spcAft>
        <a:defRPr sz="2400" b="0" i="0">
          <a:solidFill>
            <a:srgbClr val="0E4133"/>
          </a:solidFill>
          <a:latin typeface="Arial Regular"/>
          <a:ea typeface="+mn-ea"/>
          <a:cs typeface="+mn-cs"/>
        </a:defRPr>
      </a:lvl1pPr>
      <a:lvl2pPr marL="206395" indent="-206395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Font typeface="Times" charset="0"/>
        <a:buChar char="•"/>
        <a:defRPr sz="2400" b="0" i="0">
          <a:solidFill>
            <a:srgbClr val="0E4133"/>
          </a:solidFill>
          <a:latin typeface="Arial Regular"/>
          <a:ea typeface="+mn-ea"/>
        </a:defRPr>
      </a:lvl2pPr>
      <a:lvl3pPr marL="475488" indent="-207957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Font typeface="Times" charset="0"/>
        <a:buChar char="–"/>
        <a:defRPr sz="2400" b="0" i="0">
          <a:solidFill>
            <a:srgbClr val="0E4133"/>
          </a:solidFill>
          <a:latin typeface="Arial Regular"/>
          <a:ea typeface="+mn-ea"/>
        </a:defRPr>
      </a:lvl3pPr>
      <a:lvl4pPr marL="755632" indent="-206395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buSzPct val="60000"/>
        <a:buFont typeface="Courier New" panose="02070309020205020404" pitchFamily="49" charset="0"/>
        <a:buChar char="o"/>
        <a:defRPr sz="2400" b="0" i="0">
          <a:solidFill>
            <a:srgbClr val="0E4133"/>
          </a:solidFill>
          <a:latin typeface="Arial Regular"/>
          <a:ea typeface="+mn-ea"/>
        </a:defRPr>
      </a:lvl4pPr>
      <a:lvl5pPr marL="1658697" indent="-228594" algn="l" defTabSz="761981" rtl="0" eaLnBrk="1" fontAlgn="base" hangingPunct="1">
        <a:lnSpc>
          <a:spcPct val="120000"/>
        </a:lnSpc>
        <a:spcBef>
          <a:spcPts val="0"/>
        </a:spcBef>
        <a:spcAft>
          <a:spcPts val="1067"/>
        </a:spcAft>
        <a:defRPr sz="2400" b="0" i="0">
          <a:solidFill>
            <a:srgbClr val="0E4133"/>
          </a:solidFill>
          <a:latin typeface="Calibri Normaal" charset="0"/>
          <a:ea typeface="+mn-ea"/>
        </a:defRPr>
      </a:lvl5pPr>
      <a:lvl6pPr marL="2547875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6pPr>
      <a:lvl7pPr marL="3005064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7pPr>
      <a:lvl8pPr marL="3462252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8pPr>
      <a:lvl9pPr marL="3919441" indent="-228594" algn="l" defTabSz="761981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linkedin.com/company/groupe-consultatif-actuariel-europ-en/?viewAsMember=true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ctuary.eu/wp-content/uploads/2021/10/ESAP2-2021-Approved-1-Oct-2021.pdf" TargetMode="External"/><Relationship Id="rId2" Type="http://schemas.openxmlformats.org/officeDocument/2006/relationships/hyperlink" Target="https://actuary.eu/wp-content/uploads/2019/10/ESAP1-Revised-11-10-2019-FINAL.pd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hrome-extension://efaidnbmnnnibpcajpcglclefindmkaj/https:/www.actuary.org/sites/default/files/files/publications/Model_Governance_PN_042017.pdf" TargetMode="External"/><Relationship Id="rId2" Type="http://schemas.openxmlformats.org/officeDocument/2006/relationships/hyperlink" Target="https://www.actuary.org/sites/default/files/2019-05/ModelRiskManagementPracticeNote_May2019.pdf?utm_source=chatgpt.com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hyperlink" Target="https://www.actuaries.org/IAA/Documents/Publications/RiskBook/IAARiskBook_GovernanceOfModels_2023-04.pdf?utm_source=chatgpt.com" TargetMode="External"/><Relationship Id="rId4" Type="http://schemas.openxmlformats.org/officeDocument/2006/relationships/hyperlink" Target="chrome-extension://efaidnbmnnnibpcajpcglclefindmkaj/https:/www.actuary.org/sites/default/files/files/publications/PBRChecklist_Final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ndertitel 4">
            <a:extLst>
              <a:ext uri="{FF2B5EF4-FFF2-40B4-BE49-F238E27FC236}">
                <a16:creationId xmlns:a16="http://schemas.microsoft.com/office/drawing/2014/main" id="{29C9CC22-712B-537A-CAA7-97D0EBB37BF4}"/>
              </a:ext>
            </a:extLst>
          </p:cNvPr>
          <p:cNvSpPr txBox="1">
            <a:spLocks/>
          </p:cNvSpPr>
          <p:nvPr/>
        </p:nvSpPr>
        <p:spPr bwMode="auto">
          <a:xfrm>
            <a:off x="8493536" y="6503544"/>
            <a:ext cx="3593281" cy="35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761981" rtl="0" eaLnBrk="1" fontAlgn="base" hangingPunct="1">
              <a:lnSpc>
                <a:spcPts val="3200"/>
              </a:lnSpc>
              <a:spcBef>
                <a:spcPts val="0"/>
              </a:spcBef>
              <a:spcAft>
                <a:spcPct val="0"/>
              </a:spcAft>
              <a:defRPr sz="2200" b="0" i="0">
                <a:solidFill>
                  <a:schemeClr val="bg1"/>
                </a:solidFill>
                <a:latin typeface="Calibri Normaal" charset="0"/>
                <a:ea typeface="+mn-ea"/>
                <a:cs typeface="+mn-cs"/>
              </a:defRPr>
            </a:lvl1pPr>
            <a:lvl2pPr marL="361942" indent="-169858" algn="l" defTabSz="761981" rtl="0" eaLnBrk="1" fontAlgn="base" hangingPunct="1">
              <a:lnSpc>
                <a:spcPts val="3200"/>
              </a:lnSpc>
              <a:spcBef>
                <a:spcPts val="0"/>
              </a:spcBef>
              <a:spcAft>
                <a:spcPct val="0"/>
              </a:spcAft>
              <a:buFont typeface="Times" charset="0"/>
              <a:buChar char="•"/>
              <a:defRPr sz="2400" b="0" i="0">
                <a:solidFill>
                  <a:srgbClr val="0E4133"/>
                </a:solidFill>
                <a:latin typeface="Calibri Normaal" charset="0"/>
                <a:ea typeface="+mn-ea"/>
              </a:defRPr>
            </a:lvl2pPr>
            <a:lvl3pPr marL="571486" indent="-207957" algn="l" defTabSz="761981" rtl="0" eaLnBrk="1" fontAlgn="base" hangingPunct="1">
              <a:lnSpc>
                <a:spcPts val="3200"/>
              </a:lnSpc>
              <a:spcBef>
                <a:spcPts val="0"/>
              </a:spcBef>
              <a:spcAft>
                <a:spcPct val="0"/>
              </a:spcAft>
              <a:buFont typeface="Times" charset="0"/>
              <a:buChar char="–"/>
              <a:defRPr sz="2400" b="0" i="0">
                <a:solidFill>
                  <a:srgbClr val="0E4133"/>
                </a:solidFill>
                <a:latin typeface="Calibri Normaal" charset="0"/>
                <a:ea typeface="+mn-ea"/>
              </a:defRPr>
            </a:lvl3pPr>
            <a:lvl4pPr marL="755632" indent="-182558" algn="l" defTabSz="761981" rtl="0" eaLnBrk="1" fontAlgn="base" hangingPunct="1">
              <a:lnSpc>
                <a:spcPts val="3200"/>
              </a:lnSpc>
              <a:spcBef>
                <a:spcPts val="0"/>
              </a:spcBef>
              <a:spcAft>
                <a:spcPct val="0"/>
              </a:spcAft>
              <a:buChar char="–"/>
              <a:defRPr sz="2400" b="0" i="0">
                <a:solidFill>
                  <a:srgbClr val="0E4133"/>
                </a:solidFill>
                <a:latin typeface="Calibri Normaal" charset="0"/>
                <a:ea typeface="+mn-ea"/>
              </a:defRPr>
            </a:lvl4pPr>
            <a:lvl5pPr marL="2090686" indent="-228594" algn="l" defTabSz="761981" rtl="0" eaLnBrk="1" fontAlgn="base" hangingPunct="1">
              <a:lnSpc>
                <a:spcPts val="3200"/>
              </a:lnSpc>
              <a:spcBef>
                <a:spcPts val="0"/>
              </a:spcBef>
              <a:spcAft>
                <a:spcPct val="0"/>
              </a:spcAft>
              <a:defRPr sz="2400" b="0" i="0">
                <a:solidFill>
                  <a:srgbClr val="0E4133"/>
                </a:solidFill>
                <a:latin typeface="Calibri Normaal" charset="0"/>
                <a:ea typeface="+mn-ea"/>
              </a:defRPr>
            </a:lvl5pPr>
            <a:lvl6pPr marL="2547875" indent="-228594" algn="l" defTabSz="761981" rtl="0" eaLnBrk="1" fontAlgn="base" hangingPunct="1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rgbClr val="0E4133"/>
                </a:solidFill>
                <a:latin typeface="+mn-lt"/>
                <a:ea typeface="+mn-ea"/>
              </a:defRPr>
            </a:lvl6pPr>
            <a:lvl7pPr marL="3005064" indent="-228594" algn="l" defTabSz="761981" rtl="0" eaLnBrk="1" fontAlgn="base" hangingPunct="1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rgbClr val="0E4133"/>
                </a:solidFill>
                <a:latin typeface="+mn-lt"/>
                <a:ea typeface="+mn-ea"/>
              </a:defRPr>
            </a:lvl7pPr>
            <a:lvl8pPr marL="3462252" indent="-228594" algn="l" defTabSz="761981" rtl="0" eaLnBrk="1" fontAlgn="base" hangingPunct="1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rgbClr val="0E4133"/>
                </a:solidFill>
                <a:latin typeface="+mn-lt"/>
                <a:ea typeface="+mn-ea"/>
              </a:defRPr>
            </a:lvl8pPr>
            <a:lvl9pPr marL="3919441" indent="-228594" algn="l" defTabSz="761981" rtl="0" eaLnBrk="1" fontAlgn="base" hangingPunct="1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rgbClr val="0E4133"/>
                </a:solidFill>
                <a:latin typeface="+mn-lt"/>
                <a:ea typeface="+mn-ea"/>
              </a:defRPr>
            </a:lvl9pPr>
          </a:lstStyle>
          <a:p>
            <a:pPr algn="r"/>
            <a:r>
              <a:rPr lang="en-US" sz="1600" kern="0">
                <a:latin typeface="Arial Bold" panose="020B0704020202020204" pitchFamily="34" charset="0"/>
                <a:cs typeface="Arial Bold" panose="020B0704020202020204" pitchFamily="34" charset="0"/>
              </a:rPr>
              <a:t>10 April 2025</a:t>
            </a:r>
            <a:endParaRPr lang="en-US" sz="1600" b="1" kern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2" name="Titel 3">
            <a:extLst>
              <a:ext uri="{FF2B5EF4-FFF2-40B4-BE49-F238E27FC236}">
                <a16:creationId xmlns:a16="http://schemas.microsoft.com/office/drawing/2014/main" id="{1629A10A-D694-7D34-F35F-4FA647D22D59}"/>
              </a:ext>
            </a:extLst>
          </p:cNvPr>
          <p:cNvSpPr txBox="1">
            <a:spLocks/>
          </p:cNvSpPr>
          <p:nvPr/>
        </p:nvSpPr>
        <p:spPr>
          <a:xfrm>
            <a:off x="138545" y="1349046"/>
            <a:ext cx="10058400" cy="124175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3000" b="1" i="0" baseline="0">
                <a:solidFill>
                  <a:schemeClr val="bg1"/>
                </a:solidFill>
                <a:latin typeface="Arial Bold"/>
                <a:ea typeface="Arial Bold"/>
                <a:cs typeface="Arial Bold"/>
              </a:defRPr>
            </a:lvl1pPr>
            <a:lvl2pPr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2pPr>
            <a:lvl3pPr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3pPr>
            <a:lvl4pPr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4pPr>
            <a:lvl5pPr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5pPr>
            <a:lvl6pPr marL="342900"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6pPr>
            <a:lvl7pPr marL="685800"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7pPr>
            <a:lvl8pPr marL="1028700"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8pPr>
            <a:lvl9pPr marL="1371600" algn="l" defTabSz="571500" rtl="0" eaLnBrk="1" fontAlgn="base" hangingPunct="1">
              <a:spcBef>
                <a:spcPct val="0"/>
              </a:spcBef>
              <a:spcAft>
                <a:spcPct val="0"/>
              </a:spcAft>
              <a:defRPr sz="225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2000" dirty="0"/>
              <a:t>Risk Management Committee</a:t>
            </a:r>
            <a:br>
              <a:rPr lang="en-US" sz="2000" dirty="0"/>
            </a:br>
            <a:r>
              <a:rPr lang="en-GB" sz="2000" b="0" dirty="0"/>
              <a:t>Model risk initiative | Update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Paris, 25 September 2025</a:t>
            </a:r>
          </a:p>
          <a:p>
            <a:endParaRPr lang="en-US" sz="2000" kern="0" dirty="0">
              <a:latin typeface="Arial Bold" panose="020B0704020202020204" pitchFamily="34" charset="0"/>
              <a:cs typeface="Arial Bold" panose="020B0704020202020204" pitchFamily="34" charset="0"/>
            </a:endParaRPr>
          </a:p>
          <a:p>
            <a:r>
              <a:rPr lang="en-US" sz="2000" kern="0" dirty="0">
                <a:latin typeface="Arial Bold" panose="020B0704020202020204" pitchFamily="34" charset="0"/>
                <a:cs typeface="Arial Bold" panose="020B0704020202020204" pitchFamily="34" charset="0"/>
              </a:rPr>
              <a:t>Bogdan Tautan (NL)</a:t>
            </a:r>
          </a:p>
          <a:p>
            <a:r>
              <a:rPr lang="en-US" sz="2000" kern="0" dirty="0"/>
              <a:t>Christoph </a:t>
            </a:r>
            <a:r>
              <a:rPr lang="en-US" sz="2000" kern="0" dirty="0" err="1"/>
              <a:t>Krischanitz</a:t>
            </a:r>
            <a:r>
              <a:rPr lang="en-US" sz="2000" kern="0" dirty="0"/>
              <a:t> (AT)</a:t>
            </a:r>
          </a:p>
          <a:p>
            <a:r>
              <a:rPr lang="en-US" sz="2000" kern="0" dirty="0">
                <a:latin typeface="Arial Bold" panose="020B0704020202020204" pitchFamily="34" charset="0"/>
                <a:cs typeface="Arial Bold" panose="020B0704020202020204" pitchFamily="34" charset="0"/>
              </a:rPr>
              <a:t>Martin Melchior (DK)</a:t>
            </a:r>
          </a:p>
          <a:p>
            <a:r>
              <a:rPr lang="en-US" sz="2000" kern="0" dirty="0">
                <a:latin typeface="Arial Bold" panose="020B0704020202020204" pitchFamily="34" charset="0"/>
                <a:cs typeface="Arial Bold" panose="020B0704020202020204" pitchFamily="34" charset="0"/>
              </a:rPr>
              <a:t>Sophie Kjær-Hansen (DK)</a:t>
            </a:r>
          </a:p>
          <a:p>
            <a:r>
              <a:rPr lang="en-US" sz="2000" kern="0" dirty="0">
                <a:latin typeface="Arial Bold" panose="020B0704020202020204" pitchFamily="34" charset="0"/>
                <a:cs typeface="Arial Bold" panose="020B0704020202020204" pitchFamily="34" charset="0"/>
              </a:rPr>
              <a:t>Zak Kamil (CZ)</a:t>
            </a:r>
          </a:p>
          <a:p>
            <a:endParaRPr lang="en-US" sz="2000" kern="0" dirty="0">
              <a:latin typeface="Arial Bold" panose="020B0704020202020204" pitchFamily="34" charset="0"/>
              <a:cs typeface="Arial Bold" panose="020B0704020202020204" pitchFamily="34" charset="0"/>
            </a:endParaRPr>
          </a:p>
          <a:p>
            <a:endParaRPr lang="en-US" sz="2000" kern="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099583"/>
      </p:ext>
    </p:extLst>
  </p:cSld>
  <p:clrMapOvr>
    <a:masterClrMapping/>
  </p:clrMapOvr>
  <p:transition spd="med"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250B3-86A9-78D4-087E-367DBD135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Basis for discussion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0123DF-E406-299A-0585-BB02925579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10</a:t>
            </a:fld>
            <a:endParaRPr lang="nl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B15CDC0-7D39-B07C-E636-6F10FD8512BF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374866370"/>
              </p:ext>
            </p:extLst>
          </p:nvPr>
        </p:nvGraphicFramePr>
        <p:xfrm>
          <a:off x="868363" y="1376363"/>
          <a:ext cx="10439400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0694263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5F3C1810-1C67-492D-84B0-45988BD2C765}"/>
              </a:ext>
            </a:extLst>
          </p:cNvPr>
          <p:cNvSpPr txBox="1">
            <a:spLocks/>
          </p:cNvSpPr>
          <p:nvPr/>
        </p:nvSpPr>
        <p:spPr>
          <a:xfrm>
            <a:off x="202047" y="1036871"/>
            <a:ext cx="8784936" cy="50590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66400C"/>
                </a:solidFill>
              </a14:hiddenFill>
            </a:ext>
          </a:extLst>
        </p:spPr>
        <p:txBody>
          <a:bodyPr vert="horz" wrap="square" lIns="0" tIns="13335" rIns="0" bIns="0" rtlCol="0" anchor="b" anchorCtr="0">
            <a:spAutoFit/>
          </a:bodyPr>
          <a:lstStyle>
            <a:lvl1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 b="1" i="0">
                <a:solidFill>
                  <a:schemeClr val="bg1"/>
                </a:solidFill>
                <a:latin typeface="Calibri Vet" charset="0"/>
                <a:ea typeface="Calibri Vet" charset="0"/>
                <a:cs typeface="Calibri Vet" charset="0"/>
              </a:defRPr>
            </a:lvl1pPr>
            <a:lvl2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2pPr>
            <a:lvl3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3pPr>
            <a:lvl4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4pPr>
            <a:lvl5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5pPr>
            <a:lvl6pPr marL="4572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6pPr>
            <a:lvl7pPr marL="9144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7pPr>
            <a:lvl8pPr marL="13716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8pPr>
            <a:lvl9pPr marL="18288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9pPr>
          </a:lstStyle>
          <a:p>
            <a:pPr marL="12700" defTabSz="1015975">
              <a:spcBef>
                <a:spcPts val="105"/>
              </a:spcBef>
            </a:pPr>
            <a:r>
              <a:rPr lang="en-US" sz="3200" spc="151">
                <a:solidFill>
                  <a:srgbClr val="FFFFF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ACTUARIAL ASSOCIATION OF EUROPE</a:t>
            </a:r>
            <a:endParaRPr lang="en-US" kern="0">
              <a:solidFill>
                <a:srgbClr val="FFFFF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8BE3498A-D3BE-63D5-FDFF-FC1BF192DC8D}"/>
              </a:ext>
            </a:extLst>
          </p:cNvPr>
          <p:cNvSpPr txBox="1"/>
          <p:nvPr/>
        </p:nvSpPr>
        <p:spPr>
          <a:xfrm>
            <a:off x="202046" y="1955865"/>
            <a:ext cx="6648172" cy="2514599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 defTabSz="1219170">
              <a:spcBef>
                <a:spcPts val="665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Silversquare North</a:t>
            </a:r>
            <a:endParaRPr lang="en-US" sz="2200" spc="-5">
              <a:solidFill>
                <a:srgbClr val="FFFFFF"/>
              </a:solidFill>
              <a:latin typeface="Arial Regular"/>
              <a:cs typeface="Arial Bold" panose="020B0704020202020204" pitchFamily="34" charset="0"/>
            </a:endParaRPr>
          </a:p>
          <a:p>
            <a:pPr marL="12700" marR="1516342" defTabSz="1219170">
              <a:lnSpc>
                <a:spcPct val="121200"/>
              </a:lnSpc>
              <a:spcBef>
                <a:spcPts val="5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Boulevard Roi Albert II 4   </a:t>
            </a:r>
          </a:p>
          <a:p>
            <a:pPr marL="12700" marR="1516342" defTabSz="1219170">
              <a:lnSpc>
                <a:spcPct val="121200"/>
              </a:lnSpc>
              <a:spcBef>
                <a:spcPts val="5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1000 Brussels, Belgium  </a:t>
            </a:r>
          </a:p>
          <a:p>
            <a:pPr marL="12700" marR="1516342" defTabSz="1219170">
              <a:lnSpc>
                <a:spcPct val="121200"/>
              </a:lnSpc>
              <a:spcBef>
                <a:spcPts val="5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www.actuary.eu </a:t>
            </a:r>
            <a:endParaRPr lang="en-US" sz="2200">
              <a:solidFill>
                <a:srgbClr val="FFFFFF"/>
              </a:solidFill>
              <a:latin typeface="Arial Regular"/>
              <a:cs typeface="Arial Bold" panose="020B0704020202020204" pitchFamily="34" charset="0"/>
            </a:endParaRPr>
          </a:p>
          <a:p>
            <a:pPr marL="12700" defTabSz="1219170">
              <a:spcBef>
                <a:spcPts val="551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cs typeface="Arial Bold" panose="020B0704020202020204" pitchFamily="34" charset="0"/>
              </a:rPr>
              <a:t>Follow us on </a:t>
            </a:r>
            <a:r>
              <a:rPr lang="en-US" sz="2400">
                <a:solidFill>
                  <a:srgbClr val="FFFFFF"/>
                </a:solidFill>
                <a:latin typeface="Arial Regular"/>
                <a:cs typeface="Arial Bold" panose="020B07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endParaRPr lang="en-US" sz="1800">
              <a:solidFill>
                <a:srgbClr val="FFFFFF"/>
              </a:solidFill>
              <a:latin typeface="Arial Regular"/>
              <a:cs typeface="Arial Bold" panose="020B0704020202020204" pitchFamily="34" charset="0"/>
            </a:endParaRPr>
          </a:p>
          <a:p>
            <a:pPr marL="12700" defTabSz="1219170">
              <a:spcBef>
                <a:spcPts val="551"/>
              </a:spcBef>
            </a:pP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and X:</a:t>
            </a:r>
            <a:r>
              <a:rPr lang="en-US" sz="2200" spc="-1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 </a:t>
            </a:r>
            <a:r>
              <a:rPr lang="en-US" sz="2200" spc="-5">
                <a:solidFill>
                  <a:srgbClr val="FFFFFF"/>
                </a:solidFill>
                <a:latin typeface="Arial Regular"/>
                <a:ea typeface="ＭＳ Ｐゴシック"/>
                <a:cs typeface="Arial Bold" panose="020B0704020202020204" pitchFamily="34" charset="0"/>
              </a:rPr>
              <a:t>@InfoAAE</a:t>
            </a:r>
            <a:endParaRPr lang="en-US" sz="2200">
              <a:solidFill>
                <a:srgbClr val="FFFFFF"/>
              </a:solidFill>
              <a:latin typeface="Arial Regular"/>
              <a:ea typeface="ＭＳ Ｐゴシック"/>
              <a:cs typeface="Arial Bold" panose="020B07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8EAC0D-85A1-81C0-FF04-728F5CAC5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46" y="4672409"/>
            <a:ext cx="1878908" cy="170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13605"/>
      </p:ext>
    </p:extLst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B925C1-2B6D-E2CB-D15F-283720E4C7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B06F-8D94-B64C-AC66-62AFBAF0736E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D6BC00"/>
                </a:solidFill>
                <a:effectLst/>
                <a:uLnTx/>
                <a:uFillTx/>
                <a:latin typeface="Arial Regular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D6BC00"/>
              </a:solidFill>
              <a:effectLst/>
              <a:uLnTx/>
              <a:uFillTx/>
              <a:latin typeface="Arial Regular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52CA801D-C917-2412-F366-C2B6C1E2F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381" y="715163"/>
            <a:ext cx="10439400" cy="648392"/>
          </a:xfrm>
        </p:spPr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E714029A-8F65-7C6D-93DB-331CF8E8C5E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8800" y="1376315"/>
            <a:ext cx="5227200" cy="5040000"/>
          </a:xfrm>
        </p:spPr>
        <p:txBody>
          <a:bodyPr anchor="ctr"/>
          <a:lstStyle/>
          <a:p>
            <a:pPr algn="ctr">
              <a:spcAft>
                <a:spcPts val="600"/>
              </a:spcAft>
            </a:pPr>
            <a:r>
              <a:rPr lang="en-GB" noProof="0" dirty="0"/>
              <a:t>Initiative on model risk initiated after Edinburg meeting</a:t>
            </a:r>
          </a:p>
          <a:p>
            <a:pPr algn="ctr">
              <a:spcAft>
                <a:spcPts val="600"/>
              </a:spcAft>
            </a:pPr>
            <a:endParaRPr lang="en-GB" noProof="0" dirty="0"/>
          </a:p>
          <a:p>
            <a:pPr algn="ctr"/>
            <a:r>
              <a:rPr lang="en-GB" dirty="0"/>
              <a:t>Since last time: Discover phase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Today: Status on the initiative and call </a:t>
            </a:r>
            <a:r>
              <a:rPr lang="en-GB"/>
              <a:t>for input </a:t>
            </a:r>
            <a:endParaRPr lang="en-GB" dirty="0"/>
          </a:p>
        </p:txBody>
      </p:sp>
      <p:pic>
        <p:nvPicPr>
          <p:cNvPr id="11" name="Picture 10" descr="A piggy bank with an umbrella&#10;&#10;AI-generated content may be incorrect.">
            <a:extLst>
              <a:ext uri="{FF2B5EF4-FFF2-40B4-BE49-F238E27FC236}">
                <a16:creationId xmlns:a16="http://schemas.microsoft.com/office/drawing/2014/main" id="{B360D92E-2F0B-A89F-B5D0-4AE1CA59D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107" y="1363555"/>
            <a:ext cx="5106113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93839"/>
      </p:ext>
    </p:extLst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F214F-AC40-7C03-1114-8B9329A97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476131-90A0-3011-8DDE-53FA9A7FD5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B06F-8D94-B64C-AC66-62AFBAF0736E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D6BC00"/>
                </a:solidFill>
                <a:effectLst/>
                <a:uLnTx/>
                <a:uFillTx/>
                <a:latin typeface="Arial Regular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D6BC00"/>
              </a:solidFill>
              <a:effectLst/>
              <a:uLnTx/>
              <a:uFillTx/>
              <a:latin typeface="Arial Regular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136135-BB66-21D4-C237-4E1629E14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381" y="715163"/>
            <a:ext cx="10439400" cy="648392"/>
          </a:xfrm>
        </p:spPr>
        <p:txBody>
          <a:bodyPr/>
          <a:lstStyle/>
          <a:p>
            <a:r>
              <a:rPr lang="en-US" dirty="0"/>
              <a:t>Quick literature review</a:t>
            </a:r>
            <a:endParaRPr lang="nl-NL" dirty="0"/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0E517095-CFCE-B02A-A9D8-6D017EE1FA30}"/>
              </a:ext>
            </a:extLst>
          </p:cNvPr>
          <p:cNvSpPr/>
          <p:nvPr/>
        </p:nvSpPr>
        <p:spPr bwMode="auto">
          <a:xfrm>
            <a:off x="297300" y="1276188"/>
            <a:ext cx="4312800" cy="1351478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 Body"/>
              <a:ea typeface="ＭＳ Ｐゴシック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 Body"/>
                <a:ea typeface="ＭＳ Ｐゴシック" charset="0"/>
                <a:cs typeface="+mn-cs"/>
              </a:rPr>
              <a:t>American Academy of Actuaries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 Body"/>
              <a:ea typeface="ＭＳ Ｐゴシック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“Model risk can be understood as the loss (economic, reputational, etc.) arising from decisions based on flawed or misused models.”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56D3EF57-3D93-A3C9-0923-FB1D781ADBDB}"/>
              </a:ext>
            </a:extLst>
          </p:cNvPr>
          <p:cNvSpPr/>
          <p:nvPr/>
        </p:nvSpPr>
        <p:spPr bwMode="auto">
          <a:xfrm>
            <a:off x="4888351" y="1276187"/>
            <a:ext cx="3607949" cy="1939453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rgbClr val="183C6C"/>
                </a:solidFill>
                <a:latin typeface="Arial Body"/>
              </a:rPr>
              <a:t>Autorité des </a:t>
            </a:r>
            <a:r>
              <a:rPr lang="en-US" sz="1200" b="1" kern="0" dirty="0" err="1">
                <a:solidFill>
                  <a:srgbClr val="183C6C"/>
                </a:solidFill>
                <a:latin typeface="Arial Body"/>
              </a:rPr>
              <a:t>Marchés</a:t>
            </a:r>
            <a:r>
              <a:rPr lang="en-US" sz="1200" b="1" kern="0" dirty="0">
                <a:solidFill>
                  <a:srgbClr val="183C6C"/>
                </a:solidFill>
                <a:latin typeface="Arial Body"/>
              </a:rPr>
              <a:t> Financiers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83C6C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“Arises from flaws or limitations in the design, development, implementation and/or use of a model. Model risk management is inherent to the effective use of a model to limit adverse financial ….. This risk relates less to the outcomes of the model than to the inferences, opinions and decisions arising from the model.“	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2" descr="Et billede, der indeholder tekst, skærmbillede, Font/skrifttype, linje/række&#10;&#10;AI-genereret indhold kan være ukorrekt.">
            <a:extLst>
              <a:ext uri="{FF2B5EF4-FFF2-40B4-BE49-F238E27FC236}">
                <a16:creationId xmlns:a16="http://schemas.microsoft.com/office/drawing/2014/main" id="{1AFC57CD-4991-5CE7-366F-ECB6F6C08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10" y="3393702"/>
            <a:ext cx="3176149" cy="171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A931F8F9-EBF8-8E33-0ACB-06C08CAD3D32}"/>
              </a:ext>
            </a:extLst>
          </p:cNvPr>
          <p:cNvSpPr/>
          <p:nvPr/>
        </p:nvSpPr>
        <p:spPr bwMode="auto">
          <a:xfrm>
            <a:off x="297300" y="2859032"/>
            <a:ext cx="4312800" cy="1715461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 err="1">
                <a:solidFill>
                  <a:srgbClr val="183C6C"/>
                </a:solidFill>
                <a:latin typeface="Arial Body"/>
              </a:rPr>
              <a:t>SoA</a:t>
            </a:r>
            <a:endParaRPr lang="en-US" sz="1200" b="1" kern="0" dirty="0">
              <a:solidFill>
                <a:srgbClr val="183C6C"/>
              </a:solidFill>
              <a:latin typeface="Arial Body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83C6C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“Banking sector seems to do more on this area than the insurance sector. Especially when it comes to the model validation practices.” 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Model Risk Management Techniques: Model validation,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Backtesting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Stress testing,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Gorvernance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Transparency etc..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9FB499E4-A230-8CE2-63A0-CC2833021682}"/>
              </a:ext>
            </a:extLst>
          </p:cNvPr>
          <p:cNvSpPr/>
          <p:nvPr/>
        </p:nvSpPr>
        <p:spPr bwMode="auto">
          <a:xfrm>
            <a:off x="8628070" y="1951927"/>
            <a:ext cx="3385700" cy="3416010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 Body"/>
              <a:ea typeface="ＭＳ Ｐゴシック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rgbClr val="183C6C"/>
                </a:solidFill>
                <a:latin typeface="Arial Body"/>
              </a:rPr>
              <a:t>Discussion points</a:t>
            </a:r>
          </a:p>
          <a:p>
            <a:pPr lvl="0">
              <a:spcBef>
                <a:spcPts val="300"/>
              </a:spcBef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fight overreliance on models?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fight with perception “Actuaries can model everything” and “Models can exactly predict the future”?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Who should interpret the model results?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Independence of validator – what is practical?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“Why is model risk not used as explanation for some incidents?” </a:t>
            </a:r>
          </a:p>
        </p:txBody>
      </p: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7490C225-3CE3-959E-45C1-C64C4DD7C42C}"/>
              </a:ext>
            </a:extLst>
          </p:cNvPr>
          <p:cNvSpPr/>
          <p:nvPr/>
        </p:nvSpPr>
        <p:spPr bwMode="auto">
          <a:xfrm>
            <a:off x="4888351" y="5287225"/>
            <a:ext cx="3385700" cy="1236573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 Body"/>
              <a:ea typeface="ＭＳ Ｐゴシック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rgbClr val="183C6C"/>
                </a:solidFill>
                <a:latin typeface="Arial Body"/>
              </a:rPr>
              <a:t>Purpose of a model relating to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real-world phenomena: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3C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3C6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descriptive, exploratory, inferential, predictive, causal, mechanistic </a:t>
            </a:r>
          </a:p>
        </p:txBody>
      </p:sp>
      <p:sp>
        <p:nvSpPr>
          <p:cNvPr id="10" name="Rectangle: Diagonal Corners Rounded 9">
            <a:extLst>
              <a:ext uri="{FF2B5EF4-FFF2-40B4-BE49-F238E27FC236}">
                <a16:creationId xmlns:a16="http://schemas.microsoft.com/office/drawing/2014/main" id="{4B10B0D6-13B0-62C5-81EE-58C6A62CD080}"/>
              </a:ext>
            </a:extLst>
          </p:cNvPr>
          <p:cNvSpPr/>
          <p:nvPr/>
        </p:nvSpPr>
        <p:spPr bwMode="auto">
          <a:xfrm>
            <a:off x="297300" y="4676442"/>
            <a:ext cx="4312800" cy="1833164"/>
          </a:xfrm>
          <a:prstGeom prst="round2DiagRect">
            <a:avLst/>
          </a:prstGeom>
          <a:solidFill>
            <a:srgbClr val="007BBD">
              <a:lumMod val="20000"/>
              <a:lumOff val="80000"/>
              <a:alpha val="2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rgbClr val="183C6C"/>
                </a:solidFill>
                <a:latin typeface="Arial Body"/>
              </a:rPr>
              <a:t>IAA Risk Book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 In insurance enterprises, many different models may be needed according to the system which the model is attempting to represent and the function of the model: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83C6C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Some models address a specific risk, insurance feature or assumption …. For example, a model may be needed to simulate future patterns of gains and losses from a given insured risk, or economic variable such as interest rates.” </a:t>
            </a:r>
          </a:p>
        </p:txBody>
      </p:sp>
    </p:spTree>
    <p:extLst>
      <p:ext uri="{BB962C8B-B14F-4D97-AF65-F5344CB8AC3E}">
        <p14:creationId xmlns:p14="http://schemas.microsoft.com/office/powerpoint/2010/main" val="714257344"/>
      </p:ext>
    </p:extLst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2C487-4EC2-A265-1E3B-59AA9359E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C2FF4D-A357-C34C-0F7C-8C5245E11C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B06F-8D94-B64C-AC66-62AFBAF0736E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D6BC00"/>
                </a:solidFill>
                <a:effectLst/>
                <a:uLnTx/>
                <a:uFillTx/>
                <a:latin typeface="Arial Regular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D6BC00"/>
              </a:solidFill>
              <a:effectLst/>
              <a:uLnTx/>
              <a:uFillTx/>
              <a:latin typeface="Arial Regular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3410D0-3DC6-704F-253C-C6834D76B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381" y="715163"/>
            <a:ext cx="10439400" cy="648392"/>
          </a:xfrm>
        </p:spPr>
        <p:txBody>
          <a:bodyPr/>
          <a:lstStyle/>
          <a:p>
            <a:r>
              <a:rPr lang="da-DK" dirty="0"/>
              <a:t>Plan / ambition</a:t>
            </a:r>
            <a:endParaRPr lang="en-GB" dirty="0"/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B9FB9B54-8AA2-1C07-30F1-F43523F1BE92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2364845588"/>
              </p:ext>
            </p:extLst>
          </p:nvPr>
        </p:nvGraphicFramePr>
        <p:xfrm>
          <a:off x="868363" y="1376363"/>
          <a:ext cx="10439400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8203563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3685D-47D1-0838-680A-11693D851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Call for input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9C9C4E-3DFE-6E32-5885-F8B90AFA9D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5</a:t>
            </a:fld>
            <a:endParaRPr lang="nl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94D188C-564B-6290-9284-49EE662FDB58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718688478"/>
              </p:ext>
            </p:extLst>
          </p:nvPr>
        </p:nvGraphicFramePr>
        <p:xfrm>
          <a:off x="868363" y="1376363"/>
          <a:ext cx="10439400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6095717"/>
      </p:ext>
    </p:extLst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D6D34421-BE90-7A75-8352-2E44BDE3A1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D2874C-3BAB-29E6-D9CB-5400A97C4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Slides from Edinburgh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CC5AAE-0EC6-E19F-DCF9-CDAD29AB976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840913" y="6608763"/>
            <a:ext cx="2351087" cy="258762"/>
          </a:xfrm>
        </p:spPr>
        <p:txBody>
          <a:bodyPr/>
          <a:lstStyle/>
          <a:p>
            <a:fld id="{306CB06F-8D94-B64C-AC66-62AFBAF0736E}" type="slidenum">
              <a:rPr lang="nl-NL" smtClean="0"/>
              <a:pPr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787729"/>
      </p:ext>
    </p:extLst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C7388-2A82-FD5F-331A-9ABC64804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have already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143ABF-559C-CCAE-CC7D-210C1CC73A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E1083-1E2C-3944-2D20-38A38FEEF3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64424" y="1376315"/>
            <a:ext cx="6843776" cy="50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a-DK" sz="2600" b="1" dirty="0"/>
              <a:t>From the</a:t>
            </a:r>
            <a:r>
              <a:rPr lang="da-DK" b="1" dirty="0"/>
              <a:t> </a:t>
            </a:r>
            <a:r>
              <a:rPr lang="da-DK" sz="3800" b="1" dirty="0">
                <a:solidFill>
                  <a:schemeClr val="accent1"/>
                </a:solidFill>
              </a:rPr>
              <a:t>AAE</a:t>
            </a:r>
            <a:endParaRPr lang="da-DK" b="1" dirty="0">
              <a:solidFill>
                <a:schemeClr val="accent1"/>
              </a:solidFill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ESAP1</a:t>
            </a: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section 2.10 </a:t>
            </a:r>
            <a:r>
              <a:rPr lang="en-GB" sz="1200" b="1" kern="1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Model governance </a:t>
            </a: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(identical to ISAP1 2.10). Contains high level description of what the actuary should do: 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 model risks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Establish validation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Understanding the model including inputs, outputs and use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Adequate documentation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Appropriate change management process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Ensure compliance with model governance when using the model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ESAP2</a:t>
            </a: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section 2.2.6 Methods and models. Requirements on what the Actuarial Function Report should contain </a:t>
            </a:r>
            <a:r>
              <a:rPr lang="en-GB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wrt</a:t>
            </a: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models and methods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Appropriateness in models/methods for TP calculation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Attention to unusual or non-standard methods/models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Special attention to areas where data is insufficient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Special attention to options and guarantees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Assess appropriateness of IT systems for actuarial and statistical procedures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Attention to differences in methods and model if multiple methods/models are used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685800" algn="l"/>
                <a:tab pos="914400" algn="l"/>
              </a:tabLst>
            </a:pPr>
            <a:r>
              <a:rPr lang="en-GB" sz="1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Disclose and justify changes</a:t>
            </a:r>
            <a:endParaRPr lang="en-GB" sz="1800" dirty="0"/>
          </a:p>
          <a:p>
            <a:endParaRPr lang="en-GB" dirty="0"/>
          </a:p>
        </p:txBody>
      </p:sp>
      <p:pic>
        <p:nvPicPr>
          <p:cNvPr id="6" name="Picture 5" descr="A stack of files and a piece of paper&#10;&#10;AI-generated content may be incorrect.">
            <a:extLst>
              <a:ext uri="{FF2B5EF4-FFF2-40B4-BE49-F238E27FC236}">
                <a16:creationId xmlns:a16="http://schemas.microsoft.com/office/drawing/2014/main" id="{8FB177B9-077F-6785-4F00-682A6E33B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74097"/>
            <a:ext cx="3629532" cy="51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62517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9B14E67-8A99-378D-0660-B43AE103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B1F09-4CE2-1C9A-A8A0-8A26BBB7B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have already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6C3AF2-CBA7-93BA-0DB9-4D48C52341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F2F6EE-0620-9CE7-6402-4354E8B49AA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64424" y="1376315"/>
            <a:ext cx="6843776" cy="50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a-DK" b="1" dirty="0"/>
              <a:t>From </a:t>
            </a:r>
            <a:r>
              <a:rPr lang="da-DK" b="1" dirty="0" err="1"/>
              <a:t>others</a:t>
            </a:r>
            <a:endParaRPr lang="da-DK" b="1" dirty="0"/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SOA Model Risk Management Note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28 page note om model risk. Focused on US, Canada and UK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Paper from 2019 (so probably before AI)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Seems like a good thing to copy/find inspiration in if AAE should make something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SOA Model governance note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18 page Q&amp;A type document on model governance, including model risk and validation 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Paper from 2017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a-DK" sz="12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4"/>
              </a:rPr>
              <a:t>SOA model </a:t>
            </a:r>
            <a:r>
              <a:rPr lang="da-DK" sz="1200" u="sng" kern="100" dirty="0" err="1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4"/>
              </a:rPr>
              <a:t>governance</a:t>
            </a:r>
            <a:r>
              <a:rPr lang="da-DK" sz="12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4"/>
              </a:rPr>
              <a:t> checklist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very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comprehensive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checklist to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used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check the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level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</a:t>
            </a: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model </a:t>
            </a:r>
            <a:r>
              <a:rPr lang="da-DK" sz="1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governance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da-DK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Paper from 2016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5"/>
              </a:rPr>
              <a:t>IAA Risk Book - Governance of models</a:t>
            </a:r>
            <a:endParaRPr lang="en-GB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Latest updated version from 2023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16 pages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Quite high level descriptions, but good bibliography with references to relevant standards and papers. Primarily focussed on US, UK and Canada</a:t>
            </a:r>
          </a:p>
          <a:p>
            <a:endParaRPr lang="en-GB" dirty="0"/>
          </a:p>
        </p:txBody>
      </p:sp>
      <p:pic>
        <p:nvPicPr>
          <p:cNvPr id="7" name="Picture 6" descr="A stack of files and a piece of paper&#10;&#10;AI-generated content may be incorrect.">
            <a:extLst>
              <a:ext uri="{FF2B5EF4-FFF2-40B4-BE49-F238E27FC236}">
                <a16:creationId xmlns:a16="http://schemas.microsoft.com/office/drawing/2014/main" id="{08BA551D-4CB0-AD80-8AF0-A58F9423E0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74097"/>
            <a:ext cx="3629532" cy="51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83786"/>
      </p:ext>
    </p:extLst>
  </p:cSld>
  <p:clrMapOvr>
    <a:masterClrMapping/>
  </p:clrMapOvr>
  <p:transition spd="med"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83618-6205-5399-93B9-A3CFFDF0B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get things going: </a:t>
            </a:r>
            <a:r>
              <a:rPr lang="da-DK" dirty="0"/>
              <a:t>My </a:t>
            </a:r>
            <a:r>
              <a:rPr lang="da-DK" dirty="0" err="1"/>
              <a:t>personal</a:t>
            </a:r>
            <a:r>
              <a:rPr lang="da-DK" dirty="0"/>
              <a:t> views 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DE02A0-C233-F6BF-62D3-89E76B2306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9</a:t>
            </a:fld>
            <a:endParaRPr lang="nl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BBAB955-E941-AB63-85D9-E531C950097A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91252036"/>
              </p:ext>
            </p:extLst>
          </p:nvPr>
        </p:nvGraphicFramePr>
        <p:xfrm>
          <a:off x="868363" y="1376363"/>
          <a:ext cx="10439400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0727455"/>
      </p:ext>
    </p:extLst>
  </p:cSld>
  <p:clrMapOvr>
    <a:masterClrMapping/>
  </p:clrMapOvr>
  <p:transition spd="med">
    <p:pull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iamodel AAE">
  <a:themeElements>
    <a:clrScheme name="Aangepast 12">
      <a:dk1>
        <a:srgbClr val="0B3D53"/>
      </a:dk1>
      <a:lt1>
        <a:srgbClr val="FFFFFF"/>
      </a:lt1>
      <a:dk2>
        <a:srgbClr val="C8BE9F"/>
      </a:dk2>
      <a:lt2>
        <a:srgbClr val="ECE8DC"/>
      </a:lt2>
      <a:accent1>
        <a:srgbClr val="007BBA"/>
      </a:accent1>
      <a:accent2>
        <a:srgbClr val="842A2B"/>
      </a:accent2>
      <a:accent3>
        <a:srgbClr val="CFB312"/>
      </a:accent3>
      <a:accent4>
        <a:srgbClr val="055849"/>
      </a:accent4>
      <a:accent5>
        <a:srgbClr val="006C92"/>
      </a:accent5>
      <a:accent6>
        <a:srgbClr val="A02B7C"/>
      </a:accent6>
      <a:hlink>
        <a:srgbClr val="007BBA"/>
      </a:hlink>
      <a:folHlink>
        <a:srgbClr val="007BBA"/>
      </a:folHlink>
    </a:clrScheme>
    <a:fontScheme name="HN-pp-template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HN-pp-template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2">
        <a:dk1>
          <a:srgbClr val="0E4133"/>
        </a:dk1>
        <a:lt1>
          <a:srgbClr val="FFFFFF"/>
        </a:lt1>
        <a:dk2>
          <a:srgbClr val="93B82B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3">
        <a:dk1>
          <a:srgbClr val="0E4133"/>
        </a:dk1>
        <a:lt1>
          <a:srgbClr val="FFFFFF"/>
        </a:lt1>
        <a:dk2>
          <a:srgbClr val="D06000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iamodel AAE">
  <a:themeElements>
    <a:clrScheme name="Aangepast 30">
      <a:dk1>
        <a:srgbClr val="183C6C"/>
      </a:dk1>
      <a:lt1>
        <a:srgbClr val="FFFFFF"/>
      </a:lt1>
      <a:dk2>
        <a:srgbClr val="163C6C"/>
      </a:dk2>
      <a:lt2>
        <a:srgbClr val="F1F8FC"/>
      </a:lt2>
      <a:accent1>
        <a:srgbClr val="007BBD"/>
      </a:accent1>
      <a:accent2>
        <a:srgbClr val="751428"/>
      </a:accent2>
      <a:accent3>
        <a:srgbClr val="A2BE19"/>
      </a:accent3>
      <a:accent4>
        <a:srgbClr val="D6BC00"/>
      </a:accent4>
      <a:accent5>
        <a:srgbClr val="1C3B6A"/>
      </a:accent5>
      <a:accent6>
        <a:srgbClr val="D88447"/>
      </a:accent6>
      <a:hlink>
        <a:srgbClr val="007BBD"/>
      </a:hlink>
      <a:folHlink>
        <a:srgbClr val="1B3C6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HN-pp-template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2">
        <a:dk1>
          <a:srgbClr val="0E4133"/>
        </a:dk1>
        <a:lt1>
          <a:srgbClr val="FFFFFF"/>
        </a:lt1>
        <a:dk2>
          <a:srgbClr val="93B82B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3">
        <a:dk1>
          <a:srgbClr val="0E4133"/>
        </a:dk1>
        <a:lt1>
          <a:srgbClr val="FFFFFF"/>
        </a:lt1>
        <a:dk2>
          <a:srgbClr val="D06000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iamodel AAE">
  <a:themeElements>
    <a:clrScheme name="Aangepast 30">
      <a:dk1>
        <a:srgbClr val="183C6C"/>
      </a:dk1>
      <a:lt1>
        <a:srgbClr val="FFFFFF"/>
      </a:lt1>
      <a:dk2>
        <a:srgbClr val="163C6C"/>
      </a:dk2>
      <a:lt2>
        <a:srgbClr val="F1F8FC"/>
      </a:lt2>
      <a:accent1>
        <a:srgbClr val="007BBD"/>
      </a:accent1>
      <a:accent2>
        <a:srgbClr val="751428"/>
      </a:accent2>
      <a:accent3>
        <a:srgbClr val="A2BE19"/>
      </a:accent3>
      <a:accent4>
        <a:srgbClr val="D6BC00"/>
      </a:accent4>
      <a:accent5>
        <a:srgbClr val="1C3B6A"/>
      </a:accent5>
      <a:accent6>
        <a:srgbClr val="D88447"/>
      </a:accent6>
      <a:hlink>
        <a:srgbClr val="007BBD"/>
      </a:hlink>
      <a:folHlink>
        <a:srgbClr val="1B3C6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HN-pp-template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2">
        <a:dk1>
          <a:srgbClr val="0E4133"/>
        </a:dk1>
        <a:lt1>
          <a:srgbClr val="FFFFFF"/>
        </a:lt1>
        <a:dk2>
          <a:srgbClr val="93B82B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3">
        <a:dk1>
          <a:srgbClr val="0E4133"/>
        </a:dk1>
        <a:lt1>
          <a:srgbClr val="FFFFFF"/>
        </a:lt1>
        <a:dk2>
          <a:srgbClr val="D06000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fb9587-f584-4ba3-9cbc-f137386f428e" xsi:nil="true"/>
    <lcf76f155ced4ddcb4097134ff3c332f xmlns="b789ea69-044b-46f0-a0a7-0341fa713b1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3EA724A27E704CB784425C4A8BD2BE" ma:contentTypeVersion="12" ma:contentTypeDescription="Create a new document." ma:contentTypeScope="" ma:versionID="15d7c87935b872190ec03d45c72a63c5">
  <xsd:schema xmlns:xsd="http://www.w3.org/2001/XMLSchema" xmlns:xs="http://www.w3.org/2001/XMLSchema" xmlns:p="http://schemas.microsoft.com/office/2006/metadata/properties" xmlns:ns2="b789ea69-044b-46f0-a0a7-0341fa713b1c" xmlns:ns3="8dfb9587-f584-4ba3-9cbc-f137386f428e" targetNamespace="http://schemas.microsoft.com/office/2006/metadata/properties" ma:root="true" ma:fieldsID="d34ace5891c722e0df0fbdf08a6fc48b" ns2:_="" ns3:_="">
    <xsd:import namespace="b789ea69-044b-46f0-a0a7-0341fa713b1c"/>
    <xsd:import namespace="8dfb9587-f584-4ba3-9cbc-f137386f42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9ea69-044b-46f0-a0a7-0341fa713b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55f5266-3555-4728-8403-0e4d19484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fb9587-f584-4ba3-9cbc-f137386f428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dc9e576-8c41-4a39-9ccb-1ff414d603de}" ma:internalName="TaxCatchAll" ma:showField="CatchAllData" ma:web="8dfb9587-f584-4ba3-9cbc-f137386f42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E525A7-6CC7-41C1-B2E2-B619E47C3BD0}">
  <ds:schemaRefs>
    <ds:schemaRef ds:uri="http://purl.org/dc/terms/"/>
    <ds:schemaRef ds:uri="http://purl.org/dc/elements/1.1/"/>
    <ds:schemaRef ds:uri="3d8ebbbe-db8c-4fa7-a4b0-72a6b71d62b6"/>
    <ds:schemaRef ds:uri="http://schemas.microsoft.com/office/2006/metadata/properties"/>
    <ds:schemaRef ds:uri="c6734263-52e6-4385-badb-acaaacb06cec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816C629-C9FF-46E8-858C-9977385FDE59}"/>
</file>

<file path=customXml/itemProps3.xml><?xml version="1.0" encoding="utf-8"?>
<ds:datastoreItem xmlns:ds="http://schemas.openxmlformats.org/officeDocument/2006/customXml" ds:itemID="{AD20C23C-0B91-4F9C-9A7A-9754276E43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Standaardthema</Template>
  <TotalTime>109</TotalTime>
  <Words>932</Words>
  <Application>Microsoft Office PowerPoint</Application>
  <PresentationFormat>Widescreen</PresentationFormat>
  <Paragraphs>122</Paragraphs>
  <Slides>11</Slides>
  <Notes>3</Notes>
  <HiddenSlides>5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Diamodel AAE</vt:lpstr>
      <vt:lpstr>1_Diamodel AAE</vt:lpstr>
      <vt:lpstr>2_Diamodel AAE</vt:lpstr>
      <vt:lpstr>PowerPoint Presentation</vt:lpstr>
      <vt:lpstr>Background</vt:lpstr>
      <vt:lpstr>Quick literature review</vt:lpstr>
      <vt:lpstr>Plan / ambition</vt:lpstr>
      <vt:lpstr>Call for input</vt:lpstr>
      <vt:lpstr>Slides from Edinburgh</vt:lpstr>
      <vt:lpstr>What we have already</vt:lpstr>
      <vt:lpstr>What we have already</vt:lpstr>
      <vt:lpstr>To get things going: My personal views </vt:lpstr>
      <vt:lpstr>Basis for discussion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Linda van den Akker</dc:creator>
  <cp:lastModifiedBy>Bogdan Tautan (BM)</cp:lastModifiedBy>
  <cp:revision>12</cp:revision>
  <dcterms:created xsi:type="dcterms:W3CDTF">2017-04-07T11:37:20Z</dcterms:created>
  <dcterms:modified xsi:type="dcterms:W3CDTF">2025-09-16T14:58:52Z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0x010100233EA724A27E704CB784425C4A8BD2BE</vt:lpwstr>
  </property>
  <property fmtid="{D5CDD505-2E9C-101B-9397-08002B2CF9AE}" pid="3" name="MSIP_Label_dc51b40b-b0d3-4674-939c-d9f10b9a3b25_Enabled">
    <vt:lpwstr>true</vt:lpwstr>
  </property>
  <property fmtid="{D5CDD505-2E9C-101B-9397-08002B2CF9AE}" pid="4" name="MSIP_Label_dc51b40b-b0d3-4674-939c-d9f10b9a3b25_SetDate">
    <vt:lpwstr>2025-09-12T08:05:09Z</vt:lpwstr>
  </property>
  <property fmtid="{D5CDD505-2E9C-101B-9397-08002B2CF9AE}" pid="5" name="MSIP_Label_dc51b40b-b0d3-4674-939c-d9f10b9a3b25_Method">
    <vt:lpwstr>Privileged</vt:lpwstr>
  </property>
  <property fmtid="{D5CDD505-2E9C-101B-9397-08002B2CF9AE}" pid="6" name="MSIP_Label_dc51b40b-b0d3-4674-939c-d9f10b9a3b25_Name">
    <vt:lpwstr>Bedrijfsintern</vt:lpwstr>
  </property>
  <property fmtid="{D5CDD505-2E9C-101B-9397-08002B2CF9AE}" pid="7" name="MSIP_Label_dc51b40b-b0d3-4674-939c-d9f10b9a3b25_SiteId">
    <vt:lpwstr>c37ef212-d4a3-44b6-92df-0d1dff85604f</vt:lpwstr>
  </property>
  <property fmtid="{D5CDD505-2E9C-101B-9397-08002B2CF9AE}" pid="8" name="MSIP_Label_dc51b40b-b0d3-4674-939c-d9f10b9a3b25_ActionId">
    <vt:lpwstr>09aa0d43-3cbe-4e0c-b82f-339534e2c50e</vt:lpwstr>
  </property>
  <property fmtid="{D5CDD505-2E9C-101B-9397-08002B2CF9AE}" pid="9" name="MSIP_Label_dc51b40b-b0d3-4674-939c-d9f10b9a3b25_ContentBits">
    <vt:lpwstr>0</vt:lpwstr>
  </property>
  <property fmtid="{D5CDD505-2E9C-101B-9397-08002B2CF9AE}" pid="10" name="MSIP_Label_dc51b40b-b0d3-4674-939c-d9f10b9a3b25_Tag">
    <vt:lpwstr>10, 0, 1, 1</vt:lpwstr>
  </property>
  <property fmtid="{D5CDD505-2E9C-101B-9397-08002B2CF9AE}" pid="11" name="MediaServiceImageTags">
    <vt:lpwstr/>
  </property>
</Properties>
</file>