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Lst>
  <p:notesMasterIdLst>
    <p:notesMasterId r:id="rId7"/>
  </p:notesMasterIdLst>
  <p:sldIdLst>
    <p:sldId id="286" r:id="rId5"/>
    <p:sldId id="313" r:id="rId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6600"/>
    <a:srgbClr val="FF99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94630"/>
  </p:normalViewPr>
  <p:slideViewPr>
    <p:cSldViewPr snapToGrid="0" snapToObjects="1">
      <p:cViewPr varScale="1">
        <p:scale>
          <a:sx n="53" d="100"/>
          <a:sy n="53" d="100"/>
        </p:scale>
        <p:origin x="1444" y="300"/>
      </p:cViewPr>
      <p:guideLst/>
    </p:cSldViewPr>
  </p:slid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20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PieChart!$A$2</c:f>
              <c:strCache>
                <c:ptCount val="1"/>
                <c:pt idx="0">
                  <c:v>2024</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94C0-4FA8-AB18-C343F832E362}"/>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94C0-4FA8-AB18-C343F832E362}"/>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94C0-4FA8-AB18-C343F832E362}"/>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94C0-4FA8-AB18-C343F832E362}"/>
              </c:ext>
            </c:extLst>
          </c:dPt>
          <c:dLbls>
            <c:dLbl>
              <c:idx val="0"/>
              <c:layout>
                <c:manualLayout>
                  <c:x val="-0.23135024788568095"/>
                  <c:y val="0.16459968878333001"/>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4C0-4FA8-AB18-C343F832E362}"/>
                </c:ext>
              </c:extLst>
            </c:dLbl>
            <c:dLbl>
              <c:idx val="1"/>
              <c:layout>
                <c:manualLayout>
                  <c:x val="-0.18305036089238855"/>
                  <c:y val="-0.185669603335244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4C0-4FA8-AB18-C343F832E362}"/>
                </c:ext>
              </c:extLst>
            </c:dLbl>
            <c:dLbl>
              <c:idx val="2"/>
              <c:layout>
                <c:manualLayout>
                  <c:x val="0.18191892680081662"/>
                  <c:y val="-0.1855861442282568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4C0-4FA8-AB18-C343F832E362}"/>
                </c:ext>
              </c:extLst>
            </c:dLbl>
            <c:dLbl>
              <c:idx val="3"/>
              <c:layout>
                <c:manualLayout>
                  <c:x val="0.10651778653936418"/>
                  <c:y val="0.18536310286446844"/>
                </c:manualLayout>
              </c:layout>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6869915771093043"/>
                      <c:h val="0.18326067068573207"/>
                    </c:manualLayout>
                  </c15:layout>
                </c:ext>
                <c:ext xmlns:c16="http://schemas.microsoft.com/office/drawing/2014/chart" uri="{C3380CC4-5D6E-409C-BE32-E72D297353CC}">
                  <c16:uniqueId val="{00000007-94C0-4FA8-AB18-C343F832E362}"/>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0"/>
            <c:extLst>
              <c:ext xmlns:c15="http://schemas.microsoft.com/office/drawing/2012/chart" uri="{CE6537A1-D6FC-4f65-9D91-7224C49458BB}"/>
            </c:extLst>
          </c:dLbls>
          <c:cat>
            <c:strRef>
              <c:f>PieChart!$B$1:$E$1</c:f>
              <c:strCache>
                <c:ptCount val="4"/>
                <c:pt idx="0">
                  <c:v>SO1</c:v>
                </c:pt>
                <c:pt idx="1">
                  <c:v>SO2</c:v>
                </c:pt>
                <c:pt idx="2">
                  <c:v>SO3</c:v>
                </c:pt>
                <c:pt idx="3">
                  <c:v>Operations</c:v>
                </c:pt>
              </c:strCache>
            </c:strRef>
          </c:cat>
          <c:val>
            <c:numRef>
              <c:f>PieChart!$B$2:$E$2</c:f>
              <c:numCache>
                <c:formatCode>0%</c:formatCode>
                <c:ptCount val="4"/>
                <c:pt idx="0">
                  <c:v>0.27830423940149623</c:v>
                </c:pt>
                <c:pt idx="1">
                  <c:v>0.24850374064837905</c:v>
                </c:pt>
                <c:pt idx="2">
                  <c:v>0.16428927680798006</c:v>
                </c:pt>
                <c:pt idx="3">
                  <c:v>0.30890274314214466</c:v>
                </c:pt>
              </c:numCache>
            </c:numRef>
          </c:val>
          <c:extLst>
            <c:ext xmlns:c16="http://schemas.microsoft.com/office/drawing/2014/chart" uri="{C3380CC4-5D6E-409C-BE32-E72D297353CC}">
              <c16:uniqueId val="{00000008-94C0-4FA8-AB18-C343F832E362}"/>
            </c:ext>
          </c:extLst>
        </c:ser>
        <c:dLbls>
          <c:dLblPos val="inEnd"/>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20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PieChart!$A$3</c:f>
              <c:strCache>
                <c:ptCount val="1"/>
                <c:pt idx="0">
                  <c:v>2025</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381C-4357-A684-66A6BDC6C8B8}"/>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381C-4357-A684-66A6BDC6C8B8}"/>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381C-4357-A684-66A6BDC6C8B8}"/>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381C-4357-A684-66A6BDC6C8B8}"/>
              </c:ext>
            </c:extLst>
          </c:dPt>
          <c:dLbls>
            <c:dLbl>
              <c:idx val="0"/>
              <c:layout>
                <c:manualLayout>
                  <c:x val="-0.20278233937335385"/>
                  <c:y val="0.1424346659490743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81C-4357-A684-66A6BDC6C8B8}"/>
                </c:ext>
              </c:extLst>
            </c:dLbl>
            <c:dLbl>
              <c:idx val="1"/>
              <c:layout>
                <c:manualLayout>
                  <c:x val="-3.4063149142840317E-2"/>
                  <c:y val="-0.1262509313217900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81C-4357-A684-66A6BDC6C8B8}"/>
                </c:ext>
              </c:extLst>
            </c:dLbl>
            <c:dLbl>
              <c:idx val="2"/>
              <c:layout>
                <c:manualLayout>
                  <c:x val="0.16090969912183437"/>
                  <c:y val="-2.451084773392924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381C-4357-A684-66A6BDC6C8B8}"/>
                </c:ext>
              </c:extLst>
            </c:dLbl>
            <c:dLbl>
              <c:idx val="3"/>
              <c:layout>
                <c:manualLayout>
                  <c:x val="9.5442646479143717E-2"/>
                  <c:y val="0.21895770896142863"/>
                </c:manualLayout>
              </c:layout>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4805349980686387"/>
                      <c:h val="0.18281199791934982"/>
                    </c:manualLayout>
                  </c15:layout>
                </c:ext>
                <c:ext xmlns:c16="http://schemas.microsoft.com/office/drawing/2014/chart" uri="{C3380CC4-5D6E-409C-BE32-E72D297353CC}">
                  <c16:uniqueId val="{00000007-381C-4357-A684-66A6BDC6C8B8}"/>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0"/>
            <c:extLst>
              <c:ext xmlns:c15="http://schemas.microsoft.com/office/drawing/2012/chart" uri="{CE6537A1-D6FC-4f65-9D91-7224C49458BB}"/>
            </c:extLst>
          </c:dLbls>
          <c:cat>
            <c:strRef>
              <c:f>PieChart!$B$1:$E$1</c:f>
              <c:strCache>
                <c:ptCount val="4"/>
                <c:pt idx="0">
                  <c:v>SO1</c:v>
                </c:pt>
                <c:pt idx="1">
                  <c:v>SO2</c:v>
                </c:pt>
                <c:pt idx="2">
                  <c:v>SO3</c:v>
                </c:pt>
                <c:pt idx="3">
                  <c:v>Operations</c:v>
                </c:pt>
              </c:strCache>
            </c:strRef>
          </c:cat>
          <c:val>
            <c:numRef>
              <c:f>PieChart!$B$3:$E$3</c:f>
              <c:numCache>
                <c:formatCode>0%</c:formatCode>
                <c:ptCount val="4"/>
                <c:pt idx="0">
                  <c:v>0.33349550593131261</c:v>
                </c:pt>
                <c:pt idx="1">
                  <c:v>0.29572988394791599</c:v>
                </c:pt>
                <c:pt idx="2">
                  <c:v>0.17863225861810067</c:v>
                </c:pt>
                <c:pt idx="3">
                  <c:v>0.1921423515026707</c:v>
                </c:pt>
              </c:numCache>
            </c:numRef>
          </c:val>
          <c:extLst>
            <c:ext xmlns:c16="http://schemas.microsoft.com/office/drawing/2014/chart" uri="{C3380CC4-5D6E-409C-BE32-E72D297353CC}">
              <c16:uniqueId val="{00000008-381C-4357-A684-66A6BDC6C8B8}"/>
            </c:ext>
          </c:extLst>
        </c:ser>
        <c:dLbls>
          <c:dLblPos val="inEnd"/>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0F2B0-247F-2E46-9182-F7AF6491F7EE}" type="datetimeFigureOut">
              <a:rPr lang="nl-NL" smtClean="0"/>
              <a:t>13-11-2024</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040DC-8D93-D248-A30D-A93EAD59A824}" type="slidenum">
              <a:rPr lang="nl-NL" smtClean="0"/>
              <a:t>‹#›</a:t>
            </a:fld>
            <a:endParaRPr lang="nl-NL"/>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emf"/><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emf"/><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0_Titeldia dots">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EC703576-F214-B64A-8766-E5507D307D62}"/>
              </a:ext>
            </a:extLst>
          </p:cNvPr>
          <p:cNvPicPr>
            <a:picLocks noChangeAspect="1"/>
          </p:cNvPicPr>
          <p:nvPr userDrawn="1"/>
        </p:nvPicPr>
        <p:blipFill>
          <a:blip r:embed="rId2"/>
          <a:stretch>
            <a:fillRect/>
          </a:stretch>
        </p:blipFill>
        <p:spPr>
          <a:xfrm>
            <a:off x="0" y="7"/>
            <a:ext cx="9144000" cy="6662057"/>
          </a:xfrm>
          <a:prstGeom prst="rect">
            <a:avLst/>
          </a:prstGeom>
        </p:spPr>
      </p:pic>
      <p:sp>
        <p:nvSpPr>
          <p:cNvPr id="13315" name="Rectangle 3"/>
          <p:cNvSpPr>
            <a:spLocks noGrp="1" noChangeArrowheads="1"/>
          </p:cNvSpPr>
          <p:nvPr>
            <p:ph type="ctrTitle" sz="quarter" hasCustomPrompt="1"/>
          </p:nvPr>
        </p:nvSpPr>
        <p:spPr>
          <a:xfrm>
            <a:off x="685800" y="3234433"/>
            <a:ext cx="7543800" cy="735723"/>
          </a:xfrm>
          <a:prstGeom prst="rect">
            <a:avLst/>
          </a:prstGeom>
          <a:extLst>
            <a:ext uri="{909E8E84-426E-40dd-AFC4-6F175D3DCCD1}">
              <a14:hiddenFill xmlns="" xmlns:a14="http://schemas.microsoft.com/office/drawing/2010/main">
                <a:solidFill>
                  <a:srgbClr val="66400C"/>
                </a:solidFill>
              </a14:hiddenFill>
            </a:ext>
          </a:extLst>
        </p:spPr>
        <p:txBody>
          <a:bodyPr anchor="b"/>
          <a:lstStyle>
            <a:lvl1pPr>
              <a:defRPr>
                <a:solidFill>
                  <a:schemeClr val="accent1"/>
                </a:solidFill>
              </a:defRPr>
            </a:lvl1pPr>
          </a:lstStyle>
          <a:p>
            <a:r>
              <a:rPr lang="en-US" dirty="0"/>
              <a:t>Presentation title</a:t>
            </a:r>
          </a:p>
        </p:txBody>
      </p:sp>
      <p:sp>
        <p:nvSpPr>
          <p:cNvPr id="13316" name="Rectangle 4"/>
          <p:cNvSpPr>
            <a:spLocks noGrp="1" noChangeArrowheads="1"/>
          </p:cNvSpPr>
          <p:nvPr>
            <p:ph type="subTitle" idx="1"/>
          </p:nvPr>
        </p:nvSpPr>
        <p:spPr>
          <a:xfrm>
            <a:off x="685800" y="4178143"/>
            <a:ext cx="7543800" cy="382284"/>
          </a:xfrm>
          <a:extLst>
            <a:ext uri="{909E8E84-426E-40dd-AFC4-6F175D3DCCD1}">
              <a14:hiddenFill xmlns="" xmlns:a14="http://schemas.microsoft.com/office/drawing/2010/main">
                <a:solidFill>
                  <a:schemeClr val="accent1"/>
                </a:solidFill>
              </a14:hiddenFill>
            </a:ext>
          </a:extLst>
        </p:spPr>
        <p:txBody>
          <a:bodyPr>
            <a:spAutoFit/>
          </a:bodyPr>
          <a:lstStyle>
            <a:lvl1pPr marL="0" indent="0">
              <a:defRPr sz="2200"/>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050930" y="5194300"/>
            <a:ext cx="320601"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19" name="Text Box 7"/>
          <p:cNvSpPr txBox="1">
            <a:spLocks noChangeArrowheads="1"/>
          </p:cNvSpPr>
          <p:nvPr/>
        </p:nvSpPr>
        <p:spPr bwMode="auto">
          <a:xfrm>
            <a:off x="1143000" y="1905000"/>
            <a:ext cx="6477000"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20" name="Rectangle 8"/>
          <p:cNvSpPr>
            <a:spLocks noGrp="1" noChangeArrowheads="1"/>
          </p:cNvSpPr>
          <p:nvPr>
            <p:ph type="dt" sz="quarter" idx="2"/>
          </p:nvPr>
        </p:nvSpPr>
        <p:spPr bwMode="auto">
          <a:xfrm>
            <a:off x="1828800" y="5943600"/>
            <a:ext cx="6400800" cy="457200"/>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Calibri Normaal" charset="0"/>
              </a:defRPr>
            </a:lvl1pPr>
          </a:lstStyle>
          <a:p>
            <a:endParaRPr lang="en-GB" dirty="0"/>
          </a:p>
        </p:txBody>
      </p:sp>
      <p:pic>
        <p:nvPicPr>
          <p:cNvPr id="10" name="Afbeelding 9"/>
          <p:cNvPicPr>
            <a:picLocks noChangeAspect="1"/>
          </p:cNvPicPr>
          <p:nvPr userDrawn="1"/>
        </p:nvPicPr>
        <p:blipFill>
          <a:blip r:embed="rId3"/>
          <a:stretch>
            <a:fillRect/>
          </a:stretch>
        </p:blipFill>
        <p:spPr>
          <a:xfrm>
            <a:off x="0" y="6608795"/>
            <a:ext cx="9144000" cy="258835"/>
          </a:xfrm>
          <a:prstGeom prst="rect">
            <a:avLst/>
          </a:prstGeom>
        </p:spPr>
      </p:pic>
      <p:pic>
        <p:nvPicPr>
          <p:cNvPr id="2" name="Afbeelding 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09" y="1320745"/>
            <a:ext cx="9161655" cy="1905624"/>
          </a:xfrm>
          <a:prstGeom prst="rect">
            <a:avLst/>
          </a:prstGeom>
        </p:spPr>
      </p:pic>
      <p:pic>
        <p:nvPicPr>
          <p:cNvPr id="12" name="Afbeelding 11">
            <a:extLst>
              <a:ext uri="{FF2B5EF4-FFF2-40B4-BE49-F238E27FC236}">
                <a16:creationId xmlns:a16="http://schemas.microsoft.com/office/drawing/2014/main" id="{0E9D1F2A-845F-6340-8366-9F1AA522BD39}"/>
              </a:ext>
            </a:extLst>
          </p:cNvPr>
          <p:cNvPicPr>
            <a:picLocks noChangeAspect="1"/>
          </p:cNvPicPr>
          <p:nvPr userDrawn="1"/>
        </p:nvPicPr>
        <p:blipFill>
          <a:blip r:embed="rId5"/>
          <a:stretch>
            <a:fillRect/>
          </a:stretch>
        </p:blipFill>
        <p:spPr>
          <a:xfrm>
            <a:off x="684000" y="6606000"/>
            <a:ext cx="2186940" cy="243840"/>
          </a:xfrm>
          <a:prstGeom prst="rect">
            <a:avLst/>
          </a:prstGeom>
        </p:spPr>
      </p:pic>
      <p:pic>
        <p:nvPicPr>
          <p:cNvPr id="13" name="Afbeelding 12">
            <a:extLst>
              <a:ext uri="{FF2B5EF4-FFF2-40B4-BE49-F238E27FC236}">
                <a16:creationId xmlns:a16="http://schemas.microsoft.com/office/drawing/2014/main" id="{5A0BCB2A-CC13-5A4D-AAB5-56A5606B8D36}"/>
              </a:ext>
            </a:extLst>
          </p:cNvPr>
          <p:cNvPicPr>
            <a:picLocks noChangeAspect="1"/>
          </p:cNvPicPr>
          <p:nvPr userDrawn="1"/>
        </p:nvPicPr>
        <p:blipFill>
          <a:blip r:embed="rId6"/>
          <a:stretch>
            <a:fillRect/>
          </a:stretch>
        </p:blipFill>
        <p:spPr>
          <a:xfrm>
            <a:off x="6306521" y="99484"/>
            <a:ext cx="2621356" cy="1184165"/>
          </a:xfrm>
          <a:prstGeom prst="rect">
            <a:avLst/>
          </a:prstGeom>
        </p:spPr>
      </p:pic>
    </p:spTree>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eldia 2">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F6C2C7C8-61AA-3042-A9EC-73F269244642}"/>
              </a:ext>
            </a:extLst>
          </p:cNvPr>
          <p:cNvPicPr>
            <a:picLocks noChangeAspect="1"/>
          </p:cNvPicPr>
          <p:nvPr userDrawn="1"/>
        </p:nvPicPr>
        <p:blipFill>
          <a:blip r:embed="rId2"/>
          <a:stretch>
            <a:fillRect/>
          </a:stretch>
        </p:blipFill>
        <p:spPr>
          <a:xfrm>
            <a:off x="0" y="7"/>
            <a:ext cx="9144000" cy="6662057"/>
          </a:xfrm>
          <a:prstGeom prst="rect">
            <a:avLst/>
          </a:prstGeom>
        </p:spPr>
      </p:pic>
      <p:pic>
        <p:nvPicPr>
          <p:cNvPr id="3" name="Afbeelding 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1318055"/>
            <a:ext cx="9144000" cy="5344009"/>
          </a:xfrm>
          <a:prstGeom prst="rect">
            <a:avLst/>
          </a:prstGeom>
        </p:spPr>
      </p:pic>
      <p:sp>
        <p:nvSpPr>
          <p:cNvPr id="13315" name="Rectangle 3"/>
          <p:cNvSpPr>
            <a:spLocks noGrp="1" noChangeArrowheads="1"/>
          </p:cNvSpPr>
          <p:nvPr>
            <p:ph type="ctrTitle" sz="quarter" hasCustomPrompt="1"/>
          </p:nvPr>
        </p:nvSpPr>
        <p:spPr>
          <a:xfrm>
            <a:off x="685800" y="2819400"/>
            <a:ext cx="7543800" cy="609600"/>
          </a:xfrm>
          <a:prstGeom prst="rect">
            <a:avLst/>
          </a:prstGeom>
          <a:extLst>
            <a:ext uri="{909E8E84-426E-40dd-AFC4-6F175D3DCCD1}">
              <a14:hiddenFill xmlns="" xmlns:a14="http://schemas.microsoft.com/office/drawing/2010/main">
                <a:solidFill>
                  <a:srgbClr val="66400C"/>
                </a:solidFill>
              </a14:hiddenFill>
            </a:ext>
          </a:extLst>
        </p:spPr>
        <p:txBody>
          <a:bodyPr anchor="b"/>
          <a:lstStyle>
            <a:lvl1pPr>
              <a:defRPr>
                <a:solidFill>
                  <a:schemeClr val="bg1"/>
                </a:solidFill>
              </a:defRPr>
            </a:lvl1pPr>
          </a:lstStyle>
          <a:p>
            <a:r>
              <a:rPr lang="en-US" dirty="0"/>
              <a:t>Presentation title</a:t>
            </a:r>
          </a:p>
        </p:txBody>
      </p:sp>
      <p:sp>
        <p:nvSpPr>
          <p:cNvPr id="13316" name="Rectangle 4"/>
          <p:cNvSpPr>
            <a:spLocks noGrp="1" noChangeArrowheads="1"/>
          </p:cNvSpPr>
          <p:nvPr>
            <p:ph type="subTitle" idx="1"/>
          </p:nvPr>
        </p:nvSpPr>
        <p:spPr>
          <a:xfrm>
            <a:off x="685800" y="3839065"/>
            <a:ext cx="7543800" cy="382284"/>
          </a:xfrm>
          <a:extLst>
            <a:ext uri="{909E8E84-426E-40dd-AFC4-6F175D3DCCD1}">
              <a14:hiddenFill xmlns="" xmlns:a14="http://schemas.microsoft.com/office/drawing/2010/main">
                <a:solidFill>
                  <a:schemeClr val="accent1"/>
                </a:solidFill>
              </a14:hiddenFill>
            </a:ext>
          </a:extLst>
        </p:spPr>
        <p:txBody>
          <a:bodyPr>
            <a:spAutoFit/>
          </a:bodyPr>
          <a:lstStyle>
            <a:lvl1pPr marL="0" indent="0">
              <a:defRPr sz="2200">
                <a:solidFill>
                  <a:schemeClr val="bg1"/>
                </a:solidFill>
              </a:defRPr>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050930" y="5194300"/>
            <a:ext cx="320601"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19" name="Text Box 7"/>
          <p:cNvSpPr txBox="1">
            <a:spLocks noChangeArrowheads="1"/>
          </p:cNvSpPr>
          <p:nvPr/>
        </p:nvSpPr>
        <p:spPr bwMode="auto">
          <a:xfrm>
            <a:off x="1143000" y="1905000"/>
            <a:ext cx="6477000" cy="400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20" name="Rectangle 8"/>
          <p:cNvSpPr>
            <a:spLocks noGrp="1" noChangeArrowheads="1"/>
          </p:cNvSpPr>
          <p:nvPr>
            <p:ph type="dt" sz="quarter" idx="2"/>
          </p:nvPr>
        </p:nvSpPr>
        <p:spPr bwMode="auto">
          <a:xfrm>
            <a:off x="1828800" y="5943600"/>
            <a:ext cx="6400800" cy="457200"/>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endParaRPr lang="en-GB" dirty="0"/>
          </a:p>
        </p:txBody>
      </p:sp>
      <p:pic>
        <p:nvPicPr>
          <p:cNvPr id="10" name="Afbeelding 9"/>
          <p:cNvPicPr>
            <a:picLocks noChangeAspect="1"/>
          </p:cNvPicPr>
          <p:nvPr userDrawn="1"/>
        </p:nvPicPr>
        <p:blipFill>
          <a:blip r:embed="rId4"/>
          <a:stretch>
            <a:fillRect/>
          </a:stretch>
        </p:blipFill>
        <p:spPr>
          <a:xfrm>
            <a:off x="0" y="6608795"/>
            <a:ext cx="9144000" cy="258835"/>
          </a:xfrm>
          <a:prstGeom prst="rect">
            <a:avLst/>
          </a:prstGeom>
        </p:spPr>
      </p:pic>
      <p:pic>
        <p:nvPicPr>
          <p:cNvPr id="15" name="Afbeelding 14">
            <a:extLst>
              <a:ext uri="{FF2B5EF4-FFF2-40B4-BE49-F238E27FC236}">
                <a16:creationId xmlns:a16="http://schemas.microsoft.com/office/drawing/2014/main" id="{9FEE85A3-1082-F24E-BB3F-868C8352FC23}"/>
              </a:ext>
            </a:extLst>
          </p:cNvPr>
          <p:cNvPicPr>
            <a:picLocks noChangeAspect="1"/>
          </p:cNvPicPr>
          <p:nvPr userDrawn="1"/>
        </p:nvPicPr>
        <p:blipFill>
          <a:blip r:embed="rId5"/>
          <a:stretch>
            <a:fillRect/>
          </a:stretch>
        </p:blipFill>
        <p:spPr>
          <a:xfrm>
            <a:off x="684000" y="6606000"/>
            <a:ext cx="2186940" cy="243840"/>
          </a:xfrm>
          <a:prstGeom prst="rect">
            <a:avLst/>
          </a:prstGeom>
        </p:spPr>
      </p:pic>
      <p:pic>
        <p:nvPicPr>
          <p:cNvPr id="12" name="Afbeelding 11">
            <a:extLst>
              <a:ext uri="{FF2B5EF4-FFF2-40B4-BE49-F238E27FC236}">
                <a16:creationId xmlns:a16="http://schemas.microsoft.com/office/drawing/2014/main" id="{7BEA00CB-413C-6E4A-9935-60710944E2C0}"/>
              </a:ext>
            </a:extLst>
          </p:cNvPr>
          <p:cNvPicPr>
            <a:picLocks noChangeAspect="1"/>
          </p:cNvPicPr>
          <p:nvPr userDrawn="1"/>
        </p:nvPicPr>
        <p:blipFill>
          <a:blip r:embed="rId6"/>
          <a:stretch>
            <a:fillRect/>
          </a:stretch>
        </p:blipFill>
        <p:spPr>
          <a:xfrm>
            <a:off x="6306521" y="99484"/>
            <a:ext cx="2621356" cy="1184165"/>
          </a:xfrm>
          <a:prstGeom prst="rect">
            <a:avLst/>
          </a:prstGeom>
        </p:spPr>
      </p:pic>
    </p:spTree>
    <p:extLst>
      <p:ext uri="{BB962C8B-B14F-4D97-AF65-F5344CB8AC3E}">
        <p14:creationId xmlns:p14="http://schemas.microsoft.com/office/powerpoint/2010/main" val="400165772"/>
      </p:ext>
    </p:extLst>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p:nvPr>
        </p:nvSpPr>
        <p:spPr>
          <a:xfrm>
            <a:off x="651600" y="1376315"/>
            <a:ext cx="7829550" cy="5040000"/>
          </a:xfrm>
        </p:spPr>
        <p:txBody>
          <a:bodyPr>
            <a:noAutofit/>
          </a:bodyPr>
          <a:lstStyle>
            <a:lvl1pPr marL="0" indent="0" algn="l">
              <a:spcBef>
                <a:spcPts val="0"/>
              </a:spcBef>
              <a:defRPr/>
            </a:lvl1pPr>
            <a:lvl2pPr marL="252000" indent="-252000">
              <a:spcBef>
                <a:spcPts val="0"/>
              </a:spcBef>
              <a:defRPr/>
            </a:lvl2pPr>
            <a:lvl3pPr marL="504000" indent="-252000">
              <a:spcBef>
                <a:spcPts val="0"/>
              </a:spcBef>
              <a:defRPr/>
            </a:lvl3pPr>
            <a:lvl4pPr indent="-252000">
              <a:spcBef>
                <a:spcPts val="0"/>
              </a:spcBef>
              <a:defRPr/>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530149808"/>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p:nvPr>
        </p:nvSpPr>
        <p:spPr>
          <a:xfrm>
            <a:off x="651600" y="1376315"/>
            <a:ext cx="7829550" cy="5040000"/>
          </a:xfrm>
        </p:spPr>
        <p:txBody>
          <a:bodyPr>
            <a:noAutofit/>
          </a:bodyPr>
          <a:lstStyle>
            <a:lvl1pPr marL="0" indent="0" algn="l">
              <a:lnSpc>
                <a:spcPts val="2600"/>
              </a:lnSpc>
              <a:spcBef>
                <a:spcPts val="0"/>
              </a:spcBef>
              <a:defRPr sz="2000"/>
            </a:lvl1pPr>
            <a:lvl2pPr marL="252000" indent="-252000">
              <a:lnSpc>
                <a:spcPts val="2600"/>
              </a:lnSpc>
              <a:spcBef>
                <a:spcPts val="0"/>
              </a:spcBef>
              <a:defRPr sz="2000"/>
            </a:lvl2pPr>
            <a:lvl3pPr marL="504000" indent="-252000">
              <a:lnSpc>
                <a:spcPts val="2600"/>
              </a:lnSpc>
              <a:spcBef>
                <a:spcPts val="0"/>
              </a:spcBef>
              <a:defRPr sz="2000"/>
            </a:lvl3pPr>
            <a:lvl4pPr indent="-252000">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Kop en veel tekst - foto">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p:nvPr>
        </p:nvSpPr>
        <p:spPr>
          <a:xfrm>
            <a:off x="651601" y="1376315"/>
            <a:ext cx="5802363" cy="4992588"/>
          </a:xfrm>
        </p:spPr>
        <p:txBody>
          <a:bodyPr>
            <a:noAutofit/>
          </a:bodyPr>
          <a:lstStyle>
            <a:lvl1pPr marL="0" indent="0" algn="l">
              <a:lnSpc>
                <a:spcPts val="2600"/>
              </a:lnSpc>
              <a:spcBef>
                <a:spcPts val="0"/>
              </a:spcBef>
              <a:defRPr sz="2000"/>
            </a:lvl1pPr>
            <a:lvl2pPr marL="252000" indent="-252000">
              <a:lnSpc>
                <a:spcPts val="2600"/>
              </a:lnSpc>
              <a:spcBef>
                <a:spcPts val="0"/>
              </a:spcBef>
              <a:defRPr sz="2000"/>
            </a:lvl2pPr>
            <a:lvl3pPr marL="504000" indent="-252000">
              <a:lnSpc>
                <a:spcPts val="2600"/>
              </a:lnSpc>
              <a:spcBef>
                <a:spcPts val="0"/>
              </a:spcBef>
              <a:defRPr sz="2000"/>
            </a:lvl3pPr>
            <a:lvl4pPr indent="-252000">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
        <p:nvSpPr>
          <p:cNvPr id="8" name="Tijdelijke aanduiding voor inhoud 5"/>
          <p:cNvSpPr>
            <a:spLocks noGrp="1"/>
          </p:cNvSpPr>
          <p:nvPr>
            <p:ph sz="quarter" idx="14" hasCustomPrompt="1"/>
          </p:nvPr>
        </p:nvSpPr>
        <p:spPr>
          <a:xfrm>
            <a:off x="6690256" y="4005239"/>
            <a:ext cx="1802167" cy="740123"/>
          </a:xfrm>
        </p:spPr>
        <p:txBody>
          <a:bodyPr rIns="0"/>
          <a:lstStyle>
            <a:lvl1pPr marL="190800" algn="r" fontAlgn="t">
              <a:lnSpc>
                <a:spcPct val="1000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
        <p:nvSpPr>
          <p:cNvPr id="5" name="Tijdelijke aanduiding voor afbeelding 4">
            <a:extLst>
              <a:ext uri="{FF2B5EF4-FFF2-40B4-BE49-F238E27FC236}">
                <a16:creationId xmlns:a16="http://schemas.microsoft.com/office/drawing/2014/main" id="{FB63D2F7-FA1E-6A42-AC19-F4A3233B0081}"/>
              </a:ext>
            </a:extLst>
          </p:cNvPr>
          <p:cNvSpPr>
            <a:spLocks noGrp="1"/>
          </p:cNvSpPr>
          <p:nvPr>
            <p:ph type="pic" sz="quarter" idx="15"/>
          </p:nvPr>
        </p:nvSpPr>
        <p:spPr>
          <a:xfrm>
            <a:off x="6689634" y="1376365"/>
            <a:ext cx="1803400" cy="2519363"/>
          </a:xfrm>
        </p:spPr>
        <p:txBody>
          <a:bodyPr/>
          <a:lstStyle/>
          <a:p>
            <a:endParaRPr lang="nl-NL" dirty="0"/>
          </a:p>
        </p:txBody>
      </p:sp>
    </p:spTree>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Kop en grote foto">
    <p:spTree>
      <p:nvGrpSpPr>
        <p:cNvPr id="1" name=""/>
        <p:cNvGrpSpPr/>
        <p:nvPr/>
      </p:nvGrpSpPr>
      <p:grpSpPr>
        <a:xfrm>
          <a:off x="0" y="0"/>
          <a:ext cx="0" cy="0"/>
          <a:chOff x="0" y="0"/>
          <a:chExt cx="0" cy="0"/>
        </a:xfrm>
      </p:grpSpPr>
      <p:sp>
        <p:nvSpPr>
          <p:cNvPr id="2" name="Titel 1"/>
          <p:cNvSpPr>
            <a:spLocks noGrp="1"/>
          </p:cNvSpPr>
          <p:nvPr>
            <p:ph type="title"/>
          </p:nvPr>
        </p:nvSpPr>
        <p:spPr>
          <a:xfrm>
            <a:off x="652786" y="183115"/>
            <a:ext cx="7829550" cy="343739"/>
          </a:xfrm>
        </p:spPr>
        <p:txBody>
          <a:bodyPr>
            <a:normAutofit/>
          </a:bodyPr>
          <a:lstStyle>
            <a:lvl1pPr>
              <a:defRPr sz="24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11" name="Rectangle 4"/>
          <p:cNvSpPr>
            <a:spLocks noGrp="1" noChangeArrowheads="1"/>
          </p:cNvSpPr>
          <p:nvPr>
            <p:ph type="subTitle" idx="1"/>
          </p:nvPr>
        </p:nvSpPr>
        <p:spPr>
          <a:xfrm>
            <a:off x="652786" y="498576"/>
            <a:ext cx="7828364" cy="368691"/>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800"/>
            </a:lvl1pPr>
          </a:lstStyle>
          <a:p>
            <a:pPr lvl="0"/>
            <a:r>
              <a:rPr lang="nl-NL" noProof="0" dirty="0"/>
              <a:t>Klik om de ondertitelstijl van het model te bewerken</a:t>
            </a:r>
            <a:endParaRPr lang="en-GB" noProof="0" dirty="0"/>
          </a:p>
        </p:txBody>
      </p:sp>
      <p:sp>
        <p:nvSpPr>
          <p:cNvPr id="7" name="Tijdelijke aanduiding voor afbeelding 6"/>
          <p:cNvSpPr>
            <a:spLocks noGrp="1"/>
          </p:cNvSpPr>
          <p:nvPr>
            <p:ph type="pic" sz="quarter" idx="14"/>
          </p:nvPr>
        </p:nvSpPr>
        <p:spPr>
          <a:xfrm>
            <a:off x="652786" y="1084263"/>
            <a:ext cx="7828364" cy="5268912"/>
          </a:xfrm>
        </p:spPr>
        <p:txBody>
          <a:bodyPr/>
          <a:lstStyle/>
          <a:p>
            <a:endParaRPr lang="nl-NL" dirty="0"/>
          </a:p>
        </p:txBody>
      </p:sp>
    </p:spTree>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emf"/><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8"/>
          <a:stretch>
            <a:fillRect/>
          </a:stretch>
        </p:blipFill>
        <p:spPr>
          <a:xfrm>
            <a:off x="0" y="7"/>
            <a:ext cx="9144000" cy="6662057"/>
          </a:xfrm>
          <a:prstGeom prst="rect">
            <a:avLst/>
          </a:prstGeom>
        </p:spPr>
      </p:pic>
      <p:sp>
        <p:nvSpPr>
          <p:cNvPr id="12291" name="Rectangle 3"/>
          <p:cNvSpPr>
            <a:spLocks noGrp="1" noChangeArrowheads="1"/>
          </p:cNvSpPr>
          <p:nvPr>
            <p:ph type="body" idx="1"/>
          </p:nvPr>
        </p:nvSpPr>
        <p:spPr bwMode="auto">
          <a:xfrm>
            <a:off x="651600" y="1455631"/>
            <a:ext cx="7829550" cy="497600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2292" name="Text Box 4"/>
          <p:cNvSpPr txBox="1">
            <a:spLocks noChangeArrowheads="1"/>
          </p:cNvSpPr>
          <p:nvPr/>
        </p:nvSpPr>
        <p:spPr bwMode="auto">
          <a:xfrm>
            <a:off x="5181600" y="-58896"/>
            <a:ext cx="1371600" cy="292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a:solidFill>
                <a:schemeClr val="accent1"/>
              </a:solidFill>
              <a:latin typeface="Amerigo BT" charset="0"/>
            </a:endParaRPr>
          </a:p>
        </p:txBody>
      </p:sp>
      <p:sp>
        <p:nvSpPr>
          <p:cNvPr id="12293" name="Rectangle 5"/>
          <p:cNvSpPr>
            <a:spLocks noChangeArrowheads="1"/>
          </p:cNvSpPr>
          <p:nvPr/>
        </p:nvSpPr>
        <p:spPr bwMode="auto">
          <a:xfrm>
            <a:off x="2971800" y="1828801"/>
            <a:ext cx="47244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762000"/>
            <a:endParaRPr lang="nl-NL" sz="2000" b="1">
              <a:solidFill>
                <a:schemeClr val="bg2"/>
              </a:solidFill>
              <a:latin typeface="Trebuchet MS" charset="0"/>
            </a:endParaRPr>
          </a:p>
        </p:txBody>
      </p:sp>
      <p:pic>
        <p:nvPicPr>
          <p:cNvPr id="4" name="Afbeelding 3"/>
          <p:cNvPicPr>
            <a:picLocks noChangeAspect="1"/>
          </p:cNvPicPr>
          <p:nvPr userDrawn="1"/>
        </p:nvPicPr>
        <p:blipFill>
          <a:blip r:embed="rId9"/>
          <a:stretch>
            <a:fillRect/>
          </a:stretch>
        </p:blipFill>
        <p:spPr>
          <a:xfrm>
            <a:off x="0" y="6608795"/>
            <a:ext cx="9144000" cy="258835"/>
          </a:xfrm>
          <a:prstGeom prst="rect">
            <a:avLst/>
          </a:prstGeom>
        </p:spPr>
      </p:pic>
      <p:sp>
        <p:nvSpPr>
          <p:cNvPr id="9" name="Tijdelijke aanduiding voor dianummer 5"/>
          <p:cNvSpPr>
            <a:spLocks noGrp="1"/>
          </p:cNvSpPr>
          <p:nvPr>
            <p:ph type="sldNum" sz="quarter" idx="4"/>
          </p:nvPr>
        </p:nvSpPr>
        <p:spPr>
          <a:xfrm>
            <a:off x="6717850" y="6608795"/>
            <a:ext cx="1763305" cy="258835"/>
          </a:xfrm>
          <a:prstGeom prst="rect">
            <a:avLst/>
          </a:prstGeom>
        </p:spPr>
        <p:txBody>
          <a:bodyPr vert="horz" lIns="91440" tIns="28800" rIns="0" bIns="45720" rtlCol="0" anchor="ctr"/>
          <a:lstStyle>
            <a:lvl1pPr algn="r">
              <a:defRPr sz="1200" b="0" i="0">
                <a:solidFill>
                  <a:schemeClr val="bg1"/>
                </a:solidFill>
                <a:latin typeface="Calibri Normaal" charset="0"/>
                <a:ea typeface="Calibri Normaal" charset="0"/>
                <a:cs typeface="Calibri Normaal" charset="0"/>
              </a:defRPr>
            </a:lvl1pPr>
          </a:lstStyle>
          <a:p>
            <a:fld id="{306CB06F-8D94-B64C-AC66-62AFBAF0736E}" type="slidenum">
              <a:rPr lang="nl-NL" smtClean="0"/>
              <a:pPr/>
              <a:t>‹#›</a:t>
            </a:fld>
            <a:endParaRPr lang="nl-NL" dirty="0"/>
          </a:p>
        </p:txBody>
      </p:sp>
      <p:sp>
        <p:nvSpPr>
          <p:cNvPr id="10" name="Tijdelijke aanduiding voor titel 9"/>
          <p:cNvSpPr>
            <a:spLocks noGrp="1"/>
          </p:cNvSpPr>
          <p:nvPr>
            <p:ph type="title"/>
          </p:nvPr>
        </p:nvSpPr>
        <p:spPr>
          <a:xfrm>
            <a:off x="652786" y="715163"/>
            <a:ext cx="7829550" cy="648392"/>
          </a:xfrm>
          <a:prstGeom prst="rect">
            <a:avLst/>
          </a:prstGeom>
        </p:spPr>
        <p:txBody>
          <a:bodyPr vert="horz" lIns="0" tIns="0" rIns="0" bIns="0" rtlCol="0" anchor="t" anchorCtr="0">
            <a:normAutofit/>
          </a:bodyPr>
          <a:lstStyle/>
          <a:p>
            <a:r>
              <a:rPr lang="nl-NL" dirty="0"/>
              <a:t>TITELSTIJL VAN MODEL BEWERKEN</a:t>
            </a:r>
          </a:p>
        </p:txBody>
      </p:sp>
      <p:pic>
        <p:nvPicPr>
          <p:cNvPr id="2" name="Afbeelding 1">
            <a:extLst>
              <a:ext uri="{FF2B5EF4-FFF2-40B4-BE49-F238E27FC236}">
                <a16:creationId xmlns:a16="http://schemas.microsoft.com/office/drawing/2014/main" id="{62A511BE-2025-3940-B24E-486A41731DCB}"/>
              </a:ext>
            </a:extLst>
          </p:cNvPr>
          <p:cNvPicPr>
            <a:picLocks noChangeAspect="1"/>
          </p:cNvPicPr>
          <p:nvPr userDrawn="1"/>
        </p:nvPicPr>
        <p:blipFill>
          <a:blip r:embed="rId10"/>
          <a:stretch>
            <a:fillRect/>
          </a:stretch>
        </p:blipFill>
        <p:spPr>
          <a:xfrm>
            <a:off x="684000" y="6606000"/>
            <a:ext cx="2186940" cy="243840"/>
          </a:xfrm>
          <a:prstGeom prst="rect">
            <a:avLst/>
          </a:prstGeom>
        </p:spPr>
      </p:pic>
      <p:pic>
        <p:nvPicPr>
          <p:cNvPr id="3" name="Afbeelding 2">
            <a:extLst>
              <a:ext uri="{FF2B5EF4-FFF2-40B4-BE49-F238E27FC236}">
                <a16:creationId xmlns:a16="http://schemas.microsoft.com/office/drawing/2014/main" id="{7EB7A2FC-F148-784F-BC4E-5D13C2C6B04E}"/>
              </a:ext>
            </a:extLst>
          </p:cNvPr>
          <p:cNvPicPr>
            <a:picLocks noChangeAspect="1"/>
          </p:cNvPicPr>
          <p:nvPr userDrawn="1"/>
        </p:nvPicPr>
        <p:blipFill>
          <a:blip r:embed="rId11"/>
          <a:stretch>
            <a:fillRect/>
          </a:stretch>
        </p:blipFill>
        <p:spPr>
          <a:xfrm>
            <a:off x="7379312" y="83814"/>
            <a:ext cx="1513098" cy="52376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73" r:id="rId2"/>
    <p:sldLayoutId id="2147483661" r:id="rId3"/>
    <p:sldLayoutId id="2147483667" r:id="rId4"/>
    <p:sldLayoutId id="2147483668" r:id="rId5"/>
    <p:sldLayoutId id="2147483666" r:id="rId6"/>
  </p:sldLayoutIdLst>
  <p:transition spd="med">
    <p:pull dir="d"/>
  </p:transition>
  <p:hf hdr="0" dt="0"/>
  <p:txStyles>
    <p:titleStyle>
      <a:lvl1pPr algn="l" defTabSz="762000" rtl="0" eaLnBrk="1" fontAlgn="base" hangingPunct="1">
        <a:spcBef>
          <a:spcPct val="0"/>
        </a:spcBef>
        <a:spcAft>
          <a:spcPct val="0"/>
        </a:spcAft>
        <a:defRPr sz="3000" b="1" i="0">
          <a:solidFill>
            <a:schemeClr val="accent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500" indent="-190500" algn="l" defTabSz="762000" rtl="0" eaLnBrk="1" fontAlgn="base" hangingPunct="1">
        <a:lnSpc>
          <a:spcPts val="3200"/>
        </a:lnSpc>
        <a:spcBef>
          <a:spcPts val="0"/>
        </a:spcBef>
        <a:spcAft>
          <a:spcPct val="0"/>
        </a:spcAft>
        <a:defRPr sz="2400" b="0" i="0">
          <a:solidFill>
            <a:srgbClr val="0E4133"/>
          </a:solidFill>
          <a:latin typeface="Calibri Normaal" charset="0"/>
          <a:ea typeface="+mn-ea"/>
          <a:cs typeface="+mn-cs"/>
        </a:defRPr>
      </a:lvl1pPr>
      <a:lvl2pPr marL="361950" indent="-1698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500" indent="-2079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50" indent="-182563" algn="l" defTabSz="762000"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738" indent="-228600" algn="l" defTabSz="762000"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938" indent="-228600" algn="l" defTabSz="762000" rtl="0" eaLnBrk="1" fontAlgn="base" hangingPunct="1">
        <a:lnSpc>
          <a:spcPts val="3200"/>
        </a:lnSpc>
        <a:spcBef>
          <a:spcPct val="20000"/>
        </a:spcBef>
        <a:spcAft>
          <a:spcPct val="0"/>
        </a:spcAft>
        <a:defRPr sz="2400">
          <a:solidFill>
            <a:srgbClr val="0E4133"/>
          </a:solidFill>
          <a:latin typeface="+mn-lt"/>
          <a:ea typeface="+mn-ea"/>
        </a:defRPr>
      </a:lvl6pPr>
      <a:lvl7pPr marL="3005138" indent="-228600" algn="l" defTabSz="762000" rtl="0" eaLnBrk="1" fontAlgn="base" hangingPunct="1">
        <a:lnSpc>
          <a:spcPts val="3200"/>
        </a:lnSpc>
        <a:spcBef>
          <a:spcPct val="20000"/>
        </a:spcBef>
        <a:spcAft>
          <a:spcPct val="0"/>
        </a:spcAft>
        <a:defRPr sz="2400">
          <a:solidFill>
            <a:srgbClr val="0E4133"/>
          </a:solidFill>
          <a:latin typeface="+mn-lt"/>
          <a:ea typeface="+mn-ea"/>
        </a:defRPr>
      </a:lvl7pPr>
      <a:lvl8pPr marL="3462338" indent="-228600" algn="l" defTabSz="762000" rtl="0" eaLnBrk="1" fontAlgn="base" hangingPunct="1">
        <a:lnSpc>
          <a:spcPts val="3200"/>
        </a:lnSpc>
        <a:spcBef>
          <a:spcPct val="20000"/>
        </a:spcBef>
        <a:spcAft>
          <a:spcPct val="0"/>
        </a:spcAft>
        <a:defRPr sz="2400">
          <a:solidFill>
            <a:srgbClr val="0E4133"/>
          </a:solidFill>
          <a:latin typeface="+mn-lt"/>
          <a:ea typeface="+mn-ea"/>
        </a:defRPr>
      </a:lvl8pPr>
      <a:lvl9pPr marL="3919538" indent="-228600" algn="l" defTabSz="762000"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sz="quarter"/>
          </p:nvPr>
        </p:nvSpPr>
        <p:spPr>
          <a:xfrm>
            <a:off x="685800" y="2797629"/>
            <a:ext cx="7543800" cy="609600"/>
          </a:xfrm>
        </p:spPr>
        <p:txBody>
          <a:bodyPr>
            <a:normAutofit fontScale="90000"/>
          </a:bodyPr>
          <a:lstStyle/>
          <a:p>
            <a:r>
              <a:rPr lang="en-GB" sz="4000" dirty="0"/>
              <a:t>Principles to be used for prioritization and income/ expense allocation to SOs/ Other</a:t>
            </a:r>
            <a:endParaRPr lang="nl-NL" sz="4000" dirty="0"/>
          </a:p>
        </p:txBody>
      </p:sp>
      <p:sp>
        <p:nvSpPr>
          <p:cNvPr id="7" name="Ondertitel 4">
            <a:extLst>
              <a:ext uri="{FF2B5EF4-FFF2-40B4-BE49-F238E27FC236}">
                <a16:creationId xmlns:a16="http://schemas.microsoft.com/office/drawing/2014/main" id="{52595883-9AD1-A11A-FC40-2419FA9C9A4E}"/>
              </a:ext>
            </a:extLst>
          </p:cNvPr>
          <p:cNvSpPr txBox="1">
            <a:spLocks/>
          </p:cNvSpPr>
          <p:nvPr/>
        </p:nvSpPr>
        <p:spPr bwMode="auto">
          <a:xfrm>
            <a:off x="685800" y="4562767"/>
            <a:ext cx="7543800" cy="792653"/>
          </a:xfrm>
          <a:prstGeom prst="rect">
            <a:avLst/>
          </a:prstGeom>
          <a:noFill/>
          <a:ln>
            <a:noFill/>
          </a:ln>
          <a:effectLst/>
          <a:extLst>
            <a:ext uri="{909E8E84-426E-40dd-AFC4-6F175D3DCCD1}">
              <a14:hiddenFill xmlns:a14="http://schemas.microsoft.com/office/drawing/2010/main" xmlns="">
                <a:solidFill>
                  <a:schemeClr val="accent1"/>
                </a:solidFill>
              </a14:hiddenFill>
            </a:ext>
          </a:extLst>
        </p:spPr>
        <p:txBody>
          <a:bodyPr vert="horz" wrap="square" lIns="0" tIns="0" rIns="0" bIns="0" numCol="1" anchor="t" anchorCtr="0" compatLnSpc="1">
            <a:prstTxWarp prst="textNoShape">
              <a:avLst/>
            </a:prstTxWarp>
            <a:spAutoFit/>
          </a:bodyPr>
          <a:lstStyle>
            <a:lvl1pPr marL="0" indent="0" algn="l" defTabSz="762000" rtl="0" eaLnBrk="1" fontAlgn="base" hangingPunct="1">
              <a:lnSpc>
                <a:spcPts val="3200"/>
              </a:lnSpc>
              <a:spcBef>
                <a:spcPts val="0"/>
              </a:spcBef>
              <a:spcAft>
                <a:spcPct val="0"/>
              </a:spcAft>
              <a:defRPr sz="2200" b="0" i="0">
                <a:solidFill>
                  <a:schemeClr val="bg1"/>
                </a:solidFill>
                <a:latin typeface="Calibri Normaal" charset="0"/>
                <a:ea typeface="+mn-ea"/>
                <a:cs typeface="+mn-cs"/>
              </a:defRPr>
            </a:lvl1pPr>
            <a:lvl2pPr marL="361950" indent="-1698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500" indent="-2079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50" indent="-182563" algn="l" defTabSz="762000"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738" indent="-228600" algn="l" defTabSz="762000"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938" indent="-228600" algn="l" defTabSz="762000" rtl="0" eaLnBrk="1" fontAlgn="base" hangingPunct="1">
              <a:lnSpc>
                <a:spcPts val="3200"/>
              </a:lnSpc>
              <a:spcBef>
                <a:spcPct val="20000"/>
              </a:spcBef>
              <a:spcAft>
                <a:spcPct val="0"/>
              </a:spcAft>
              <a:defRPr sz="2400">
                <a:solidFill>
                  <a:srgbClr val="0E4133"/>
                </a:solidFill>
                <a:latin typeface="+mn-lt"/>
                <a:ea typeface="+mn-ea"/>
              </a:defRPr>
            </a:lvl6pPr>
            <a:lvl7pPr marL="3005138" indent="-228600" algn="l" defTabSz="762000" rtl="0" eaLnBrk="1" fontAlgn="base" hangingPunct="1">
              <a:lnSpc>
                <a:spcPts val="3200"/>
              </a:lnSpc>
              <a:spcBef>
                <a:spcPct val="20000"/>
              </a:spcBef>
              <a:spcAft>
                <a:spcPct val="0"/>
              </a:spcAft>
              <a:defRPr sz="2400">
                <a:solidFill>
                  <a:srgbClr val="0E4133"/>
                </a:solidFill>
                <a:latin typeface="+mn-lt"/>
                <a:ea typeface="+mn-ea"/>
              </a:defRPr>
            </a:lvl7pPr>
            <a:lvl8pPr marL="3462338" indent="-228600" algn="l" defTabSz="762000" rtl="0" eaLnBrk="1" fontAlgn="base" hangingPunct="1">
              <a:lnSpc>
                <a:spcPts val="3200"/>
              </a:lnSpc>
              <a:spcBef>
                <a:spcPct val="20000"/>
              </a:spcBef>
              <a:spcAft>
                <a:spcPct val="0"/>
              </a:spcAft>
              <a:defRPr sz="2400">
                <a:solidFill>
                  <a:srgbClr val="0E4133"/>
                </a:solidFill>
                <a:latin typeface="+mn-lt"/>
                <a:ea typeface="+mn-ea"/>
              </a:defRPr>
            </a:lvl8pPr>
            <a:lvl9pPr marL="3919538" indent="-228600" algn="l" defTabSz="762000" rtl="0" eaLnBrk="1" fontAlgn="base" hangingPunct="1">
              <a:lnSpc>
                <a:spcPts val="3200"/>
              </a:lnSpc>
              <a:spcBef>
                <a:spcPct val="20000"/>
              </a:spcBef>
              <a:spcAft>
                <a:spcPct val="0"/>
              </a:spcAft>
              <a:defRPr sz="2400">
                <a:solidFill>
                  <a:srgbClr val="0E4133"/>
                </a:solidFill>
                <a:latin typeface="+mn-lt"/>
                <a:ea typeface="+mn-ea"/>
              </a:defRPr>
            </a:lvl9pPr>
          </a:lstStyle>
          <a:p>
            <a:r>
              <a:rPr lang="nl-NL" kern="0" dirty="0"/>
              <a:t>AAE Board meeting</a:t>
            </a:r>
          </a:p>
          <a:p>
            <a:r>
              <a:rPr lang="nl-NL" kern="0" dirty="0"/>
              <a:t>November 19, 2024</a:t>
            </a:r>
          </a:p>
        </p:txBody>
      </p:sp>
    </p:spTree>
    <p:extLst>
      <p:ext uri="{BB962C8B-B14F-4D97-AF65-F5344CB8AC3E}">
        <p14:creationId xmlns:p14="http://schemas.microsoft.com/office/powerpoint/2010/main" val="987079236"/>
      </p:ext>
    </p:extLst>
  </p:cSld>
  <p:clrMapOvr>
    <a:masterClrMapping/>
  </p:clrMapOvr>
  <p:transition spd="med">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0623" y="187678"/>
            <a:ext cx="7599003" cy="648392"/>
          </a:xfrm>
        </p:spPr>
        <p:txBody>
          <a:bodyPr>
            <a:normAutofit/>
          </a:bodyPr>
          <a:lstStyle/>
          <a:p>
            <a:r>
              <a:rPr lang="en-GB" sz="2800" dirty="0"/>
              <a:t>Expenditures allocated to the AAE’s SOs</a:t>
            </a:r>
            <a:endParaRPr lang="nl-NL" sz="2800" dirty="0"/>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2</a:t>
            </a:fld>
            <a:endParaRPr lang="nl-NL" dirty="0"/>
          </a:p>
        </p:txBody>
      </p:sp>
      <p:sp>
        <p:nvSpPr>
          <p:cNvPr id="6" name="Tijdelijke aanduiding voor inhoud 6">
            <a:extLst>
              <a:ext uri="{FF2B5EF4-FFF2-40B4-BE49-F238E27FC236}">
                <a16:creationId xmlns:a16="http://schemas.microsoft.com/office/drawing/2014/main" id="{BF324010-3D3C-5709-30AA-C977B43E3C6D}"/>
              </a:ext>
            </a:extLst>
          </p:cNvPr>
          <p:cNvSpPr>
            <a:spLocks noGrp="1"/>
          </p:cNvSpPr>
          <p:nvPr>
            <p:ph sz="quarter" idx="12"/>
          </p:nvPr>
        </p:nvSpPr>
        <p:spPr>
          <a:xfrm>
            <a:off x="518480" y="2288066"/>
            <a:ext cx="7962676" cy="486589"/>
          </a:xfrm>
        </p:spPr>
        <p:txBody>
          <a:bodyPr wrap="square">
            <a:noAutofit/>
          </a:bodyPr>
          <a:lstStyle/>
          <a:p>
            <a:pPr>
              <a:lnSpc>
                <a:spcPct val="100000"/>
              </a:lnSpc>
              <a:spcBef>
                <a:spcPts val="600"/>
              </a:spcBef>
              <a:spcAft>
                <a:spcPts val="600"/>
              </a:spcAft>
            </a:pPr>
            <a:r>
              <a:rPr lang="en-US" sz="1800" dirty="0">
                <a:solidFill>
                  <a:srgbClr val="000000"/>
                </a:solidFill>
              </a:rPr>
              <a:t>For the illustrative purposes, expenses 2024 and 2025 allocated to the AAE’s SOs. In case of indirect expenses to SOs, allocation of the budgeted expenses 2025 to the AAE’s SOs based the assessed proportions in the earlier years. </a:t>
            </a:r>
            <a:endParaRPr lang="nl-NL" sz="1800" dirty="0">
              <a:solidFill>
                <a:srgbClr val="000000"/>
              </a:solidFill>
            </a:endParaRPr>
          </a:p>
        </p:txBody>
      </p:sp>
      <p:sp>
        <p:nvSpPr>
          <p:cNvPr id="4" name="TextBox 3">
            <a:extLst>
              <a:ext uri="{FF2B5EF4-FFF2-40B4-BE49-F238E27FC236}">
                <a16:creationId xmlns:a16="http://schemas.microsoft.com/office/drawing/2014/main" id="{41712EB5-0CFF-4999-0073-E038304B4745}"/>
              </a:ext>
            </a:extLst>
          </p:cNvPr>
          <p:cNvSpPr txBox="1"/>
          <p:nvPr/>
        </p:nvSpPr>
        <p:spPr>
          <a:xfrm>
            <a:off x="450623" y="1237988"/>
            <a:ext cx="3076647" cy="830997"/>
          </a:xfrm>
          <a:prstGeom prst="rect">
            <a:avLst/>
          </a:prstGeom>
          <a:noFill/>
        </p:spPr>
        <p:txBody>
          <a:bodyPr wrap="square" rtlCol="0" anchor="ctr">
            <a:spAutoFit/>
          </a:bodyPr>
          <a:lstStyle/>
          <a:p>
            <a:pPr algn="ctr"/>
            <a:r>
              <a:rPr lang="en-GB" sz="1600" dirty="0">
                <a:solidFill>
                  <a:schemeClr val="accent1"/>
                </a:solidFill>
                <a:latin typeface="Arial Bold" panose="020B0704020202020204" pitchFamily="34" charset="0"/>
                <a:ea typeface="Calibri" panose="020F0502020204030204" pitchFamily="34" charset="0"/>
                <a:cs typeface="Arial Bold" panose="020B0704020202020204" pitchFamily="34" charset="0"/>
              </a:rPr>
              <a:t>Enhance Relations </a:t>
            </a:r>
            <a:br>
              <a:rPr lang="en-GB" sz="1600" dirty="0">
                <a:solidFill>
                  <a:schemeClr val="accent1"/>
                </a:solidFill>
                <a:latin typeface="Arial Bold" panose="020B0704020202020204" pitchFamily="34" charset="0"/>
                <a:ea typeface="Calibri" panose="020F0502020204030204" pitchFamily="34" charset="0"/>
                <a:cs typeface="Arial Bold" panose="020B0704020202020204" pitchFamily="34" charset="0"/>
              </a:rPr>
            </a:br>
            <a:r>
              <a:rPr lang="en-GB" sz="1600" dirty="0">
                <a:solidFill>
                  <a:schemeClr val="accent1"/>
                </a:solidFill>
                <a:latin typeface="Arial Bold" panose="020B0704020202020204" pitchFamily="34" charset="0"/>
                <a:ea typeface="Calibri" panose="020F0502020204030204" pitchFamily="34" charset="0"/>
                <a:cs typeface="Arial Bold" panose="020B0704020202020204" pitchFamily="34" charset="0"/>
              </a:rPr>
              <a:t>with European </a:t>
            </a:r>
            <a:br>
              <a:rPr lang="en-GB" sz="1600" dirty="0">
                <a:solidFill>
                  <a:schemeClr val="accent1"/>
                </a:solidFill>
                <a:latin typeface="Arial Bold" panose="020B0704020202020204" pitchFamily="34" charset="0"/>
                <a:ea typeface="Calibri" panose="020F0502020204030204" pitchFamily="34" charset="0"/>
                <a:cs typeface="Arial Bold" panose="020B0704020202020204" pitchFamily="34" charset="0"/>
              </a:rPr>
            </a:br>
            <a:r>
              <a:rPr lang="en-GB" sz="1600" dirty="0">
                <a:solidFill>
                  <a:schemeClr val="accent1"/>
                </a:solidFill>
                <a:latin typeface="Arial Bold" panose="020B0704020202020204" pitchFamily="34" charset="0"/>
                <a:ea typeface="Calibri" panose="020F0502020204030204" pitchFamily="34" charset="0"/>
                <a:cs typeface="Arial Bold" panose="020B0704020202020204" pitchFamily="34" charset="0"/>
              </a:rPr>
              <a:t>Institutions</a:t>
            </a:r>
          </a:p>
        </p:txBody>
      </p:sp>
      <p:sp>
        <p:nvSpPr>
          <p:cNvPr id="5" name="TextBox 4">
            <a:extLst>
              <a:ext uri="{FF2B5EF4-FFF2-40B4-BE49-F238E27FC236}">
                <a16:creationId xmlns:a16="http://schemas.microsoft.com/office/drawing/2014/main" id="{83DFB047-6F47-6AEF-8899-29C1169A5A9B}"/>
              </a:ext>
            </a:extLst>
          </p:cNvPr>
          <p:cNvSpPr txBox="1"/>
          <p:nvPr/>
        </p:nvSpPr>
        <p:spPr>
          <a:xfrm>
            <a:off x="3686981" y="1279694"/>
            <a:ext cx="1770035" cy="584775"/>
          </a:xfrm>
          <a:prstGeom prst="rect">
            <a:avLst/>
          </a:prstGeom>
          <a:noFill/>
        </p:spPr>
        <p:txBody>
          <a:bodyPr wrap="none" rtlCol="0" anchor="ctr">
            <a:spAutoFit/>
          </a:bodyPr>
          <a:lstStyle/>
          <a:p>
            <a:pPr algn="ctr"/>
            <a:r>
              <a:rPr lang="en-GB" sz="1600" dirty="0">
                <a:solidFill>
                  <a:srgbClr val="FF9900"/>
                </a:solidFill>
                <a:latin typeface="Arial Bold" panose="020B0704020202020204" pitchFamily="34" charset="0"/>
                <a:ea typeface="Calibri" panose="020F0502020204030204" pitchFamily="34" charset="0"/>
                <a:cs typeface="Arial Bold" panose="020B0704020202020204" pitchFamily="34" charset="0"/>
              </a:rPr>
              <a:t>Promote </a:t>
            </a:r>
            <a:br>
              <a:rPr lang="en-GB" sz="1600" dirty="0">
                <a:solidFill>
                  <a:srgbClr val="FF9900"/>
                </a:solidFill>
                <a:latin typeface="Arial Bold" panose="020B0704020202020204" pitchFamily="34" charset="0"/>
                <a:ea typeface="Calibri" panose="020F0502020204030204" pitchFamily="34" charset="0"/>
                <a:cs typeface="Arial Bold" panose="020B0704020202020204" pitchFamily="34" charset="0"/>
              </a:rPr>
            </a:br>
            <a:r>
              <a:rPr lang="en-GB" sz="1600" dirty="0">
                <a:solidFill>
                  <a:srgbClr val="FF9900"/>
                </a:solidFill>
                <a:latin typeface="Arial Bold" panose="020B0704020202020204" pitchFamily="34" charset="0"/>
                <a:ea typeface="Calibri" panose="020F0502020204030204" pitchFamily="34" charset="0"/>
                <a:cs typeface="Arial Bold" panose="020B0704020202020204" pitchFamily="34" charset="0"/>
              </a:rPr>
              <a:t>Professionalism</a:t>
            </a:r>
          </a:p>
        </p:txBody>
      </p:sp>
      <p:sp>
        <p:nvSpPr>
          <p:cNvPr id="8" name="TextBox 7">
            <a:extLst>
              <a:ext uri="{FF2B5EF4-FFF2-40B4-BE49-F238E27FC236}">
                <a16:creationId xmlns:a16="http://schemas.microsoft.com/office/drawing/2014/main" id="{676DA270-A761-FCE3-D048-3646850ECA85}"/>
              </a:ext>
            </a:extLst>
          </p:cNvPr>
          <p:cNvSpPr txBox="1"/>
          <p:nvPr/>
        </p:nvSpPr>
        <p:spPr>
          <a:xfrm>
            <a:off x="5921575" y="1273627"/>
            <a:ext cx="2549480" cy="584775"/>
          </a:xfrm>
          <a:prstGeom prst="rect">
            <a:avLst/>
          </a:prstGeom>
          <a:noFill/>
        </p:spPr>
        <p:txBody>
          <a:bodyPr wrap="none" rtlCol="0" anchor="ctr">
            <a:spAutoFit/>
          </a:bodyPr>
          <a:lstStyle/>
          <a:p>
            <a:pPr algn="ctr"/>
            <a:r>
              <a:rPr lang="en-US" sz="1600" dirty="0">
                <a:solidFill>
                  <a:srgbClr val="006600"/>
                </a:solidFill>
                <a:latin typeface="Arial Bold" panose="020B0704020202020204" pitchFamily="34" charset="0"/>
                <a:ea typeface="Calibri" panose="020F0502020204030204" pitchFamily="34" charset="0"/>
                <a:cs typeface="Arial Bold" panose="020B0704020202020204" pitchFamily="34" charset="0"/>
              </a:rPr>
              <a:t>Promote a European </a:t>
            </a:r>
            <a:br>
              <a:rPr lang="en-US" sz="1600" dirty="0">
                <a:solidFill>
                  <a:srgbClr val="006600"/>
                </a:solidFill>
                <a:latin typeface="Arial Bold" panose="020B0704020202020204" pitchFamily="34" charset="0"/>
                <a:ea typeface="Calibri" panose="020F0502020204030204" pitchFamily="34" charset="0"/>
                <a:cs typeface="Arial Bold" panose="020B0704020202020204" pitchFamily="34" charset="0"/>
              </a:rPr>
            </a:br>
            <a:r>
              <a:rPr lang="en-US" sz="1600" dirty="0">
                <a:solidFill>
                  <a:srgbClr val="006600"/>
                </a:solidFill>
                <a:latin typeface="Arial Bold" panose="020B0704020202020204" pitchFamily="34" charset="0"/>
                <a:ea typeface="Calibri" panose="020F0502020204030204" pitchFamily="34" charset="0"/>
                <a:cs typeface="Arial Bold" panose="020B0704020202020204" pitchFamily="34" charset="0"/>
              </a:rPr>
              <a:t>Community of Actuaries</a:t>
            </a:r>
          </a:p>
        </p:txBody>
      </p:sp>
      <p:sp>
        <p:nvSpPr>
          <p:cNvPr id="9" name="Oval 8">
            <a:extLst>
              <a:ext uri="{FF2B5EF4-FFF2-40B4-BE49-F238E27FC236}">
                <a16:creationId xmlns:a16="http://schemas.microsoft.com/office/drawing/2014/main" id="{0047CCA6-3188-A555-F1CC-1E666880B0D5}"/>
              </a:ext>
            </a:extLst>
          </p:cNvPr>
          <p:cNvSpPr/>
          <p:nvPr/>
        </p:nvSpPr>
        <p:spPr bwMode="auto">
          <a:xfrm>
            <a:off x="1749715" y="781344"/>
            <a:ext cx="478465" cy="411515"/>
          </a:xfrm>
          <a:prstGeom prst="ellipse">
            <a:avLst/>
          </a:prstGeom>
          <a:solidFill>
            <a:schemeClr val="tx1">
              <a:lumMod val="75000"/>
              <a:lumOff val="25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Times" charset="0"/>
                <a:ea typeface="ＭＳ Ｐゴシック" charset="0"/>
              </a:rPr>
              <a:t>1</a:t>
            </a:r>
          </a:p>
        </p:txBody>
      </p:sp>
      <p:sp>
        <p:nvSpPr>
          <p:cNvPr id="10" name="Oval 9">
            <a:extLst>
              <a:ext uri="{FF2B5EF4-FFF2-40B4-BE49-F238E27FC236}">
                <a16:creationId xmlns:a16="http://schemas.microsoft.com/office/drawing/2014/main" id="{8EC41CCA-6280-B0B2-DE88-59869C3F5781}"/>
              </a:ext>
            </a:extLst>
          </p:cNvPr>
          <p:cNvSpPr/>
          <p:nvPr/>
        </p:nvSpPr>
        <p:spPr bwMode="auto">
          <a:xfrm>
            <a:off x="4332767" y="781343"/>
            <a:ext cx="478465" cy="411515"/>
          </a:xfrm>
          <a:prstGeom prst="ellipse">
            <a:avLst/>
          </a:prstGeom>
          <a:solidFill>
            <a:srgbClr val="FF99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Times" charset="0"/>
                <a:ea typeface="ＭＳ Ｐゴシック" charset="0"/>
              </a:rPr>
              <a:t>2</a:t>
            </a:r>
          </a:p>
        </p:txBody>
      </p:sp>
      <p:sp>
        <p:nvSpPr>
          <p:cNvPr id="11" name="Oval 10">
            <a:extLst>
              <a:ext uri="{FF2B5EF4-FFF2-40B4-BE49-F238E27FC236}">
                <a16:creationId xmlns:a16="http://schemas.microsoft.com/office/drawing/2014/main" id="{B29588D2-4EC9-E54E-E532-CCD13871226D}"/>
              </a:ext>
            </a:extLst>
          </p:cNvPr>
          <p:cNvSpPr/>
          <p:nvPr/>
        </p:nvSpPr>
        <p:spPr bwMode="auto">
          <a:xfrm>
            <a:off x="6717850" y="831272"/>
            <a:ext cx="478465" cy="411515"/>
          </a:xfrm>
          <a:prstGeom prst="ellipse">
            <a:avLst/>
          </a:prstGeom>
          <a:solidFill>
            <a:srgbClr val="0066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Times" charset="0"/>
                <a:ea typeface="ＭＳ Ｐゴシック" charset="0"/>
              </a:rPr>
              <a:t>3</a:t>
            </a:r>
          </a:p>
        </p:txBody>
      </p:sp>
      <p:graphicFrame>
        <p:nvGraphicFramePr>
          <p:cNvPr id="13" name="Graphique 1">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2077143349"/>
              </p:ext>
            </p:extLst>
          </p:nvPr>
        </p:nvGraphicFramePr>
        <p:xfrm>
          <a:off x="1546078" y="3077393"/>
          <a:ext cx="2945563" cy="29564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Graphique 2">
            <a:extLst>
              <a:ext uri="{FF2B5EF4-FFF2-40B4-BE49-F238E27FC236}">
                <a16:creationId xmlns:a16="http://schemas.microsoft.com/office/drawing/2014/main" id="{00000000-0008-0000-0400-000003000000}"/>
              </a:ext>
            </a:extLst>
          </p:cNvPr>
          <p:cNvGraphicFramePr>
            <a:graphicFrameLocks/>
          </p:cNvGraphicFramePr>
          <p:nvPr>
            <p:extLst>
              <p:ext uri="{D42A27DB-BD31-4B8C-83A1-F6EECF244321}">
                <p14:modId xmlns:p14="http://schemas.microsoft.com/office/powerpoint/2010/main" val="862622611"/>
              </p:ext>
            </p:extLst>
          </p:nvPr>
        </p:nvGraphicFramePr>
        <p:xfrm>
          <a:off x="5071236" y="3131470"/>
          <a:ext cx="2526686" cy="290235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93F58827-8908-3D2C-4DB2-14A2951DD940}"/>
              </a:ext>
            </a:extLst>
          </p:cNvPr>
          <p:cNvSpPr txBox="1"/>
          <p:nvPr/>
        </p:nvSpPr>
        <p:spPr>
          <a:xfrm>
            <a:off x="590660" y="6152030"/>
            <a:ext cx="7962676" cy="338554"/>
          </a:xfrm>
          <a:prstGeom prst="rect">
            <a:avLst/>
          </a:prstGeom>
          <a:noFill/>
        </p:spPr>
        <p:txBody>
          <a:bodyPr wrap="square" rtlCol="0">
            <a:spAutoFit/>
          </a:bodyPr>
          <a:lstStyle/>
          <a:p>
            <a:r>
              <a:rPr lang="en-GB" sz="1600" i="1" dirty="0"/>
              <a:t>Source: </a:t>
            </a:r>
            <a:r>
              <a:rPr lang="en-GB" sz="1600" i="1" dirty="0" err="1"/>
              <a:t>MsExcel</a:t>
            </a:r>
            <a:r>
              <a:rPr lang="en-GB" sz="1600" i="1" dirty="0"/>
              <a:t> file Forecast 2024/ Budget 2025 and Projections </a:t>
            </a:r>
          </a:p>
        </p:txBody>
      </p:sp>
    </p:spTree>
    <p:extLst>
      <p:ext uri="{BB962C8B-B14F-4D97-AF65-F5344CB8AC3E}">
        <p14:creationId xmlns:p14="http://schemas.microsoft.com/office/powerpoint/2010/main" val="2623988220"/>
      </p:ext>
    </p:extLst>
  </p:cSld>
  <p:clrMapOvr>
    <a:masterClrMapping/>
  </p:clrMapOvr>
  <p:transition spd="med">
    <p:pull dir="d"/>
  </p:transition>
</p:sld>
</file>

<file path=ppt/theme/theme1.xml><?xml version="1.0" encoding="utf-8"?>
<a:theme xmlns:a="http://schemas.openxmlformats.org/drawingml/2006/main" name="Diamodel AAE">
  <a:themeElements>
    <a:clrScheme name="Aangepast 12">
      <a:dk1>
        <a:srgbClr val="0B3D53"/>
      </a:dk1>
      <a:lt1>
        <a:srgbClr val="FFFFFF"/>
      </a:lt1>
      <a:dk2>
        <a:srgbClr val="C8BE9F"/>
      </a:dk2>
      <a:lt2>
        <a:srgbClr val="ECE8DC"/>
      </a:lt2>
      <a:accent1>
        <a:srgbClr val="007BBA"/>
      </a:accent1>
      <a:accent2>
        <a:srgbClr val="842A2B"/>
      </a:accent2>
      <a:accent3>
        <a:srgbClr val="CFB312"/>
      </a:accent3>
      <a:accent4>
        <a:srgbClr val="055849"/>
      </a:accent4>
      <a:accent5>
        <a:srgbClr val="006C92"/>
      </a:accent5>
      <a:accent6>
        <a:srgbClr val="A02B7C"/>
      </a:accent6>
      <a:hlink>
        <a:srgbClr val="007BBA"/>
      </a:hlink>
      <a:folHlink>
        <a:srgbClr val="007BBA"/>
      </a:folHlink>
    </a:clrScheme>
    <a:fontScheme name="HN-pp-templat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p="http://schemas.openxmlformats.org/presentationml/2006/main"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rtlCol="0"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000" b="1" i="0" u="none" strike="noStrike" cap="none" normalizeH="0" baseline="0" dirty="0" smtClean="0">
            <a:ln>
              <a:noFill/>
            </a:ln>
            <a:solidFill>
              <a:schemeClr val="bg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DF698C4F65A547946BA8ABE75F678C" ma:contentTypeVersion="14" ma:contentTypeDescription="Create a new document." ma:contentTypeScope="" ma:versionID="15ac193363e1de17ed209047b3af39d4">
  <xsd:schema xmlns:xsd="http://www.w3.org/2001/XMLSchema" xmlns:xs="http://www.w3.org/2001/XMLSchema" xmlns:p="http://schemas.microsoft.com/office/2006/metadata/properties" xmlns:ns2="84ed4458-2374-4362-8ff0-337d64a040d4" xmlns:ns3="13d2a1f2-7885-4990-9254-41f1f50b9a64" targetNamespace="http://schemas.microsoft.com/office/2006/metadata/properties" ma:root="true" ma:fieldsID="60e9727302516f801cb6e072ef657d5a" ns2:_="" ns3:_="">
    <xsd:import namespace="84ed4458-2374-4362-8ff0-337d64a040d4"/>
    <xsd:import namespace="13d2a1f2-7885-4990-9254-41f1f50b9a6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ed4458-2374-4362-8ff0-337d64a040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55f5266-3555-4728-8403-0e4d19484a6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3d2a1f2-7885-4990-9254-41f1f50b9a6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209cec7c-830c-45c0-953f-40957e948243}" ma:internalName="TaxCatchAll" ma:showField="CatchAllData" ma:web="13d2a1f2-7885-4990-9254-41f1f50b9a6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d2a1f2-7885-4990-9254-41f1f50b9a64" xsi:nil="true"/>
    <lcf76f155ced4ddcb4097134ff3c332f xmlns="84ed4458-2374-4362-8ff0-337d64a040d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19CF00-60C6-4A8F-A639-4D0C29464136}"/>
</file>

<file path=customXml/itemProps2.xml><?xml version="1.0" encoding="utf-8"?>
<ds:datastoreItem xmlns:ds="http://schemas.openxmlformats.org/officeDocument/2006/customXml" ds:itemID="{5F83DF69-9D3D-4984-80B3-C74234509165}">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2a189c28-cb97-43d1-a05b-c258c5a03e62"/>
    <ds:schemaRef ds:uri="http://schemas.microsoft.com/office/2006/documentManagement/types"/>
    <ds:schemaRef ds:uri="http://schemas.microsoft.com/office/infopath/2007/PartnerControls"/>
    <ds:schemaRef ds:uri="ebb5340c-3a68-4225-8fa1-6eb856e2fdc5"/>
    <ds:schemaRef ds:uri="http://www.w3.org/XML/1998/namespace"/>
    <ds:schemaRef ds:uri="64b6916b-2efa-4a19-bfb1-ec12929a6a78"/>
    <ds:schemaRef ds:uri="6e554ec1-3ae5-4bd9-b44c-b73501c1c5ed"/>
  </ds:schemaRefs>
</ds:datastoreItem>
</file>

<file path=customXml/itemProps3.xml><?xml version="1.0" encoding="utf-8"?>
<ds:datastoreItem xmlns:ds="http://schemas.openxmlformats.org/officeDocument/2006/customXml" ds:itemID="{1E330D43-435B-4869-9419-F46EB3FCD2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Standaardthema</Template>
  <TotalTime>7039</TotalTime>
  <Words>128</Words>
  <Application>Microsoft Office PowerPoint</Application>
  <PresentationFormat>On-screen Show (4:3)</PresentationFormat>
  <Paragraphs>23</Paragraphs>
  <Slides>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Amerigo BT</vt:lpstr>
      <vt:lpstr>Arial Bold</vt:lpstr>
      <vt:lpstr>Calibri</vt:lpstr>
      <vt:lpstr>Calibri Normaal</vt:lpstr>
      <vt:lpstr>Calibri Vet</vt:lpstr>
      <vt:lpstr>Times</vt:lpstr>
      <vt:lpstr>Trebuchet MS</vt:lpstr>
      <vt:lpstr>Verdana</vt:lpstr>
      <vt:lpstr>Diamodel AAE</vt:lpstr>
      <vt:lpstr>Principles to be used for prioritization and income/ expense allocation to SOs/ Other</vt:lpstr>
      <vt:lpstr>Expenditures allocated to the AAE’s SOs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AAE</dc:creator>
  <cp:lastModifiedBy>Inga Helmane</cp:lastModifiedBy>
  <cp:revision>190</cp:revision>
  <dcterms:created xsi:type="dcterms:W3CDTF">2017-04-07T11:37:20Z</dcterms:created>
  <dcterms:modified xsi:type="dcterms:W3CDTF">2024-11-13T13:03:42Z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b4fdc8-09b3-4311-8f77-000164ee6eab_Enabled">
    <vt:lpwstr>true</vt:lpwstr>
  </property>
  <property fmtid="{D5CDD505-2E9C-101B-9397-08002B2CF9AE}" pid="3" name="MSIP_Label_d9b4fdc8-09b3-4311-8f77-000164ee6eab_SetDate">
    <vt:lpwstr>2022-06-08T12:52:42Z</vt:lpwstr>
  </property>
  <property fmtid="{D5CDD505-2E9C-101B-9397-08002B2CF9AE}" pid="4" name="MSIP_Label_d9b4fdc8-09b3-4311-8f77-000164ee6eab_Method">
    <vt:lpwstr>Standard</vt:lpwstr>
  </property>
  <property fmtid="{D5CDD505-2E9C-101B-9397-08002B2CF9AE}" pid="5" name="MSIP_Label_d9b4fdc8-09b3-4311-8f77-000164ee6eab_Name">
    <vt:lpwstr>Interne</vt:lpwstr>
  </property>
  <property fmtid="{D5CDD505-2E9C-101B-9397-08002B2CF9AE}" pid="6" name="MSIP_Label_d9b4fdc8-09b3-4311-8f77-000164ee6eab_SiteId">
    <vt:lpwstr>fab7e728-037c-497d-9a94-644655015ab8</vt:lpwstr>
  </property>
  <property fmtid="{D5CDD505-2E9C-101B-9397-08002B2CF9AE}" pid="7" name="MSIP_Label_d9b4fdc8-09b3-4311-8f77-000164ee6eab_ActionId">
    <vt:lpwstr>d703feab-33ed-4e0a-a3e9-2c717ed38ad4</vt:lpwstr>
  </property>
  <property fmtid="{D5CDD505-2E9C-101B-9397-08002B2CF9AE}" pid="8" name="MSIP_Label_d9b4fdc8-09b3-4311-8f77-000164ee6eab_ContentBits">
    <vt:lpwstr>0</vt:lpwstr>
  </property>
  <property fmtid="{D5CDD505-2E9C-101B-9397-08002B2CF9AE}" pid="9" name="ContentTypeId">
    <vt:lpwstr>0x010100D6DF698C4F65A547946BA8ABE75F678C</vt:lpwstr>
  </property>
</Properties>
</file>