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2"/>
  </p:notesMasterIdLst>
  <p:sldIdLst>
    <p:sldId id="301" r:id="rId2"/>
    <p:sldId id="310" r:id="rId3"/>
    <p:sldId id="304" r:id="rId4"/>
    <p:sldId id="1477" r:id="rId5"/>
    <p:sldId id="276" r:id="rId6"/>
    <p:sldId id="312" r:id="rId7"/>
    <p:sldId id="313" r:id="rId8"/>
    <p:sldId id="307" r:id="rId9"/>
    <p:sldId id="315" r:id="rId10"/>
    <p:sldId id="306" r:id="rId11"/>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8"/>
    <p:restoredTop sz="94695"/>
  </p:normalViewPr>
  <p:slideViewPr>
    <p:cSldViewPr snapToGrid="0" snapToObjects="1">
      <p:cViewPr varScale="1">
        <p:scale>
          <a:sx n="104" d="100"/>
          <a:sy n="104" d="100"/>
        </p:scale>
        <p:origin x="750"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0" d="100"/>
          <a:sy n="160" d="100"/>
        </p:scale>
        <p:origin x="37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0F2B0-247F-2E46-9182-F7AF6491F7EE}" type="datetimeFigureOut">
              <a:rPr lang="nl-NL" smtClean="0"/>
              <a:t>28-4-2025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040DC-8D93-D248-A30D-A93EAD59A824}" type="slidenum">
              <a:rPr lang="nl-NL" smtClean="0"/>
              <a:t>‹#›</a:t>
            </a:fld>
            <a:endParaRPr lang="nl-NL" dirty="0"/>
          </a:p>
        </p:txBody>
      </p:sp>
    </p:spTree>
    <p:extLst>
      <p:ext uri="{BB962C8B-B14F-4D97-AF65-F5344CB8AC3E}">
        <p14:creationId xmlns:p14="http://schemas.microsoft.com/office/powerpoint/2010/main" val="56507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9040DC-8D93-D248-A30D-A93EAD59A824}" type="slidenum">
              <a:rPr lang="nl-NL" smtClean="0"/>
              <a:t>4</a:t>
            </a:fld>
            <a:endParaRPr lang="nl-NL" dirty="0"/>
          </a:p>
        </p:txBody>
      </p:sp>
    </p:spTree>
    <p:extLst>
      <p:ext uri="{BB962C8B-B14F-4D97-AF65-F5344CB8AC3E}">
        <p14:creationId xmlns:p14="http://schemas.microsoft.com/office/powerpoint/2010/main" val="27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1E9040DC-8D93-D248-A30D-A93EAD59A824}" type="slidenum">
              <a:rPr lang="nl-NL" smtClean="0"/>
              <a:t>8</a:t>
            </a:fld>
            <a:endParaRPr lang="nl-NL" dirty="0"/>
          </a:p>
        </p:txBody>
      </p:sp>
    </p:spTree>
    <p:extLst>
      <p:ext uri="{BB962C8B-B14F-4D97-AF65-F5344CB8AC3E}">
        <p14:creationId xmlns:p14="http://schemas.microsoft.com/office/powerpoint/2010/main" val="1117730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_Titeldia 1">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58BD9495-C252-CB48-87C4-AA2B3A5D2F12}"/>
              </a:ext>
            </a:extLst>
          </p:cNvPr>
          <p:cNvPicPr>
            <a:picLocks noChangeAspect="1"/>
          </p:cNvPicPr>
          <p:nvPr userDrawn="1"/>
        </p:nvPicPr>
        <p:blipFill>
          <a:blip r:embed="rId2"/>
          <a:stretch>
            <a:fillRect/>
          </a:stretch>
        </p:blipFill>
        <p:spPr>
          <a:xfrm>
            <a:off x="236248" y="12249"/>
            <a:ext cx="6483234" cy="5143500"/>
          </a:xfrm>
          <a:prstGeom prst="rect">
            <a:avLst/>
          </a:prstGeom>
        </p:spPr>
      </p:pic>
      <p:sp>
        <p:nvSpPr>
          <p:cNvPr id="13316" name="Rectangle 4"/>
          <p:cNvSpPr>
            <a:spLocks noGrp="1" noChangeArrowheads="1"/>
          </p:cNvSpPr>
          <p:nvPr>
            <p:ph type="subTitle" idx="1" hasCustomPrompt="1"/>
          </p:nvPr>
        </p:nvSpPr>
        <p:spPr>
          <a:xfrm>
            <a:off x="1050923" y="2195146"/>
            <a:ext cx="7006795" cy="344710"/>
          </a:xfrm>
          <a:extLst>
            <a:ext uri="{909E8E84-426E-40dd-AFC4-6F175D3DCCD1}">
              <a14:hiddenFill xmlns:a14="http://schemas.microsoft.com/office/drawing/2010/main" xmlns="">
                <a:solidFill>
                  <a:schemeClr val="accent1"/>
                </a:solidFill>
              </a14:hiddenFill>
            </a:ext>
          </a:extLst>
        </p:spPr>
        <p:txBody>
          <a:bodyPr wrap="square">
            <a:normAutofit/>
          </a:bodyPr>
          <a:lstStyle>
            <a:lvl1pPr marL="0" indent="0">
              <a:defRPr sz="2000" baseline="0"/>
            </a:lvl1pPr>
          </a:lstStyle>
          <a:p>
            <a:pPr lvl="0"/>
            <a:r>
              <a:rPr lang="nl-NL" noProof="0" dirty="0"/>
              <a:t>Click </a:t>
            </a:r>
            <a:r>
              <a:rPr lang="nl-NL" noProof="0" dirty="0" err="1"/>
              <a:t>to</a:t>
            </a:r>
            <a:r>
              <a:rPr lang="nl-NL" noProof="0" dirty="0"/>
              <a:t> </a:t>
            </a:r>
            <a:r>
              <a:rPr lang="nl-NL" noProof="0" dirty="0" err="1"/>
              <a:t>edit</a:t>
            </a:r>
            <a:r>
              <a:rPr lang="nl-NL" noProof="0" dirty="0"/>
              <a:t> </a:t>
            </a:r>
            <a:r>
              <a:rPr lang="nl-NL" noProof="0" dirty="0" err="1"/>
              <a:t>the</a:t>
            </a:r>
            <a:r>
              <a:rPr lang="nl-NL" noProof="0" dirty="0"/>
              <a:t> </a:t>
            </a:r>
            <a:r>
              <a:rPr lang="nl-NL" noProof="0" dirty="0" err="1"/>
              <a:t>subtitle</a:t>
            </a:r>
            <a:r>
              <a:rPr lang="nl-NL" noProof="0" dirty="0"/>
              <a:t> </a:t>
            </a:r>
            <a:r>
              <a:rPr lang="nl-NL" noProof="0" dirty="0" err="1"/>
              <a:t>style</a:t>
            </a:r>
            <a:r>
              <a:rPr lang="nl-NL" noProof="0" dirty="0"/>
              <a:t> of </a:t>
            </a:r>
            <a:r>
              <a:rPr lang="nl-NL" noProof="0" dirty="0" err="1"/>
              <a:t>the</a:t>
            </a:r>
            <a:r>
              <a:rPr lang="nl-NL" noProof="0" dirty="0"/>
              <a:t> model</a:t>
            </a:r>
            <a:endParaRPr lang="en-GB" noProof="0" dirty="0"/>
          </a:p>
        </p:txBody>
      </p:sp>
      <p:sp>
        <p:nvSpPr>
          <p:cNvPr id="13317" name="Text Box 5"/>
          <p:cNvSpPr txBox="1">
            <a:spLocks noChangeArrowheads="1"/>
          </p:cNvSpPr>
          <p:nvPr/>
        </p:nvSpPr>
        <p:spPr bwMode="auto">
          <a:xfrm>
            <a:off x="1050925" y="3895725"/>
            <a:ext cx="240450" cy="300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9056" tIns="34529" rIns="69056" bIns="34529">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Clr>
                <a:schemeClr val="tx2"/>
              </a:buClr>
              <a:buFontTx/>
              <a:buChar char="•"/>
            </a:pPr>
            <a:endParaRPr lang="en-GB" sz="1500" dirty="0">
              <a:latin typeface="Trebuchet MS" charset="0"/>
            </a:endParaRPr>
          </a:p>
        </p:txBody>
      </p:sp>
      <p:sp>
        <p:nvSpPr>
          <p:cNvPr id="13320" name="Rectangle 8"/>
          <p:cNvSpPr>
            <a:spLocks noGrp="1" noChangeArrowheads="1"/>
          </p:cNvSpPr>
          <p:nvPr>
            <p:ph type="dt" sz="quarter" idx="2"/>
          </p:nvPr>
        </p:nvSpPr>
        <p:spPr bwMode="auto">
          <a:xfrm>
            <a:off x="1828800" y="4512908"/>
            <a:ext cx="6538304" cy="287691"/>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r">
              <a:spcBef>
                <a:spcPct val="50000"/>
              </a:spcBef>
              <a:buClr>
                <a:schemeClr val="tx2"/>
              </a:buClr>
              <a:defRPr sz="1050" b="0" i="0">
                <a:solidFill>
                  <a:srgbClr val="003741"/>
                </a:solidFill>
                <a:latin typeface="Arial Regular"/>
              </a:defRPr>
            </a:lvl1pPr>
          </a:lstStyle>
          <a:p>
            <a:endParaRPr lang="en-GB" dirty="0"/>
          </a:p>
        </p:txBody>
      </p:sp>
      <p:pic>
        <p:nvPicPr>
          <p:cNvPr id="11" name="Afbeelding 10">
            <a:extLst>
              <a:ext uri="{FF2B5EF4-FFF2-40B4-BE49-F238E27FC236}">
                <a16:creationId xmlns:a16="http://schemas.microsoft.com/office/drawing/2014/main" id="{1906CD6A-6B92-4946-B806-CE5E07135D70}"/>
              </a:ext>
            </a:extLst>
          </p:cNvPr>
          <p:cNvPicPr>
            <a:picLocks noChangeAspect="1"/>
          </p:cNvPicPr>
          <p:nvPr userDrawn="1"/>
        </p:nvPicPr>
        <p:blipFill>
          <a:blip r:embed="rId3"/>
          <a:stretch>
            <a:fillRect/>
          </a:stretch>
        </p:blipFill>
        <p:spPr>
          <a:xfrm>
            <a:off x="6142927" y="98467"/>
            <a:ext cx="2664734" cy="528542"/>
          </a:xfrm>
          <a:prstGeom prst="rect">
            <a:avLst/>
          </a:prstGeom>
        </p:spPr>
      </p:pic>
      <p:sp>
        <p:nvSpPr>
          <p:cNvPr id="18" name="Rechthoek 17">
            <a:extLst>
              <a:ext uri="{FF2B5EF4-FFF2-40B4-BE49-F238E27FC236}">
                <a16:creationId xmlns:a16="http://schemas.microsoft.com/office/drawing/2014/main" id="{DCD227F9-2638-3E4D-B8B6-0DD9D4C4ECD8}"/>
              </a:ext>
            </a:extLst>
          </p:cNvPr>
          <p:cNvSpPr/>
          <p:nvPr userDrawn="1"/>
        </p:nvSpPr>
        <p:spPr bwMode="auto">
          <a:xfrm>
            <a:off x="0" y="4917824"/>
            <a:ext cx="9144000" cy="244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pic>
        <p:nvPicPr>
          <p:cNvPr id="19" name="Afbeelding 18">
            <a:extLst>
              <a:ext uri="{FF2B5EF4-FFF2-40B4-BE49-F238E27FC236}">
                <a16:creationId xmlns:a16="http://schemas.microsoft.com/office/drawing/2014/main" id="{AE9D36F7-E6B6-6B4C-9002-77F4163404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8330" y="4973033"/>
            <a:ext cx="2419200" cy="100800"/>
          </a:xfrm>
          <a:prstGeom prst="rect">
            <a:avLst/>
          </a:prstGeom>
        </p:spPr>
      </p:pic>
      <p:sp>
        <p:nvSpPr>
          <p:cNvPr id="13" name="Titel 1">
            <a:extLst>
              <a:ext uri="{FF2B5EF4-FFF2-40B4-BE49-F238E27FC236}">
                <a16:creationId xmlns:a16="http://schemas.microsoft.com/office/drawing/2014/main" id="{927F31EE-848E-2E44-8C4C-DA1DAC14515E}"/>
              </a:ext>
            </a:extLst>
          </p:cNvPr>
          <p:cNvSpPr>
            <a:spLocks noGrp="1"/>
          </p:cNvSpPr>
          <p:nvPr>
            <p:ph type="title" hasCustomPrompt="1"/>
          </p:nvPr>
        </p:nvSpPr>
        <p:spPr>
          <a:xfrm>
            <a:off x="1050924" y="1193666"/>
            <a:ext cx="7006795" cy="486294"/>
          </a:xfrm>
          <a:prstGeom prst="rect">
            <a:avLst/>
          </a:prstGeom>
        </p:spPr>
        <p:txBody>
          <a:bodyPr>
            <a:normAutofit/>
          </a:bodyPr>
          <a:lstStyle>
            <a:lvl1pPr>
              <a:defRPr sz="3000" baseline="0"/>
            </a:lvl1pPr>
          </a:lstStyle>
          <a:p>
            <a:r>
              <a:rPr lang="nl-NL" dirty="0" err="1"/>
              <a:t>Edit</a:t>
            </a:r>
            <a:r>
              <a:rPr lang="nl-NL" dirty="0"/>
              <a:t> </a:t>
            </a:r>
            <a:r>
              <a:rPr lang="nl-NL" dirty="0" err="1"/>
              <a:t>title</a:t>
            </a:r>
            <a:r>
              <a:rPr lang="nl-NL" dirty="0"/>
              <a:t> </a:t>
            </a:r>
            <a:r>
              <a:rPr lang="nl-NL" dirty="0" err="1"/>
              <a:t>style</a:t>
            </a:r>
            <a:r>
              <a:rPr lang="nl-NL" dirty="0"/>
              <a:t> of model</a:t>
            </a:r>
          </a:p>
        </p:txBody>
      </p:sp>
    </p:spTree>
    <p:extLst>
      <p:ext uri="{BB962C8B-B14F-4D97-AF65-F5344CB8AC3E}">
        <p14:creationId xmlns:p14="http://schemas.microsoft.com/office/powerpoint/2010/main" val="1524671236"/>
      </p:ext>
    </p:extLst>
  </p:cSld>
  <p:clrMapOvr>
    <a:masterClrMapping/>
  </p:clrMapOvr>
  <p:transition spd="med">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1_Titel column landscap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3958901" cy="3600000"/>
          </a:xfrm>
        </p:spPr>
        <p:txBody>
          <a:bodyPr>
            <a:normAutofit/>
          </a:bodyPr>
          <a:lstStyle>
            <a:lvl1pPr marL="0" indent="0" algn="l">
              <a:spcBef>
                <a:spcPts val="0"/>
              </a:spcBef>
              <a:defRPr sz="1600" baseline="0"/>
            </a:lvl1pPr>
            <a:lvl2pPr marL="189000" indent="-189000">
              <a:spcBef>
                <a:spcPts val="0"/>
              </a:spcBef>
              <a:defRPr sz="1600" baseline="0"/>
            </a:lvl2pPr>
            <a:lvl3pPr marL="378000" indent="-189000">
              <a:spcBef>
                <a:spcPts val="0"/>
              </a:spcBef>
              <a:defRPr sz="1600" baseline="0"/>
            </a:lvl3pPr>
            <a:lvl4pPr indent="-189000">
              <a:spcBef>
                <a:spcPts val="0"/>
              </a:spcBef>
              <a:defRPr sz="16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7" name="Tijdelijke aanduiding voor inhoud 5">
            <a:extLst>
              <a:ext uri="{FF2B5EF4-FFF2-40B4-BE49-F238E27FC236}">
                <a16:creationId xmlns:a16="http://schemas.microsoft.com/office/drawing/2014/main" id="{48E02108-5533-9F4F-83EA-605FF9C24052}"/>
              </a:ext>
            </a:extLst>
          </p:cNvPr>
          <p:cNvSpPr>
            <a:spLocks noGrp="1"/>
          </p:cNvSpPr>
          <p:nvPr>
            <p:ph sz="quarter" idx="14" hasCustomPrompt="1"/>
          </p:nvPr>
        </p:nvSpPr>
        <p:spPr>
          <a:xfrm>
            <a:off x="5157215" y="3474720"/>
            <a:ext cx="3264889" cy="1205280"/>
          </a:xfrm>
        </p:spPr>
        <p:txBody>
          <a:bodyPr rIns="0"/>
          <a:lstStyle>
            <a:lvl1pPr marL="143100" algn="l">
              <a:lnSpc>
                <a:spcPts val="1950"/>
              </a:lnSpc>
              <a:spcBef>
                <a:spcPts val="0"/>
              </a:spcBef>
              <a:defRPr sz="1200" b="0" i="0" baseline="0">
                <a:solidFill>
                  <a:schemeClr val="tx1"/>
                </a:solidFill>
                <a:latin typeface="Arial Regular"/>
              </a:defRPr>
            </a:lvl1pPr>
            <a:lvl2pPr>
              <a:lnSpc>
                <a:spcPts val="1950"/>
              </a:lnSpc>
              <a:defRPr sz="1500"/>
            </a:lvl2pPr>
            <a:lvl3pPr>
              <a:lnSpc>
                <a:spcPts val="1950"/>
              </a:lnSpc>
              <a:defRPr sz="1500"/>
            </a:lvl3pPr>
            <a:lvl4pPr>
              <a:lnSpc>
                <a:spcPts val="1950"/>
              </a:lnSpc>
              <a:defRPr sz="1500"/>
            </a:lvl4pPr>
            <a:lvl5pPr>
              <a:lnSpc>
                <a:spcPts val="1950"/>
              </a:lnSpc>
              <a:defRPr sz="1500"/>
            </a:lvl5pPr>
          </a:lstStyle>
          <a:p>
            <a:pPr lvl="0"/>
            <a:r>
              <a:rPr lang="nl-NL" dirty="0" err="1"/>
              <a:t>Caption</a:t>
            </a:r>
            <a:endParaRPr lang="nl-NL" dirty="0"/>
          </a:p>
          <a:p>
            <a:pPr lvl="0"/>
            <a:endParaRPr lang="nl-NL" dirty="0"/>
          </a:p>
        </p:txBody>
      </p:sp>
      <p:sp>
        <p:nvSpPr>
          <p:cNvPr id="11" name="Tijdelijke aanduiding voor afbeelding 10">
            <a:extLst>
              <a:ext uri="{FF2B5EF4-FFF2-40B4-BE49-F238E27FC236}">
                <a16:creationId xmlns:a16="http://schemas.microsoft.com/office/drawing/2014/main" id="{259B41D8-4651-6D4D-9C5C-BBBE51AB95BF}"/>
              </a:ext>
            </a:extLst>
          </p:cNvPr>
          <p:cNvSpPr>
            <a:spLocks noGrp="1"/>
          </p:cNvSpPr>
          <p:nvPr>
            <p:ph type="pic" sz="quarter" idx="15" hasCustomPrompt="1"/>
          </p:nvPr>
        </p:nvSpPr>
        <p:spPr>
          <a:xfrm>
            <a:off x="5068433" y="1089625"/>
            <a:ext cx="3433263" cy="2288842"/>
          </a:xfrm>
          <a:prstGeom prst="roundRect">
            <a:avLst/>
          </a:prstGeom>
          <a:solidFill>
            <a:schemeClr val="bg1">
              <a:lumMod val="95000"/>
            </a:schemeClr>
          </a:solidFill>
        </p:spPr>
        <p:txBody>
          <a:bodyPr/>
          <a:lstStyle/>
          <a:p>
            <a:r>
              <a:rPr lang="en-GB" dirty="0"/>
              <a:t>Image</a:t>
            </a:r>
          </a:p>
        </p:txBody>
      </p:sp>
    </p:spTree>
  </p:cSld>
  <p:clrMapOvr>
    <a:masterClrMapping/>
  </p:clrMapOvr>
  <p:transition spd="med">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el and grap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5" name="Tijdelijke aanduiding voor grafiek 4">
            <a:extLst>
              <a:ext uri="{FF2B5EF4-FFF2-40B4-BE49-F238E27FC236}">
                <a16:creationId xmlns:a16="http://schemas.microsoft.com/office/drawing/2014/main" id="{89157597-EF82-8846-8CFB-2324625E782B}"/>
              </a:ext>
            </a:extLst>
          </p:cNvPr>
          <p:cNvSpPr>
            <a:spLocks noGrp="1"/>
          </p:cNvSpPr>
          <p:nvPr>
            <p:ph type="chart" sz="quarter" idx="13" hasCustomPrompt="1"/>
          </p:nvPr>
        </p:nvSpPr>
        <p:spPr>
          <a:xfrm>
            <a:off x="652786" y="1080000"/>
            <a:ext cx="7828365" cy="3600000"/>
          </a:xfrm>
        </p:spPr>
        <p:txBody>
          <a:bodyPr/>
          <a:lstStyle/>
          <a:p>
            <a:r>
              <a:rPr lang="en-GB" dirty="0"/>
              <a:t>Graph</a:t>
            </a:r>
          </a:p>
        </p:txBody>
      </p:sp>
    </p:spTree>
    <p:extLst>
      <p:ext uri="{BB962C8B-B14F-4D97-AF65-F5344CB8AC3E}">
        <p14:creationId xmlns:p14="http://schemas.microsoft.com/office/powerpoint/2010/main" val="307614979"/>
      </p:ext>
    </p:extLst>
  </p:cSld>
  <p:clrMapOvr>
    <a:masterClrMapping/>
  </p:clrMapOvr>
  <p:transition spd="med">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el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137335"/>
            <a:ext cx="6065060" cy="257804"/>
          </a:xfrm>
          <a:prstGeom prst="rect">
            <a:avLst/>
          </a:prstGeom>
        </p:spPr>
        <p:txBody>
          <a:bodyPr>
            <a:normAutofit/>
          </a:bodyPr>
          <a:lstStyle>
            <a:lvl1pPr>
              <a:defRPr sz="18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8" name="Tijdelijke aanduiding voor afbeelding 7">
            <a:extLst>
              <a:ext uri="{FF2B5EF4-FFF2-40B4-BE49-F238E27FC236}">
                <a16:creationId xmlns:a16="http://schemas.microsoft.com/office/drawing/2014/main" id="{E3BFF713-62EC-3A49-98A5-89978E8AEE27}"/>
              </a:ext>
            </a:extLst>
          </p:cNvPr>
          <p:cNvSpPr>
            <a:spLocks noGrp="1"/>
          </p:cNvSpPr>
          <p:nvPr>
            <p:ph type="pic" sz="quarter" idx="16" hasCustomPrompt="1"/>
          </p:nvPr>
        </p:nvSpPr>
        <p:spPr>
          <a:xfrm>
            <a:off x="652786" y="655551"/>
            <a:ext cx="7827962" cy="3976688"/>
          </a:xfrm>
          <a:prstGeom prst="roundRect">
            <a:avLst/>
          </a:prstGeom>
          <a:solidFill>
            <a:schemeClr val="bg1">
              <a:lumMod val="95000"/>
            </a:schemeClr>
          </a:solidFill>
        </p:spPr>
        <p:txBody>
          <a:bodyPr/>
          <a:lstStyle/>
          <a:p>
            <a:r>
              <a:rPr lang="en-GB" dirty="0"/>
              <a:t>Image</a:t>
            </a:r>
          </a:p>
        </p:txBody>
      </p:sp>
    </p:spTree>
  </p:cSld>
  <p:clrMapOvr>
    <a:masterClrMapping/>
  </p:clrMapOvr>
  <p:transition spd="med">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Empty">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Tree>
    <p:extLst>
      <p:ext uri="{BB962C8B-B14F-4D97-AF65-F5344CB8AC3E}">
        <p14:creationId xmlns:p14="http://schemas.microsoft.com/office/powerpoint/2010/main" val="2186414055"/>
      </p:ext>
    </p:extLst>
  </p:cSld>
  <p:clrMapOvr>
    <a:masterClrMapping/>
  </p:clrMapOvr>
  <p:transition spd="med">
    <p:pull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pecial pag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14" name="Afgeronde rechthoek 13">
            <a:extLst>
              <a:ext uri="{FF2B5EF4-FFF2-40B4-BE49-F238E27FC236}">
                <a16:creationId xmlns:a16="http://schemas.microsoft.com/office/drawing/2014/main" id="{ECE4E8DA-3E6A-7D49-8CEC-B5ED7C172CF5}"/>
              </a:ext>
            </a:extLst>
          </p:cNvPr>
          <p:cNvSpPr/>
          <p:nvPr userDrawn="1"/>
        </p:nvSpPr>
        <p:spPr bwMode="auto">
          <a:xfrm>
            <a:off x="1526292" y="1080000"/>
            <a:ext cx="6937064" cy="3344117"/>
          </a:xfrm>
          <a:prstGeom prst="roundRect">
            <a:avLst/>
          </a:prstGeom>
          <a:solidFill>
            <a:schemeClr val="bg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a typeface="ＭＳ Ｐゴシック" charset="0"/>
            </a:endParaRPr>
          </a:p>
        </p:txBody>
      </p:sp>
      <p:sp>
        <p:nvSpPr>
          <p:cNvPr id="15" name="Rectangle 4">
            <a:extLst>
              <a:ext uri="{FF2B5EF4-FFF2-40B4-BE49-F238E27FC236}">
                <a16:creationId xmlns:a16="http://schemas.microsoft.com/office/drawing/2014/main" id="{1210CF5C-5318-5E4E-99C4-B1366E68D834}"/>
              </a:ext>
            </a:extLst>
          </p:cNvPr>
          <p:cNvSpPr>
            <a:spLocks noGrp="1" noChangeArrowheads="1"/>
          </p:cNvSpPr>
          <p:nvPr>
            <p:ph type="subTitle" idx="1" hasCustomPrompt="1"/>
          </p:nvPr>
        </p:nvSpPr>
        <p:spPr>
          <a:xfrm>
            <a:off x="3240000" y="2345857"/>
            <a:ext cx="4982400" cy="284373"/>
          </a:xfrm>
          <a:extLst>
            <a:ext uri="{909E8E84-426E-40dd-AFC4-6F175D3DCCD1}">
              <a14:hiddenFill xmlns:a14="http://schemas.microsoft.com/office/drawing/2010/main" xmlns="">
                <a:solidFill>
                  <a:schemeClr val="accent1"/>
                </a:solidFill>
              </a14:hiddenFill>
            </a:ext>
          </a:extLst>
        </p:spPr>
        <p:txBody>
          <a:bodyPr wrap="square">
            <a:spAutoFit/>
          </a:bodyPr>
          <a:lstStyle>
            <a:lvl1pPr marL="0" indent="0">
              <a:defRPr sz="1650"/>
            </a:lvl1pPr>
          </a:lstStyle>
          <a:p>
            <a:pPr lvl="0"/>
            <a:r>
              <a:rPr lang="nl-NL" noProof="0" dirty="0"/>
              <a:t>Click </a:t>
            </a:r>
            <a:r>
              <a:rPr lang="nl-NL" noProof="0" dirty="0" err="1"/>
              <a:t>to</a:t>
            </a:r>
            <a:r>
              <a:rPr lang="nl-NL" noProof="0" dirty="0"/>
              <a:t> </a:t>
            </a:r>
            <a:r>
              <a:rPr lang="nl-NL" noProof="0" dirty="0" err="1"/>
              <a:t>edit</a:t>
            </a:r>
            <a:r>
              <a:rPr lang="nl-NL" noProof="0" dirty="0"/>
              <a:t> </a:t>
            </a:r>
            <a:r>
              <a:rPr lang="nl-NL" noProof="0" dirty="0" err="1"/>
              <a:t>the</a:t>
            </a:r>
            <a:r>
              <a:rPr lang="nl-NL" noProof="0" dirty="0"/>
              <a:t> </a:t>
            </a:r>
            <a:r>
              <a:rPr lang="nl-NL" noProof="0" dirty="0" err="1"/>
              <a:t>subtitle</a:t>
            </a:r>
            <a:r>
              <a:rPr lang="nl-NL" noProof="0" dirty="0"/>
              <a:t> </a:t>
            </a:r>
            <a:r>
              <a:rPr lang="nl-NL" noProof="0" dirty="0" err="1"/>
              <a:t>style</a:t>
            </a:r>
            <a:r>
              <a:rPr lang="nl-NL" noProof="0" dirty="0"/>
              <a:t> of </a:t>
            </a:r>
            <a:r>
              <a:rPr lang="nl-NL" noProof="0" dirty="0" err="1"/>
              <a:t>the</a:t>
            </a:r>
            <a:r>
              <a:rPr lang="nl-NL" noProof="0" dirty="0"/>
              <a:t> model</a:t>
            </a:r>
            <a:endParaRPr lang="en-GB" noProof="0" dirty="0"/>
          </a:p>
        </p:txBody>
      </p:sp>
      <p:sp>
        <p:nvSpPr>
          <p:cNvPr id="16" name="Titel 1">
            <a:extLst>
              <a:ext uri="{FF2B5EF4-FFF2-40B4-BE49-F238E27FC236}">
                <a16:creationId xmlns:a16="http://schemas.microsoft.com/office/drawing/2014/main" id="{5FA9A599-12D4-4142-818D-8C0B554D1517}"/>
              </a:ext>
            </a:extLst>
          </p:cNvPr>
          <p:cNvSpPr>
            <a:spLocks noGrp="1"/>
          </p:cNvSpPr>
          <p:nvPr>
            <p:ph type="title" hasCustomPrompt="1"/>
          </p:nvPr>
        </p:nvSpPr>
        <p:spPr>
          <a:xfrm>
            <a:off x="3240000" y="1348543"/>
            <a:ext cx="4968000" cy="486294"/>
          </a:xfrm>
          <a:prstGeom prst="rect">
            <a:avLst/>
          </a:prstGeom>
        </p:spPr>
        <p:txBody>
          <a:bodyPr>
            <a:normAutofit/>
          </a:bodyPr>
          <a:lstStyle>
            <a:lvl1pPr>
              <a:defRPr sz="2400" baseline="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17" name="Tijdelijke aanduiding voor afbeelding 10">
            <a:extLst>
              <a:ext uri="{FF2B5EF4-FFF2-40B4-BE49-F238E27FC236}">
                <a16:creationId xmlns:a16="http://schemas.microsoft.com/office/drawing/2014/main" id="{AADEE15B-1053-B840-A971-1F17DB3996EA}"/>
              </a:ext>
            </a:extLst>
          </p:cNvPr>
          <p:cNvSpPr>
            <a:spLocks noGrp="1"/>
          </p:cNvSpPr>
          <p:nvPr>
            <p:ph type="pic" sz="quarter" idx="15" hasCustomPrompt="1"/>
          </p:nvPr>
        </p:nvSpPr>
        <p:spPr>
          <a:xfrm>
            <a:off x="651600" y="575999"/>
            <a:ext cx="2322076" cy="2600337"/>
          </a:xfrm>
          <a:prstGeom prst="roundRect">
            <a:avLst/>
          </a:prstGeom>
          <a:solidFill>
            <a:schemeClr val="bg1">
              <a:lumMod val="95000"/>
            </a:schemeClr>
          </a:solidFill>
        </p:spPr>
        <p:txBody>
          <a:bodyPr/>
          <a:lstStyle/>
          <a:p>
            <a:r>
              <a:rPr lang="en-GB" dirty="0"/>
              <a:t>Image</a:t>
            </a:r>
          </a:p>
        </p:txBody>
      </p:sp>
    </p:spTree>
    <p:extLst>
      <p:ext uri="{BB962C8B-B14F-4D97-AF65-F5344CB8AC3E}">
        <p14:creationId xmlns:p14="http://schemas.microsoft.com/office/powerpoint/2010/main" val="126215635"/>
      </p:ext>
    </p:extLst>
  </p:cSld>
  <p:clrMapOvr>
    <a:masterClrMapping/>
  </p:clrMapOvr>
  <p:transition spd="med">
    <p:pull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hank you pag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8" name="Afgeronde rechthoek 7">
            <a:extLst>
              <a:ext uri="{FF2B5EF4-FFF2-40B4-BE49-F238E27FC236}">
                <a16:creationId xmlns:a16="http://schemas.microsoft.com/office/drawing/2014/main" id="{72F1A5BF-0922-9545-8EC5-04F34AFDD846}"/>
              </a:ext>
            </a:extLst>
          </p:cNvPr>
          <p:cNvSpPr/>
          <p:nvPr userDrawn="1"/>
        </p:nvSpPr>
        <p:spPr bwMode="auto">
          <a:xfrm>
            <a:off x="1526292" y="1080000"/>
            <a:ext cx="6937064" cy="3344117"/>
          </a:xfrm>
          <a:prstGeom prst="roundRect">
            <a:avLst/>
          </a:prstGeom>
          <a:solidFill>
            <a:schemeClr val="bg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a typeface="ＭＳ Ｐゴシック" charset="0"/>
            </a:endParaRPr>
          </a:p>
        </p:txBody>
      </p:sp>
      <p:sp>
        <p:nvSpPr>
          <p:cNvPr id="9" name="Rectangle 4">
            <a:extLst>
              <a:ext uri="{FF2B5EF4-FFF2-40B4-BE49-F238E27FC236}">
                <a16:creationId xmlns:a16="http://schemas.microsoft.com/office/drawing/2014/main" id="{114D846C-7FE8-F14A-BFC9-60237C3CFE56}"/>
              </a:ext>
            </a:extLst>
          </p:cNvPr>
          <p:cNvSpPr>
            <a:spLocks noGrp="1" noChangeArrowheads="1"/>
          </p:cNvSpPr>
          <p:nvPr>
            <p:ph type="subTitle" idx="1" hasCustomPrompt="1"/>
          </p:nvPr>
        </p:nvSpPr>
        <p:spPr>
          <a:xfrm>
            <a:off x="3240000" y="2345857"/>
            <a:ext cx="4982400" cy="284373"/>
          </a:xfrm>
          <a:extLst>
            <a:ext uri="{909E8E84-426E-40dd-AFC4-6F175D3DCCD1}">
              <a14:hiddenFill xmlns:a14="http://schemas.microsoft.com/office/drawing/2010/main" xmlns="">
                <a:solidFill>
                  <a:schemeClr val="accent1"/>
                </a:solidFill>
              </a14:hiddenFill>
            </a:ext>
          </a:extLst>
        </p:spPr>
        <p:txBody>
          <a:bodyPr wrap="square">
            <a:spAutoFit/>
          </a:bodyPr>
          <a:lstStyle>
            <a:lvl1pPr marL="0" indent="0">
              <a:defRPr sz="1650"/>
            </a:lvl1pPr>
          </a:lstStyle>
          <a:p>
            <a:pPr lvl="0"/>
            <a:r>
              <a:rPr lang="nl-NL" noProof="0" dirty="0"/>
              <a:t>Click </a:t>
            </a:r>
            <a:r>
              <a:rPr lang="nl-NL" noProof="0" dirty="0" err="1"/>
              <a:t>to</a:t>
            </a:r>
            <a:r>
              <a:rPr lang="nl-NL" noProof="0" dirty="0"/>
              <a:t> </a:t>
            </a:r>
            <a:r>
              <a:rPr lang="nl-NL" noProof="0" dirty="0" err="1"/>
              <a:t>edit</a:t>
            </a:r>
            <a:r>
              <a:rPr lang="nl-NL" noProof="0" dirty="0"/>
              <a:t> </a:t>
            </a:r>
            <a:r>
              <a:rPr lang="nl-NL" noProof="0" dirty="0" err="1"/>
              <a:t>the</a:t>
            </a:r>
            <a:r>
              <a:rPr lang="nl-NL" noProof="0" dirty="0"/>
              <a:t> </a:t>
            </a:r>
            <a:r>
              <a:rPr lang="nl-NL" noProof="0" dirty="0" err="1"/>
              <a:t>subtitle</a:t>
            </a:r>
            <a:r>
              <a:rPr lang="nl-NL" noProof="0" dirty="0"/>
              <a:t> </a:t>
            </a:r>
            <a:r>
              <a:rPr lang="nl-NL" noProof="0" dirty="0" err="1"/>
              <a:t>style</a:t>
            </a:r>
            <a:r>
              <a:rPr lang="nl-NL" noProof="0" dirty="0"/>
              <a:t> of </a:t>
            </a:r>
            <a:r>
              <a:rPr lang="nl-NL" noProof="0" dirty="0" err="1"/>
              <a:t>the</a:t>
            </a:r>
            <a:r>
              <a:rPr lang="nl-NL" noProof="0" dirty="0"/>
              <a:t> model</a:t>
            </a:r>
            <a:endParaRPr lang="en-GB" noProof="0" dirty="0"/>
          </a:p>
        </p:txBody>
      </p:sp>
      <p:sp>
        <p:nvSpPr>
          <p:cNvPr id="10" name="Titel 1">
            <a:extLst>
              <a:ext uri="{FF2B5EF4-FFF2-40B4-BE49-F238E27FC236}">
                <a16:creationId xmlns:a16="http://schemas.microsoft.com/office/drawing/2014/main" id="{7C22A97F-15A8-AA44-9CD4-402399382DDC}"/>
              </a:ext>
            </a:extLst>
          </p:cNvPr>
          <p:cNvSpPr>
            <a:spLocks noGrp="1"/>
          </p:cNvSpPr>
          <p:nvPr>
            <p:ph type="title" hasCustomPrompt="1"/>
          </p:nvPr>
        </p:nvSpPr>
        <p:spPr>
          <a:xfrm>
            <a:off x="3240000" y="1348543"/>
            <a:ext cx="4968000" cy="486294"/>
          </a:xfrm>
          <a:prstGeom prst="rect">
            <a:avLst/>
          </a:prstGeom>
        </p:spPr>
        <p:txBody>
          <a:bodyPr>
            <a:normAutofit/>
          </a:bodyPr>
          <a:lstStyle>
            <a:lvl1pPr>
              <a:defRPr sz="2400" baseline="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12" name="Tijdelijke aanduiding voor afbeelding 10">
            <a:extLst>
              <a:ext uri="{FF2B5EF4-FFF2-40B4-BE49-F238E27FC236}">
                <a16:creationId xmlns:a16="http://schemas.microsoft.com/office/drawing/2014/main" id="{C4A09C2E-5D6F-804A-9199-764F5951A9B3}"/>
              </a:ext>
            </a:extLst>
          </p:cNvPr>
          <p:cNvSpPr>
            <a:spLocks noGrp="1"/>
          </p:cNvSpPr>
          <p:nvPr>
            <p:ph type="pic" sz="quarter" idx="15" hasCustomPrompt="1"/>
          </p:nvPr>
        </p:nvSpPr>
        <p:spPr>
          <a:xfrm>
            <a:off x="651600" y="576000"/>
            <a:ext cx="2322076" cy="2229854"/>
          </a:xfrm>
          <a:prstGeom prst="roundRect">
            <a:avLst/>
          </a:prstGeom>
          <a:solidFill>
            <a:schemeClr val="bg1">
              <a:lumMod val="95000"/>
            </a:schemeClr>
          </a:solidFill>
        </p:spPr>
        <p:txBody>
          <a:bodyPr/>
          <a:lstStyle/>
          <a:p>
            <a:r>
              <a:rPr lang="en-GB" dirty="0"/>
              <a:t>Image</a:t>
            </a:r>
          </a:p>
        </p:txBody>
      </p:sp>
    </p:spTree>
    <p:extLst>
      <p:ext uri="{BB962C8B-B14F-4D97-AF65-F5344CB8AC3E}">
        <p14:creationId xmlns:p14="http://schemas.microsoft.com/office/powerpoint/2010/main" val="1393573841"/>
      </p:ext>
    </p:extLst>
  </p:cSld>
  <p:clrMapOvr>
    <a:masterClrMapping/>
  </p:clrMapOvr>
  <p:transition spd="med">
    <p:pull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Kop, tekst en foto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400"/>
            </a:lvl1pPr>
          </a:lstStyle>
          <a:p>
            <a:r>
              <a:rPr lang="nl-NL" dirty="0"/>
              <a:t>Titelstijl van model bewerken</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p:nvPr>
        </p:nvSpPr>
        <p:spPr>
          <a:xfrm>
            <a:off x="685801" y="1031399"/>
            <a:ext cx="5715001" cy="3780000"/>
          </a:xfrm>
        </p:spPr>
        <p:txBody>
          <a:bodyPr/>
          <a:lstStyle>
            <a:lvl1pPr marL="0" indent="0">
              <a:lnSpc>
                <a:spcPts val="1950"/>
              </a:lnSpc>
              <a:spcBef>
                <a:spcPts val="0"/>
              </a:spcBef>
              <a:defRPr sz="1500"/>
            </a:lvl1pPr>
            <a:lvl2pPr>
              <a:lnSpc>
                <a:spcPts val="1950"/>
              </a:lnSpc>
              <a:defRPr sz="1500"/>
            </a:lvl2pPr>
            <a:lvl3pPr>
              <a:lnSpc>
                <a:spcPts val="1950"/>
              </a:lnSpc>
              <a:defRPr sz="1500"/>
            </a:lvl3pPr>
            <a:lvl4pPr>
              <a:lnSpc>
                <a:spcPts val="1950"/>
              </a:lnSpc>
              <a:defRPr sz="1500"/>
            </a:lvl4pPr>
            <a:lvl5pPr>
              <a:lnSpc>
                <a:spcPts val="1950"/>
              </a:lnSpc>
              <a:defRPr sz="15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5"/>
          <p:cNvSpPr>
            <a:spLocks noGrp="1"/>
          </p:cNvSpPr>
          <p:nvPr>
            <p:ph sz="quarter" idx="14" hasCustomPrompt="1"/>
          </p:nvPr>
        </p:nvSpPr>
        <p:spPr>
          <a:xfrm>
            <a:off x="6800851" y="3545566"/>
            <a:ext cx="1680302" cy="555092"/>
          </a:xfrm>
        </p:spPr>
        <p:txBody>
          <a:bodyPr rIns="0"/>
          <a:lstStyle>
            <a:lvl1pPr marL="143096" algn="r" fontAlgn="t">
              <a:lnSpc>
                <a:spcPct val="100000"/>
              </a:lnSpc>
              <a:spcBef>
                <a:spcPts val="0"/>
              </a:spcBef>
              <a:defRPr sz="1200" b="0" baseline="0">
                <a:solidFill>
                  <a:schemeClr val="accent3"/>
                </a:solidFill>
              </a:defRPr>
            </a:lvl1pPr>
            <a:lvl2pPr>
              <a:lnSpc>
                <a:spcPts val="1950"/>
              </a:lnSpc>
              <a:defRPr sz="1500"/>
            </a:lvl2pPr>
            <a:lvl3pPr>
              <a:lnSpc>
                <a:spcPts val="1950"/>
              </a:lnSpc>
              <a:defRPr sz="1500"/>
            </a:lvl3pPr>
            <a:lvl4pPr>
              <a:lnSpc>
                <a:spcPts val="1950"/>
              </a:lnSpc>
              <a:defRPr sz="1500"/>
            </a:lvl4pPr>
            <a:lvl5pPr>
              <a:lnSpc>
                <a:spcPts val="1950"/>
              </a:lnSpc>
              <a:defRPr sz="1500"/>
            </a:lvl5pPr>
          </a:lstStyle>
          <a:p>
            <a:pPr lvl="0"/>
            <a:r>
              <a:rPr lang="nl-NL" dirty="0"/>
              <a:t>Plaats Naam</a:t>
            </a:r>
          </a:p>
        </p:txBody>
      </p:sp>
      <p:sp>
        <p:nvSpPr>
          <p:cNvPr id="7" name="Tijdelijke aanduiding voor afbeelding 6">
            <a:extLst>
              <a:ext uri="{FF2B5EF4-FFF2-40B4-BE49-F238E27FC236}">
                <a16:creationId xmlns:a16="http://schemas.microsoft.com/office/drawing/2014/main" id="{327F006A-31D7-D240-9A61-1BBC2D0A34D2}"/>
              </a:ext>
            </a:extLst>
          </p:cNvPr>
          <p:cNvSpPr>
            <a:spLocks noGrp="1"/>
          </p:cNvSpPr>
          <p:nvPr>
            <p:ph type="pic" sz="quarter" idx="15"/>
          </p:nvPr>
        </p:nvSpPr>
        <p:spPr>
          <a:xfrm>
            <a:off x="6800850" y="1045831"/>
            <a:ext cx="1712835" cy="2414009"/>
          </a:xfrm>
          <a:noFill/>
        </p:spPr>
        <p:txBody>
          <a:bodyPr/>
          <a:lstStyle/>
          <a:p>
            <a:endParaRPr lang="nl-NL" dirty="0"/>
          </a:p>
        </p:txBody>
      </p:sp>
    </p:spTree>
    <p:extLst>
      <p:ext uri="{BB962C8B-B14F-4D97-AF65-F5344CB8AC3E}">
        <p14:creationId xmlns:p14="http://schemas.microsoft.com/office/powerpoint/2010/main" val="2469698736"/>
      </p:ext>
    </p:extLst>
  </p:cSld>
  <p:clrMapOvr>
    <a:masterClrMapping/>
  </p:clrMapOvr>
  <p:transition spd="med">
    <p:pull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and one colum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1600"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7829550" cy="3600000"/>
          </a:xfrm>
        </p:spPr>
        <p:txBody>
          <a:bodyPr>
            <a:noAutofit/>
          </a:bodyPr>
          <a:lstStyle>
            <a:lvl1pPr marL="0" indent="0" algn="l">
              <a:spcBef>
                <a:spcPts val="0"/>
              </a:spcBef>
              <a:defRPr/>
            </a:lvl1pPr>
            <a:lvl2pPr marL="189000" indent="-189000">
              <a:spcBef>
                <a:spcPts val="0"/>
              </a:spcBef>
              <a:defRPr/>
            </a:lvl2pPr>
            <a:lvl3pPr marL="378000" indent="-189000">
              <a:spcBef>
                <a:spcPts val="0"/>
              </a:spcBef>
              <a:defRPr/>
            </a:lvl3pPr>
            <a:lvl4pPr indent="-189000">
              <a:spcBef>
                <a:spcPts val="0"/>
              </a:spcBef>
              <a:defRPr/>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Tree>
    <p:extLst>
      <p:ext uri="{BB962C8B-B14F-4D97-AF65-F5344CB8AC3E}">
        <p14:creationId xmlns:p14="http://schemas.microsoft.com/office/powerpoint/2010/main" val="401678867"/>
      </p:ext>
    </p:extLst>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_Titeldia 2">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B8093E3-7836-0546-9899-B25DD6825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6" y="720000"/>
            <a:ext cx="9163610" cy="1429523"/>
          </a:xfrm>
          <a:prstGeom prst="rect">
            <a:avLst/>
          </a:prstGeom>
        </p:spPr>
      </p:pic>
      <p:sp>
        <p:nvSpPr>
          <p:cNvPr id="13316" name="Rectangle 4"/>
          <p:cNvSpPr>
            <a:spLocks noGrp="1" noChangeArrowheads="1"/>
          </p:cNvSpPr>
          <p:nvPr>
            <p:ph type="subTitle" idx="1" hasCustomPrompt="1"/>
          </p:nvPr>
        </p:nvSpPr>
        <p:spPr>
          <a:xfrm>
            <a:off x="1050923" y="2891346"/>
            <a:ext cx="7006795" cy="344710"/>
          </a:xfrm>
          <a:extLst>
            <a:ext uri="{909E8E84-426E-40dd-AFC4-6F175D3DCCD1}">
              <a14:hiddenFill xmlns:a14="http://schemas.microsoft.com/office/drawing/2010/main" xmlns="">
                <a:solidFill>
                  <a:schemeClr val="accent1"/>
                </a:solidFill>
              </a14:hiddenFill>
            </a:ext>
          </a:extLst>
        </p:spPr>
        <p:txBody>
          <a:bodyPr wrap="square">
            <a:normAutofit/>
          </a:bodyPr>
          <a:lstStyle>
            <a:lvl1pPr marL="0" indent="0">
              <a:defRPr sz="2000" baseline="0"/>
            </a:lvl1pPr>
          </a:lstStyle>
          <a:p>
            <a:pPr lvl="0"/>
            <a:r>
              <a:rPr lang="nl-NL" noProof="0" dirty="0"/>
              <a:t>Click </a:t>
            </a:r>
            <a:r>
              <a:rPr lang="nl-NL" noProof="0" dirty="0" err="1"/>
              <a:t>to</a:t>
            </a:r>
            <a:r>
              <a:rPr lang="nl-NL" noProof="0" dirty="0"/>
              <a:t> </a:t>
            </a:r>
            <a:r>
              <a:rPr lang="nl-NL" noProof="0" dirty="0" err="1"/>
              <a:t>edit</a:t>
            </a:r>
            <a:r>
              <a:rPr lang="nl-NL" noProof="0" dirty="0"/>
              <a:t> </a:t>
            </a:r>
            <a:r>
              <a:rPr lang="nl-NL" noProof="0" dirty="0" err="1"/>
              <a:t>the</a:t>
            </a:r>
            <a:r>
              <a:rPr lang="nl-NL" noProof="0" dirty="0"/>
              <a:t> </a:t>
            </a:r>
            <a:r>
              <a:rPr lang="nl-NL" noProof="0" dirty="0" err="1"/>
              <a:t>subtitle</a:t>
            </a:r>
            <a:r>
              <a:rPr lang="nl-NL" noProof="0" dirty="0"/>
              <a:t> </a:t>
            </a:r>
            <a:r>
              <a:rPr lang="nl-NL" noProof="0" dirty="0" err="1"/>
              <a:t>style</a:t>
            </a:r>
            <a:r>
              <a:rPr lang="nl-NL" noProof="0" dirty="0"/>
              <a:t> of </a:t>
            </a:r>
            <a:r>
              <a:rPr lang="nl-NL" noProof="0" dirty="0" err="1"/>
              <a:t>the</a:t>
            </a:r>
            <a:r>
              <a:rPr lang="nl-NL" noProof="0" dirty="0"/>
              <a:t> model</a:t>
            </a:r>
            <a:endParaRPr lang="en-GB" noProof="0" dirty="0"/>
          </a:p>
        </p:txBody>
      </p:sp>
      <p:sp>
        <p:nvSpPr>
          <p:cNvPr id="13317" name="Text Box 5"/>
          <p:cNvSpPr txBox="1">
            <a:spLocks noChangeArrowheads="1"/>
          </p:cNvSpPr>
          <p:nvPr/>
        </p:nvSpPr>
        <p:spPr bwMode="auto">
          <a:xfrm>
            <a:off x="1050925" y="3895725"/>
            <a:ext cx="240450" cy="300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9056" tIns="34529" rIns="69056" bIns="34529">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Clr>
                <a:schemeClr val="tx2"/>
              </a:buClr>
              <a:buFontTx/>
              <a:buChar char="•"/>
            </a:pPr>
            <a:endParaRPr lang="en-GB" sz="1500" dirty="0">
              <a:latin typeface="Trebuchet MS" charset="0"/>
            </a:endParaRPr>
          </a:p>
        </p:txBody>
      </p:sp>
      <p:sp>
        <p:nvSpPr>
          <p:cNvPr id="13320" name="Rectangle 8"/>
          <p:cNvSpPr>
            <a:spLocks noGrp="1" noChangeArrowheads="1"/>
          </p:cNvSpPr>
          <p:nvPr>
            <p:ph type="dt" sz="quarter" idx="2"/>
          </p:nvPr>
        </p:nvSpPr>
        <p:spPr bwMode="auto">
          <a:xfrm>
            <a:off x="1828800" y="4512908"/>
            <a:ext cx="6538304" cy="287691"/>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r">
              <a:spcBef>
                <a:spcPct val="50000"/>
              </a:spcBef>
              <a:buClr>
                <a:schemeClr val="tx2"/>
              </a:buClr>
              <a:defRPr sz="1050" b="0" i="0">
                <a:solidFill>
                  <a:srgbClr val="003741"/>
                </a:solidFill>
                <a:latin typeface="Arial Regular"/>
              </a:defRPr>
            </a:lvl1pPr>
          </a:lstStyle>
          <a:p>
            <a:endParaRPr lang="en-GB" dirty="0"/>
          </a:p>
        </p:txBody>
      </p:sp>
      <p:pic>
        <p:nvPicPr>
          <p:cNvPr id="11" name="Afbeelding 10">
            <a:extLst>
              <a:ext uri="{FF2B5EF4-FFF2-40B4-BE49-F238E27FC236}">
                <a16:creationId xmlns:a16="http://schemas.microsoft.com/office/drawing/2014/main" id="{1906CD6A-6B92-4946-B806-CE5E07135D70}"/>
              </a:ext>
            </a:extLst>
          </p:cNvPr>
          <p:cNvPicPr>
            <a:picLocks noChangeAspect="1"/>
          </p:cNvPicPr>
          <p:nvPr userDrawn="1"/>
        </p:nvPicPr>
        <p:blipFill>
          <a:blip r:embed="rId3"/>
          <a:stretch>
            <a:fillRect/>
          </a:stretch>
        </p:blipFill>
        <p:spPr>
          <a:xfrm>
            <a:off x="6142927" y="98467"/>
            <a:ext cx="2664734" cy="528542"/>
          </a:xfrm>
          <a:prstGeom prst="rect">
            <a:avLst/>
          </a:prstGeom>
        </p:spPr>
      </p:pic>
      <p:sp>
        <p:nvSpPr>
          <p:cNvPr id="18" name="Rechthoek 17">
            <a:extLst>
              <a:ext uri="{FF2B5EF4-FFF2-40B4-BE49-F238E27FC236}">
                <a16:creationId xmlns:a16="http://schemas.microsoft.com/office/drawing/2014/main" id="{DCD227F9-2638-3E4D-B8B6-0DD9D4C4ECD8}"/>
              </a:ext>
            </a:extLst>
          </p:cNvPr>
          <p:cNvSpPr/>
          <p:nvPr userDrawn="1"/>
        </p:nvSpPr>
        <p:spPr bwMode="auto">
          <a:xfrm>
            <a:off x="0" y="4917824"/>
            <a:ext cx="9144000" cy="244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pic>
        <p:nvPicPr>
          <p:cNvPr id="19" name="Afbeelding 18">
            <a:extLst>
              <a:ext uri="{FF2B5EF4-FFF2-40B4-BE49-F238E27FC236}">
                <a16:creationId xmlns:a16="http://schemas.microsoft.com/office/drawing/2014/main" id="{AE9D36F7-E6B6-6B4C-9002-77F4163404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8330" y="4973033"/>
            <a:ext cx="2419200" cy="100800"/>
          </a:xfrm>
          <a:prstGeom prst="rect">
            <a:avLst/>
          </a:prstGeom>
        </p:spPr>
      </p:pic>
      <p:sp>
        <p:nvSpPr>
          <p:cNvPr id="13" name="Titel 1">
            <a:extLst>
              <a:ext uri="{FF2B5EF4-FFF2-40B4-BE49-F238E27FC236}">
                <a16:creationId xmlns:a16="http://schemas.microsoft.com/office/drawing/2014/main" id="{927F31EE-848E-2E44-8C4C-DA1DAC14515E}"/>
              </a:ext>
            </a:extLst>
          </p:cNvPr>
          <p:cNvSpPr>
            <a:spLocks noGrp="1"/>
          </p:cNvSpPr>
          <p:nvPr>
            <p:ph type="title" hasCustomPrompt="1"/>
          </p:nvPr>
        </p:nvSpPr>
        <p:spPr>
          <a:xfrm>
            <a:off x="1050924" y="2310844"/>
            <a:ext cx="7006795" cy="577915"/>
          </a:xfrm>
          <a:prstGeom prst="rect">
            <a:avLst/>
          </a:prstGeom>
        </p:spPr>
        <p:txBody>
          <a:bodyPr>
            <a:normAutofit/>
          </a:bodyPr>
          <a:lstStyle>
            <a:lvl1pPr>
              <a:defRPr sz="3000" baseline="0"/>
            </a:lvl1pPr>
          </a:lstStyle>
          <a:p>
            <a:r>
              <a:rPr lang="nl-NL" dirty="0" err="1"/>
              <a:t>Edit</a:t>
            </a:r>
            <a:r>
              <a:rPr lang="nl-NL" dirty="0"/>
              <a:t> </a:t>
            </a:r>
            <a:r>
              <a:rPr lang="nl-NL" dirty="0" err="1"/>
              <a:t>title</a:t>
            </a:r>
            <a:r>
              <a:rPr lang="nl-NL" dirty="0"/>
              <a:t> </a:t>
            </a:r>
            <a:r>
              <a:rPr lang="nl-NL" dirty="0" err="1"/>
              <a:t>style</a:t>
            </a:r>
            <a:r>
              <a:rPr lang="nl-NL" dirty="0"/>
              <a:t> of model</a:t>
            </a:r>
          </a:p>
        </p:txBody>
      </p:sp>
    </p:spTree>
    <p:extLst>
      <p:ext uri="{BB962C8B-B14F-4D97-AF65-F5344CB8AC3E}">
        <p14:creationId xmlns:p14="http://schemas.microsoft.com/office/powerpoint/2010/main" val="297771098"/>
      </p:ext>
    </p:extLst>
  </p:cSld>
  <p:clrMapOvr>
    <a:masterClrMapping/>
  </p:clrMapOvr>
  <p:transition spd="med">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_Titeldia 3">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3C9E1F4-298C-7E4B-B2E7-707ECB3290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19999"/>
            <a:ext cx="9144000" cy="4253033"/>
          </a:xfrm>
          <a:prstGeom prst="rect">
            <a:avLst/>
          </a:prstGeom>
        </p:spPr>
      </p:pic>
      <p:sp>
        <p:nvSpPr>
          <p:cNvPr id="13316" name="Rectangle 4"/>
          <p:cNvSpPr>
            <a:spLocks noGrp="1" noChangeArrowheads="1"/>
          </p:cNvSpPr>
          <p:nvPr>
            <p:ph type="subTitle" idx="1" hasCustomPrompt="1"/>
          </p:nvPr>
        </p:nvSpPr>
        <p:spPr>
          <a:xfrm>
            <a:off x="1050923" y="2195146"/>
            <a:ext cx="4785532" cy="408116"/>
          </a:xfrm>
          <a:solidFill>
            <a:schemeClr val="tx1">
              <a:alpha val="43000"/>
            </a:schemeClr>
          </a:solidFill>
          <a:effectLst>
            <a:softEdge rad="0"/>
          </a:effectLst>
          <a:extLst>
            <a:ext uri="{909E8E84-426E-40dd-AFC4-6F175D3DCCD1}">
              <a14:hiddenFill xmlns:a14="http://schemas.microsoft.com/office/drawing/2010/main" xmlns="">
                <a:solidFill>
                  <a:schemeClr val="accent1"/>
                </a:solidFill>
              </a14:hiddenFill>
            </a:ext>
          </a:extLst>
        </p:spPr>
        <p:txBody>
          <a:bodyPr wrap="none" lIns="36000" tIns="0" rIns="36000" bIns="72000">
            <a:spAutoFit/>
          </a:bodyPr>
          <a:lstStyle>
            <a:lvl1pPr marL="0" indent="0">
              <a:defRPr sz="2000" baseline="0">
                <a:solidFill>
                  <a:schemeClr val="bg1"/>
                </a:solidFill>
              </a:defRPr>
            </a:lvl1pPr>
          </a:lstStyle>
          <a:p>
            <a:pPr lvl="0"/>
            <a:r>
              <a:rPr lang="nl-NL" noProof="0" dirty="0"/>
              <a:t>Click </a:t>
            </a:r>
            <a:r>
              <a:rPr lang="nl-NL" noProof="0" dirty="0" err="1"/>
              <a:t>to</a:t>
            </a:r>
            <a:r>
              <a:rPr lang="nl-NL" noProof="0" dirty="0"/>
              <a:t> </a:t>
            </a:r>
            <a:r>
              <a:rPr lang="nl-NL" noProof="0" dirty="0" err="1"/>
              <a:t>edit</a:t>
            </a:r>
            <a:r>
              <a:rPr lang="nl-NL" noProof="0" dirty="0"/>
              <a:t> </a:t>
            </a:r>
            <a:r>
              <a:rPr lang="nl-NL" noProof="0" dirty="0" err="1"/>
              <a:t>the</a:t>
            </a:r>
            <a:r>
              <a:rPr lang="nl-NL" noProof="0" dirty="0"/>
              <a:t> </a:t>
            </a:r>
            <a:r>
              <a:rPr lang="nl-NL" noProof="0" dirty="0" err="1"/>
              <a:t>subtitle</a:t>
            </a:r>
            <a:r>
              <a:rPr lang="nl-NL" noProof="0" dirty="0"/>
              <a:t> </a:t>
            </a:r>
            <a:r>
              <a:rPr lang="nl-NL" noProof="0" dirty="0" err="1"/>
              <a:t>style</a:t>
            </a:r>
            <a:r>
              <a:rPr lang="nl-NL" noProof="0" dirty="0"/>
              <a:t> of </a:t>
            </a:r>
            <a:r>
              <a:rPr lang="nl-NL" noProof="0" dirty="0" err="1"/>
              <a:t>the</a:t>
            </a:r>
            <a:r>
              <a:rPr lang="nl-NL" noProof="0" dirty="0"/>
              <a:t> model</a:t>
            </a:r>
            <a:endParaRPr lang="en-GB" noProof="0" dirty="0"/>
          </a:p>
        </p:txBody>
      </p:sp>
      <p:sp>
        <p:nvSpPr>
          <p:cNvPr id="13317" name="Text Box 5"/>
          <p:cNvSpPr txBox="1">
            <a:spLocks noChangeArrowheads="1"/>
          </p:cNvSpPr>
          <p:nvPr/>
        </p:nvSpPr>
        <p:spPr bwMode="auto">
          <a:xfrm>
            <a:off x="1050925" y="3895725"/>
            <a:ext cx="240450" cy="300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9056" tIns="34529" rIns="69056" bIns="34529">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Clr>
                <a:schemeClr val="tx2"/>
              </a:buClr>
              <a:buFontTx/>
              <a:buChar char="•"/>
            </a:pPr>
            <a:endParaRPr lang="en-GB" sz="1500" dirty="0">
              <a:latin typeface="Trebuchet MS" charset="0"/>
            </a:endParaRPr>
          </a:p>
        </p:txBody>
      </p:sp>
      <p:sp>
        <p:nvSpPr>
          <p:cNvPr id="13320" name="Rectangle 8"/>
          <p:cNvSpPr>
            <a:spLocks noGrp="1" noChangeArrowheads="1"/>
          </p:cNvSpPr>
          <p:nvPr>
            <p:ph type="dt" sz="quarter" idx="2"/>
          </p:nvPr>
        </p:nvSpPr>
        <p:spPr bwMode="auto">
          <a:xfrm>
            <a:off x="1828800" y="4512908"/>
            <a:ext cx="6538304" cy="287691"/>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r">
              <a:spcBef>
                <a:spcPct val="50000"/>
              </a:spcBef>
              <a:buClr>
                <a:schemeClr val="tx2"/>
              </a:buClr>
              <a:defRPr sz="1050" b="0" i="0" baseline="0">
                <a:solidFill>
                  <a:schemeClr val="bg1"/>
                </a:solidFill>
                <a:latin typeface="Arial Regular"/>
              </a:defRPr>
            </a:lvl1pPr>
          </a:lstStyle>
          <a:p>
            <a:endParaRPr lang="en-GB" dirty="0"/>
          </a:p>
        </p:txBody>
      </p:sp>
      <p:pic>
        <p:nvPicPr>
          <p:cNvPr id="11" name="Afbeelding 10">
            <a:extLst>
              <a:ext uri="{FF2B5EF4-FFF2-40B4-BE49-F238E27FC236}">
                <a16:creationId xmlns:a16="http://schemas.microsoft.com/office/drawing/2014/main" id="{1906CD6A-6B92-4946-B806-CE5E07135D70}"/>
              </a:ext>
            </a:extLst>
          </p:cNvPr>
          <p:cNvPicPr>
            <a:picLocks noChangeAspect="1"/>
          </p:cNvPicPr>
          <p:nvPr userDrawn="1"/>
        </p:nvPicPr>
        <p:blipFill>
          <a:blip r:embed="rId3"/>
          <a:stretch>
            <a:fillRect/>
          </a:stretch>
        </p:blipFill>
        <p:spPr>
          <a:xfrm>
            <a:off x="6142927" y="98467"/>
            <a:ext cx="2664734" cy="528542"/>
          </a:xfrm>
          <a:prstGeom prst="rect">
            <a:avLst/>
          </a:prstGeom>
        </p:spPr>
      </p:pic>
      <p:sp>
        <p:nvSpPr>
          <p:cNvPr id="18" name="Rechthoek 17">
            <a:extLst>
              <a:ext uri="{FF2B5EF4-FFF2-40B4-BE49-F238E27FC236}">
                <a16:creationId xmlns:a16="http://schemas.microsoft.com/office/drawing/2014/main" id="{DCD227F9-2638-3E4D-B8B6-0DD9D4C4ECD8}"/>
              </a:ext>
            </a:extLst>
          </p:cNvPr>
          <p:cNvSpPr/>
          <p:nvPr userDrawn="1"/>
        </p:nvSpPr>
        <p:spPr bwMode="auto">
          <a:xfrm>
            <a:off x="0" y="4917824"/>
            <a:ext cx="9144000" cy="244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pic>
        <p:nvPicPr>
          <p:cNvPr id="19" name="Afbeelding 18">
            <a:extLst>
              <a:ext uri="{FF2B5EF4-FFF2-40B4-BE49-F238E27FC236}">
                <a16:creationId xmlns:a16="http://schemas.microsoft.com/office/drawing/2014/main" id="{AE9D36F7-E6B6-6B4C-9002-77F4163404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8330" y="4973033"/>
            <a:ext cx="2419200" cy="100800"/>
          </a:xfrm>
          <a:prstGeom prst="rect">
            <a:avLst/>
          </a:prstGeom>
        </p:spPr>
      </p:pic>
      <p:sp>
        <p:nvSpPr>
          <p:cNvPr id="13" name="Titel 1">
            <a:extLst>
              <a:ext uri="{FF2B5EF4-FFF2-40B4-BE49-F238E27FC236}">
                <a16:creationId xmlns:a16="http://schemas.microsoft.com/office/drawing/2014/main" id="{927F31EE-848E-2E44-8C4C-DA1DAC14515E}"/>
              </a:ext>
            </a:extLst>
          </p:cNvPr>
          <p:cNvSpPr>
            <a:spLocks noGrp="1"/>
          </p:cNvSpPr>
          <p:nvPr>
            <p:ph type="title" hasCustomPrompt="1"/>
          </p:nvPr>
        </p:nvSpPr>
        <p:spPr>
          <a:xfrm>
            <a:off x="1050924" y="1193666"/>
            <a:ext cx="7006795" cy="486294"/>
          </a:xfrm>
          <a:prstGeom prst="rect">
            <a:avLst/>
          </a:prstGeom>
        </p:spPr>
        <p:txBody>
          <a:bodyPr>
            <a:normAutofit/>
          </a:bodyPr>
          <a:lstStyle>
            <a:lvl1pPr>
              <a:defRPr sz="3000" baseline="0">
                <a:solidFill>
                  <a:schemeClr val="bg1"/>
                </a:solidFill>
              </a:defRPr>
            </a:lvl1pPr>
          </a:lstStyle>
          <a:p>
            <a:r>
              <a:rPr lang="nl-NL" dirty="0" err="1"/>
              <a:t>Edit</a:t>
            </a:r>
            <a:r>
              <a:rPr lang="nl-NL" dirty="0"/>
              <a:t> </a:t>
            </a:r>
            <a:r>
              <a:rPr lang="nl-NL" dirty="0" err="1"/>
              <a:t>title</a:t>
            </a:r>
            <a:r>
              <a:rPr lang="nl-NL" dirty="0"/>
              <a:t> </a:t>
            </a:r>
            <a:r>
              <a:rPr lang="nl-NL" dirty="0" err="1"/>
              <a:t>style</a:t>
            </a:r>
            <a:r>
              <a:rPr lang="nl-NL" dirty="0"/>
              <a:t> of model</a:t>
            </a:r>
          </a:p>
        </p:txBody>
      </p:sp>
    </p:spTree>
    <p:extLst>
      <p:ext uri="{BB962C8B-B14F-4D97-AF65-F5344CB8AC3E}">
        <p14:creationId xmlns:p14="http://schemas.microsoft.com/office/powerpoint/2010/main" val="2938894489"/>
      </p:ext>
    </p:extLst>
  </p:cSld>
  <p:clrMapOvr>
    <a:masterClrMapping/>
  </p:clrMapOvr>
  <p:transition spd="med">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el and one colum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1600"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7829550" cy="3600000"/>
          </a:xfrm>
        </p:spPr>
        <p:txBody>
          <a:bodyPr>
            <a:noAutofit/>
          </a:bodyPr>
          <a:lstStyle>
            <a:lvl1pPr marL="0" indent="0" algn="l">
              <a:spcBef>
                <a:spcPts val="0"/>
              </a:spcBef>
              <a:defRPr/>
            </a:lvl1pPr>
            <a:lvl2pPr marL="189000" indent="-189000">
              <a:spcBef>
                <a:spcPts val="0"/>
              </a:spcBef>
              <a:defRPr/>
            </a:lvl2pPr>
            <a:lvl3pPr marL="378000" indent="-189000">
              <a:spcBef>
                <a:spcPts val="0"/>
              </a:spcBef>
              <a:defRPr/>
            </a:lvl3pPr>
            <a:lvl4pPr indent="-189000">
              <a:spcBef>
                <a:spcPts val="0"/>
              </a:spcBef>
              <a:defRPr/>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Tree>
    <p:extLst>
      <p:ext uri="{BB962C8B-B14F-4D97-AF65-F5344CB8AC3E}">
        <p14:creationId xmlns:p14="http://schemas.microsoft.com/office/powerpoint/2010/main" val="530149808"/>
      </p:ext>
    </p:extLst>
  </p:cSld>
  <p:clrMapOvr>
    <a:masterClrMapping/>
  </p:clrMapOvr>
  <p:transition spd="med">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el and 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7829550" cy="3600000"/>
          </a:xfrm>
        </p:spPr>
        <p:txBody>
          <a:bodyPr numCol="2" spcCol="540000">
            <a:normAutofit/>
          </a:bodyPr>
          <a:lstStyle>
            <a:lvl1pPr marL="0" indent="0" algn="l">
              <a:spcBef>
                <a:spcPts val="0"/>
              </a:spcBef>
              <a:defRPr sz="1600" baseline="0"/>
            </a:lvl1pPr>
            <a:lvl2pPr marL="189000" indent="-189000">
              <a:spcBef>
                <a:spcPts val="0"/>
              </a:spcBef>
              <a:defRPr sz="1600" baseline="0"/>
            </a:lvl2pPr>
            <a:lvl3pPr marL="378000" indent="-189000">
              <a:spcBef>
                <a:spcPts val="0"/>
              </a:spcBef>
              <a:defRPr sz="1600" baseline="0"/>
            </a:lvl3pPr>
            <a:lvl4pPr indent="-189000">
              <a:spcBef>
                <a:spcPts val="0"/>
              </a:spcBef>
              <a:spcAft>
                <a:spcPts val="900"/>
              </a:spcAft>
              <a:defRPr sz="16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Tree>
    <p:extLst>
      <p:ext uri="{BB962C8B-B14F-4D97-AF65-F5344CB8AC3E}">
        <p14:creationId xmlns:p14="http://schemas.microsoft.com/office/powerpoint/2010/main" val="99300544"/>
      </p:ext>
    </p:extLst>
  </p:cSld>
  <p:clrMapOvr>
    <a:masterClrMapping/>
  </p:clrMapOvr>
  <p:transition spd="med">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1_Titel and two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3780000" cy="3600000"/>
          </a:xfrm>
        </p:spPr>
        <p:txBody>
          <a:bodyPr numCol="1" spcCol="540000">
            <a:normAutofit/>
          </a:bodyPr>
          <a:lstStyle>
            <a:lvl1pPr marL="0" indent="0" algn="l">
              <a:spcBef>
                <a:spcPts val="0"/>
              </a:spcBef>
              <a:defRPr sz="1600" baseline="0"/>
            </a:lvl1pPr>
            <a:lvl2pPr marL="189000" indent="-189000">
              <a:spcBef>
                <a:spcPts val="0"/>
              </a:spcBef>
              <a:defRPr sz="1600" baseline="0"/>
            </a:lvl2pPr>
            <a:lvl3pPr marL="378000" indent="-189000">
              <a:spcBef>
                <a:spcPts val="0"/>
              </a:spcBef>
              <a:defRPr sz="1600" baseline="0"/>
            </a:lvl3pPr>
            <a:lvl4pPr indent="-189000">
              <a:spcBef>
                <a:spcPts val="0"/>
              </a:spcBef>
              <a:spcAft>
                <a:spcPts val="900"/>
              </a:spcAft>
              <a:defRPr sz="16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5" name="Tijdelijke aanduiding voor inhoud 5">
            <a:extLst>
              <a:ext uri="{FF2B5EF4-FFF2-40B4-BE49-F238E27FC236}">
                <a16:creationId xmlns:a16="http://schemas.microsoft.com/office/drawing/2014/main" id="{DE69CA2B-D239-564B-81B9-9F57147A56F0}"/>
              </a:ext>
            </a:extLst>
          </p:cNvPr>
          <p:cNvSpPr>
            <a:spLocks noGrp="1"/>
          </p:cNvSpPr>
          <p:nvPr>
            <p:ph sz="quarter" idx="13" hasCustomPrompt="1"/>
          </p:nvPr>
        </p:nvSpPr>
        <p:spPr>
          <a:xfrm>
            <a:off x="4701151" y="1080000"/>
            <a:ext cx="3780000" cy="3600000"/>
          </a:xfrm>
        </p:spPr>
        <p:txBody>
          <a:bodyPr numCol="1" spcCol="540000">
            <a:normAutofit/>
          </a:bodyPr>
          <a:lstStyle>
            <a:lvl1pPr marL="0" indent="0" algn="l">
              <a:spcBef>
                <a:spcPts val="0"/>
              </a:spcBef>
              <a:defRPr sz="1600" baseline="0"/>
            </a:lvl1pPr>
            <a:lvl2pPr marL="189000" indent="-189000">
              <a:spcBef>
                <a:spcPts val="0"/>
              </a:spcBef>
              <a:defRPr sz="1600" baseline="0"/>
            </a:lvl2pPr>
            <a:lvl3pPr marL="378000" indent="-189000">
              <a:spcBef>
                <a:spcPts val="0"/>
              </a:spcBef>
              <a:defRPr sz="1600" baseline="0"/>
            </a:lvl3pPr>
            <a:lvl4pPr indent="-189000">
              <a:spcBef>
                <a:spcPts val="0"/>
              </a:spcBef>
              <a:spcAft>
                <a:spcPts val="900"/>
              </a:spcAft>
              <a:defRPr sz="16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Tree>
    <p:extLst>
      <p:ext uri="{BB962C8B-B14F-4D97-AF65-F5344CB8AC3E}">
        <p14:creationId xmlns:p14="http://schemas.microsoft.com/office/powerpoint/2010/main" val="3723022963"/>
      </p:ext>
    </p:extLst>
  </p:cSld>
  <p:clrMapOvr>
    <a:masterClrMapping/>
  </p:clrMapOvr>
  <p:transition spd="med">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el and 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7829550" cy="3600000"/>
          </a:xfrm>
        </p:spPr>
        <p:txBody>
          <a:bodyPr numCol="3" spcCol="360000">
            <a:normAutofit/>
          </a:bodyPr>
          <a:lstStyle>
            <a:lvl1pPr marL="0" indent="0" algn="l">
              <a:spcBef>
                <a:spcPts val="0"/>
              </a:spcBef>
              <a:spcAft>
                <a:spcPts val="800"/>
              </a:spcAft>
              <a:defRPr sz="1400" baseline="0"/>
            </a:lvl1pPr>
            <a:lvl2pPr marL="189000" indent="-189000">
              <a:spcBef>
                <a:spcPts val="0"/>
              </a:spcBef>
              <a:spcAft>
                <a:spcPts val="800"/>
              </a:spcAft>
              <a:defRPr sz="1400" baseline="0"/>
            </a:lvl2pPr>
            <a:lvl3pPr marL="378000" indent="-189000">
              <a:spcBef>
                <a:spcPts val="0"/>
              </a:spcBef>
              <a:spcAft>
                <a:spcPts val="800"/>
              </a:spcAft>
              <a:defRPr sz="1400" baseline="0"/>
            </a:lvl3pPr>
            <a:lvl4pPr indent="-189000">
              <a:spcBef>
                <a:spcPts val="0"/>
              </a:spcBef>
              <a:spcAft>
                <a:spcPts val="800"/>
              </a:spcAft>
              <a:defRPr sz="14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Tree>
    <p:extLst>
      <p:ext uri="{BB962C8B-B14F-4D97-AF65-F5344CB8AC3E}">
        <p14:creationId xmlns:p14="http://schemas.microsoft.com/office/powerpoint/2010/main" val="3227982598"/>
      </p:ext>
    </p:extLst>
  </p:cSld>
  <p:clrMapOvr>
    <a:masterClrMapping/>
  </p:clrMapOvr>
  <p:transition spd="med">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wo columns without titl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2786" y="639497"/>
            <a:ext cx="7829550" cy="4022740"/>
          </a:xfrm>
        </p:spPr>
        <p:txBody>
          <a:bodyPr numCol="2" spcCol="540000">
            <a:normAutofit/>
          </a:bodyPr>
          <a:lstStyle>
            <a:lvl1pPr marL="0" indent="0" algn="l">
              <a:spcBef>
                <a:spcPts val="0"/>
              </a:spcBef>
              <a:spcAft>
                <a:spcPts val="900"/>
              </a:spcAft>
              <a:defRPr sz="1600" baseline="0"/>
            </a:lvl1pPr>
            <a:lvl2pPr marL="189000" indent="-189000">
              <a:spcBef>
                <a:spcPts val="0"/>
              </a:spcBef>
              <a:spcAft>
                <a:spcPts val="900"/>
              </a:spcAft>
              <a:defRPr sz="1600" baseline="0"/>
            </a:lvl2pPr>
            <a:lvl3pPr marL="378000" indent="-189000">
              <a:spcBef>
                <a:spcPts val="0"/>
              </a:spcBef>
              <a:spcAft>
                <a:spcPts val="900"/>
              </a:spcAft>
              <a:defRPr sz="1600" baseline="0"/>
            </a:lvl3pPr>
            <a:lvl4pPr indent="-189000">
              <a:spcBef>
                <a:spcPts val="0"/>
              </a:spcBef>
              <a:spcAft>
                <a:spcPts val="900"/>
              </a:spcAft>
              <a:defRPr sz="16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Tree>
    <p:extLst>
      <p:ext uri="{BB962C8B-B14F-4D97-AF65-F5344CB8AC3E}">
        <p14:creationId xmlns:p14="http://schemas.microsoft.com/office/powerpoint/2010/main" val="1977194033"/>
      </p:ext>
    </p:extLst>
  </p:cSld>
  <p:clrMapOvr>
    <a:masterClrMapping/>
  </p:clrMapOvr>
  <p:transition spd="med">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Titel column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2786" y="576000"/>
            <a:ext cx="7829550" cy="486294"/>
          </a:xfrm>
          <a:prstGeom prst="rect">
            <a:avLst/>
          </a:prstGeom>
        </p:spPr>
        <p:txBody>
          <a:bodyPr>
            <a:normAutofit/>
          </a:bodyPr>
          <a:lstStyle>
            <a:lvl1pPr>
              <a:defRPr sz="2400"/>
            </a:lvl1pPr>
          </a:lstStyle>
          <a:p>
            <a:r>
              <a:rPr lang="nl-NL" dirty="0" err="1"/>
              <a:t>Edit</a:t>
            </a:r>
            <a:r>
              <a:rPr lang="nl-NL" dirty="0"/>
              <a:t> </a:t>
            </a:r>
            <a:r>
              <a:rPr lang="nl-NL" dirty="0" err="1"/>
              <a:t>title</a:t>
            </a:r>
            <a:r>
              <a:rPr lang="nl-NL" dirty="0"/>
              <a:t> </a:t>
            </a:r>
            <a:r>
              <a:rPr lang="nl-NL" dirty="0" err="1"/>
              <a:t>style</a:t>
            </a:r>
            <a:r>
              <a:rPr lang="nl-NL" dirty="0"/>
              <a:t> of model</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a:t>
            </a:fld>
            <a:endParaRPr lang="nl-NL" dirty="0"/>
          </a:p>
        </p:txBody>
      </p:sp>
      <p:sp>
        <p:nvSpPr>
          <p:cNvPr id="6" name="Tijdelijke aanduiding voor inhoud 5"/>
          <p:cNvSpPr>
            <a:spLocks noGrp="1"/>
          </p:cNvSpPr>
          <p:nvPr>
            <p:ph sz="quarter" idx="12" hasCustomPrompt="1"/>
          </p:nvPr>
        </p:nvSpPr>
        <p:spPr>
          <a:xfrm>
            <a:off x="651600" y="1080000"/>
            <a:ext cx="5714824" cy="3600000"/>
          </a:xfrm>
        </p:spPr>
        <p:txBody>
          <a:bodyPr>
            <a:normAutofit/>
          </a:bodyPr>
          <a:lstStyle>
            <a:lvl1pPr marL="0" indent="0" algn="l">
              <a:spcBef>
                <a:spcPts val="0"/>
              </a:spcBef>
              <a:defRPr sz="1600" baseline="0"/>
            </a:lvl1pPr>
            <a:lvl2pPr marL="189000" indent="-189000">
              <a:spcBef>
                <a:spcPts val="0"/>
              </a:spcBef>
              <a:defRPr sz="1600" baseline="0"/>
            </a:lvl2pPr>
            <a:lvl3pPr marL="378000" indent="-189000">
              <a:spcBef>
                <a:spcPts val="0"/>
              </a:spcBef>
              <a:defRPr sz="1600" baseline="0"/>
            </a:lvl3pPr>
            <a:lvl4pPr indent="-189000">
              <a:spcBef>
                <a:spcPts val="0"/>
              </a:spcBef>
              <a:defRPr sz="1600" baseline="0"/>
            </a:lvl4pPr>
            <a:lvl5pPr>
              <a:spcBef>
                <a:spcPts val="0"/>
              </a:spcBef>
              <a:defRPr/>
            </a:lvl5pPr>
          </a:lstStyle>
          <a:p>
            <a:pPr lvl="0"/>
            <a:r>
              <a:rPr lang="nl-NL" dirty="0"/>
              <a:t>Click </a:t>
            </a:r>
            <a:r>
              <a:rPr lang="nl-NL" dirty="0" err="1"/>
              <a:t>to</a:t>
            </a:r>
            <a:r>
              <a:rPr lang="nl-NL" dirty="0"/>
              <a:t> </a:t>
            </a:r>
            <a:r>
              <a:rPr lang="nl-NL" dirty="0" err="1"/>
              <a:t>edit</a:t>
            </a:r>
            <a:r>
              <a:rPr lang="nl-NL" dirty="0"/>
              <a:t> </a:t>
            </a:r>
            <a:r>
              <a:rPr lang="nl-NL" dirty="0" err="1"/>
              <a:t>the</a:t>
            </a:r>
            <a:r>
              <a:rPr lang="nl-NL" dirty="0"/>
              <a:t> </a:t>
            </a:r>
            <a:r>
              <a:rPr lang="nl-NL" dirty="0" err="1"/>
              <a:t>text</a:t>
            </a:r>
            <a:r>
              <a:rPr lang="nl-NL" dirty="0"/>
              <a:t> </a:t>
            </a:r>
            <a:r>
              <a:rPr lang="nl-NL" dirty="0" err="1"/>
              <a:t>style</a:t>
            </a:r>
            <a:r>
              <a:rPr lang="nl-NL" dirty="0"/>
              <a:t> of </a:t>
            </a:r>
            <a:r>
              <a:rPr lang="nl-NL" dirty="0" err="1"/>
              <a:t>the</a:t>
            </a:r>
            <a:r>
              <a:rPr lang="nl-NL" dirty="0"/>
              <a:t> model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7" name="Tijdelijke aanduiding voor inhoud 5">
            <a:extLst>
              <a:ext uri="{FF2B5EF4-FFF2-40B4-BE49-F238E27FC236}">
                <a16:creationId xmlns:a16="http://schemas.microsoft.com/office/drawing/2014/main" id="{48E02108-5533-9F4F-83EA-605FF9C24052}"/>
              </a:ext>
            </a:extLst>
          </p:cNvPr>
          <p:cNvSpPr>
            <a:spLocks noGrp="1"/>
          </p:cNvSpPr>
          <p:nvPr>
            <p:ph sz="quarter" idx="14" hasCustomPrompt="1"/>
          </p:nvPr>
        </p:nvSpPr>
        <p:spPr>
          <a:xfrm>
            <a:off x="6761747" y="3398921"/>
            <a:ext cx="1660358" cy="1281079"/>
          </a:xfrm>
        </p:spPr>
        <p:txBody>
          <a:bodyPr rIns="0"/>
          <a:lstStyle>
            <a:lvl1pPr marL="143100" algn="l">
              <a:lnSpc>
                <a:spcPts val="1950"/>
              </a:lnSpc>
              <a:spcBef>
                <a:spcPts val="0"/>
              </a:spcBef>
              <a:defRPr sz="1200" b="0" i="0" baseline="0">
                <a:solidFill>
                  <a:schemeClr val="tx1"/>
                </a:solidFill>
                <a:latin typeface="Arial Regular"/>
              </a:defRPr>
            </a:lvl1pPr>
            <a:lvl2pPr>
              <a:lnSpc>
                <a:spcPts val="1950"/>
              </a:lnSpc>
              <a:defRPr sz="1500"/>
            </a:lvl2pPr>
            <a:lvl3pPr>
              <a:lnSpc>
                <a:spcPts val="1950"/>
              </a:lnSpc>
              <a:defRPr sz="1500"/>
            </a:lvl3pPr>
            <a:lvl4pPr>
              <a:lnSpc>
                <a:spcPts val="1950"/>
              </a:lnSpc>
              <a:defRPr sz="1500"/>
            </a:lvl4pPr>
            <a:lvl5pPr>
              <a:lnSpc>
                <a:spcPts val="1950"/>
              </a:lnSpc>
              <a:defRPr sz="1500"/>
            </a:lvl5pPr>
          </a:lstStyle>
          <a:p>
            <a:pPr lvl="0"/>
            <a:r>
              <a:rPr lang="nl-NL" dirty="0" err="1"/>
              <a:t>Caption</a:t>
            </a:r>
            <a:endParaRPr lang="nl-NL" dirty="0"/>
          </a:p>
          <a:p>
            <a:pPr lvl="0"/>
            <a:endParaRPr lang="nl-NL" dirty="0"/>
          </a:p>
        </p:txBody>
      </p:sp>
      <p:sp>
        <p:nvSpPr>
          <p:cNvPr id="11" name="Tijdelijke aanduiding voor afbeelding 10">
            <a:extLst>
              <a:ext uri="{FF2B5EF4-FFF2-40B4-BE49-F238E27FC236}">
                <a16:creationId xmlns:a16="http://schemas.microsoft.com/office/drawing/2014/main" id="{259B41D8-4651-6D4D-9C5C-BBBE51AB95BF}"/>
              </a:ext>
            </a:extLst>
          </p:cNvPr>
          <p:cNvSpPr>
            <a:spLocks noGrp="1"/>
          </p:cNvSpPr>
          <p:nvPr>
            <p:ph type="pic" sz="quarter" idx="15" hasCustomPrompt="1"/>
          </p:nvPr>
        </p:nvSpPr>
        <p:spPr>
          <a:xfrm>
            <a:off x="6697663" y="1080000"/>
            <a:ext cx="1803400" cy="2228850"/>
          </a:xfrm>
          <a:prstGeom prst="roundRect">
            <a:avLst/>
          </a:prstGeom>
          <a:solidFill>
            <a:schemeClr val="bg1">
              <a:lumMod val="95000"/>
            </a:schemeClr>
          </a:solidFill>
        </p:spPr>
        <p:txBody>
          <a:bodyPr/>
          <a:lstStyle/>
          <a:p>
            <a:r>
              <a:rPr lang="en-GB" dirty="0"/>
              <a:t>Image</a:t>
            </a:r>
          </a:p>
        </p:txBody>
      </p:sp>
    </p:spTree>
    <p:extLst>
      <p:ext uri="{BB962C8B-B14F-4D97-AF65-F5344CB8AC3E}">
        <p14:creationId xmlns:p14="http://schemas.microsoft.com/office/powerpoint/2010/main" val="2990000053"/>
      </p:ext>
    </p:extLst>
  </p:cSld>
  <p:clrMapOvr>
    <a:masterClrMapping/>
  </p:clrMapOvr>
  <p:transition spd="med">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C24CFD-C987-FA4B-82E6-A49187760A82}"/>
              </a:ext>
            </a:extLst>
          </p:cNvPr>
          <p:cNvSpPr/>
          <p:nvPr userDrawn="1"/>
        </p:nvSpPr>
        <p:spPr bwMode="auto">
          <a:xfrm>
            <a:off x="0" y="4917824"/>
            <a:ext cx="9144000" cy="244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12291" name="Rectangle 3"/>
          <p:cNvSpPr>
            <a:spLocks noGrp="1" noChangeArrowheads="1"/>
          </p:cNvSpPr>
          <p:nvPr>
            <p:ph type="body" idx="1"/>
          </p:nvPr>
        </p:nvSpPr>
        <p:spPr bwMode="auto">
          <a:xfrm>
            <a:off x="651600" y="1080000"/>
            <a:ext cx="7829550" cy="3600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1E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rmAutofit/>
          </a:bodyPr>
          <a:lstStyle/>
          <a:p>
            <a:pPr lvl="0"/>
            <a:r>
              <a:rPr lang="en-GB" noProof="0" dirty="0"/>
              <a:t>Click to edit the text style of the model</a:t>
            </a:r>
          </a:p>
          <a:p>
            <a:pPr lvl="1"/>
            <a:r>
              <a:rPr lang="en-GB" noProof="0" dirty="0"/>
              <a:t>Second level</a:t>
            </a:r>
          </a:p>
          <a:p>
            <a:pPr lvl="2"/>
            <a:r>
              <a:rPr lang="en-GB" noProof="0" dirty="0"/>
              <a:t>Third level</a:t>
            </a:r>
          </a:p>
          <a:p>
            <a:pPr lvl="3"/>
            <a:r>
              <a:rPr lang="en-GB" noProof="0" dirty="0"/>
              <a:t>Fourth level</a:t>
            </a:r>
          </a:p>
        </p:txBody>
      </p:sp>
      <p:sp>
        <p:nvSpPr>
          <p:cNvPr id="12292" name="Text Box 4"/>
          <p:cNvSpPr txBox="1">
            <a:spLocks noChangeArrowheads="1"/>
          </p:cNvSpPr>
          <p:nvPr/>
        </p:nvSpPr>
        <p:spPr bwMode="auto">
          <a:xfrm>
            <a:off x="5181600" y="-76585"/>
            <a:ext cx="1371600" cy="2516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pPr algn="r">
              <a:lnSpc>
                <a:spcPct val="115000"/>
              </a:lnSpc>
            </a:pPr>
            <a:endParaRPr lang="nl-NL" sz="900" b="1" dirty="0">
              <a:solidFill>
                <a:schemeClr val="accent1"/>
              </a:solidFill>
              <a:latin typeface="Amerigo BT" charset="0"/>
            </a:endParaRPr>
          </a:p>
        </p:txBody>
      </p:sp>
      <p:sp>
        <p:nvSpPr>
          <p:cNvPr id="12293" name="Rectangle 5"/>
          <p:cNvSpPr>
            <a:spLocks noChangeArrowheads="1"/>
          </p:cNvSpPr>
          <p:nvPr/>
        </p:nvSpPr>
        <p:spPr bwMode="auto">
          <a:xfrm>
            <a:off x="2971800" y="1371600"/>
            <a:ext cx="47244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defTabSz="571500"/>
            <a:endParaRPr lang="nl-NL" sz="1500" b="1" dirty="0">
              <a:solidFill>
                <a:schemeClr val="bg2"/>
              </a:solidFill>
              <a:latin typeface="Trebuchet MS" charset="0"/>
            </a:endParaRPr>
          </a:p>
        </p:txBody>
      </p:sp>
      <p:sp>
        <p:nvSpPr>
          <p:cNvPr id="9" name="Tijdelijke aanduiding voor dianummer 5"/>
          <p:cNvSpPr>
            <a:spLocks noGrp="1"/>
          </p:cNvSpPr>
          <p:nvPr>
            <p:ph type="sldNum" sz="quarter" idx="4"/>
          </p:nvPr>
        </p:nvSpPr>
        <p:spPr>
          <a:xfrm>
            <a:off x="6717846" y="4935328"/>
            <a:ext cx="1763305" cy="194126"/>
          </a:xfrm>
          <a:prstGeom prst="rect">
            <a:avLst/>
          </a:prstGeom>
        </p:spPr>
        <p:txBody>
          <a:bodyPr vert="horz" lIns="91440" tIns="28800" rIns="0" bIns="45720" rtlCol="0" anchor="ctr"/>
          <a:lstStyle>
            <a:lvl1pPr algn="r">
              <a:defRPr sz="900" b="0" i="0" baseline="0">
                <a:solidFill>
                  <a:schemeClr val="accent4"/>
                </a:solidFill>
                <a:latin typeface="Arial Regular"/>
                <a:ea typeface="Arial Regular"/>
                <a:cs typeface="Arial Regular"/>
              </a:defRPr>
            </a:lvl1pPr>
          </a:lstStyle>
          <a:p>
            <a:fld id="{306CB06F-8D94-B64C-AC66-62AFBAF0736E}" type="slidenum">
              <a:rPr lang="nl-NL" smtClean="0"/>
              <a:pPr/>
              <a:t>‹#›</a:t>
            </a:fld>
            <a:endParaRPr lang="nl-NL" dirty="0"/>
          </a:p>
        </p:txBody>
      </p:sp>
      <p:pic>
        <p:nvPicPr>
          <p:cNvPr id="12" name="Afbeelding 11"/>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813333" y="98467"/>
            <a:ext cx="1994328" cy="395569"/>
          </a:xfrm>
          <a:prstGeom prst="rect">
            <a:avLst/>
          </a:prstGeom>
        </p:spPr>
      </p:pic>
      <p:pic>
        <p:nvPicPr>
          <p:cNvPr id="13" name="Afbeelding 12">
            <a:extLst>
              <a:ext uri="{FF2B5EF4-FFF2-40B4-BE49-F238E27FC236}">
                <a16:creationId xmlns:a16="http://schemas.microsoft.com/office/drawing/2014/main" id="{B4532254-6395-9E4E-8129-E87EF2CCA9EF}"/>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59580" y="4973033"/>
            <a:ext cx="2419200" cy="100800"/>
          </a:xfrm>
          <a:prstGeom prst="rect">
            <a:avLst/>
          </a:prstGeom>
        </p:spPr>
      </p:pic>
      <p:sp>
        <p:nvSpPr>
          <p:cNvPr id="3" name="Tijdelijke aanduiding voor titel 2">
            <a:extLst>
              <a:ext uri="{FF2B5EF4-FFF2-40B4-BE49-F238E27FC236}">
                <a16:creationId xmlns:a16="http://schemas.microsoft.com/office/drawing/2014/main" id="{26FBABE8-32E9-4C4E-B65B-8CD137F5004C}"/>
              </a:ext>
            </a:extLst>
          </p:cNvPr>
          <p:cNvSpPr>
            <a:spLocks noGrp="1"/>
          </p:cNvSpPr>
          <p:nvPr>
            <p:ph type="title"/>
          </p:nvPr>
        </p:nvSpPr>
        <p:spPr>
          <a:xfrm>
            <a:off x="651600" y="576000"/>
            <a:ext cx="7830000" cy="486000"/>
          </a:xfrm>
          <a:prstGeom prst="rect">
            <a:avLst/>
          </a:prstGeom>
        </p:spPr>
        <p:txBody>
          <a:bodyPr vert="horz" lIns="0" tIns="0" rIns="0" bIns="0" rtlCol="0" anchor="t" anchorCtr="0">
            <a:normAutofit/>
          </a:bodyPr>
          <a:lstStyle/>
          <a:p>
            <a:r>
              <a:rPr lang="nl-NL" dirty="0"/>
              <a:t>Klik om stijl te bewerken</a:t>
            </a:r>
            <a:endParaRPr lang="en-GB" dirty="0"/>
          </a:p>
        </p:txBody>
      </p:sp>
    </p:spTree>
  </p:cSld>
  <p:clrMap bg1="lt1" tx1="dk1" bg2="lt2" tx2="dk2" accent1="accent1" accent2="accent2" accent3="accent3" accent4="accent4" accent5="accent5" accent6="accent6" hlink="hlink" folHlink="folHlink"/>
  <p:sldLayoutIdLst>
    <p:sldLayoutId id="2147483680" r:id="rId1"/>
    <p:sldLayoutId id="2147483684" r:id="rId2"/>
    <p:sldLayoutId id="2147483683" r:id="rId3"/>
    <p:sldLayoutId id="2147483661" r:id="rId4"/>
    <p:sldLayoutId id="2147483671" r:id="rId5"/>
    <p:sldLayoutId id="2147483692" r:id="rId6"/>
    <p:sldLayoutId id="2147483673" r:id="rId7"/>
    <p:sldLayoutId id="2147483675" r:id="rId8"/>
    <p:sldLayoutId id="2147483672" r:id="rId9"/>
    <p:sldLayoutId id="2147483691" r:id="rId10"/>
    <p:sldLayoutId id="2147483686" r:id="rId11"/>
    <p:sldLayoutId id="2147483666" r:id="rId12"/>
    <p:sldLayoutId id="2147483674" r:id="rId13"/>
    <p:sldLayoutId id="2147483690" r:id="rId14"/>
    <p:sldLayoutId id="2147483689" r:id="rId15"/>
    <p:sldLayoutId id="2147483694" r:id="rId16"/>
    <p:sldLayoutId id="2147483695" r:id="rId17"/>
  </p:sldLayoutIdLst>
  <p:transition spd="med">
    <p:pull dir="d"/>
  </p:transition>
  <p:hf hdr="0" ftr="0" dt="0"/>
  <p:txStyles>
    <p:titleStyle>
      <a:lvl1pPr algn="l" defTabSz="571500" rtl="0" eaLnBrk="1" fontAlgn="base" hangingPunct="1">
        <a:spcBef>
          <a:spcPct val="0"/>
        </a:spcBef>
        <a:spcAft>
          <a:spcPct val="0"/>
        </a:spcAft>
        <a:defRPr sz="2250" b="1" i="0">
          <a:solidFill>
            <a:schemeClr val="accent1"/>
          </a:solidFill>
          <a:latin typeface="Arial Bold"/>
          <a:ea typeface="Arial Bold"/>
          <a:cs typeface="Arial Bold"/>
        </a:defRPr>
      </a:lvl1pPr>
      <a:lvl2pPr algn="l" defTabSz="571500" rtl="0" eaLnBrk="1" fontAlgn="base" hangingPunct="1">
        <a:spcBef>
          <a:spcPct val="0"/>
        </a:spcBef>
        <a:spcAft>
          <a:spcPct val="0"/>
        </a:spcAft>
        <a:defRPr sz="2250">
          <a:solidFill>
            <a:srgbClr val="D06000"/>
          </a:solidFill>
          <a:latin typeface="Verdana" charset="0"/>
          <a:ea typeface="ＭＳ Ｐゴシック" charset="0"/>
        </a:defRPr>
      </a:lvl2pPr>
      <a:lvl3pPr algn="l" defTabSz="571500" rtl="0" eaLnBrk="1" fontAlgn="base" hangingPunct="1">
        <a:spcBef>
          <a:spcPct val="0"/>
        </a:spcBef>
        <a:spcAft>
          <a:spcPct val="0"/>
        </a:spcAft>
        <a:defRPr sz="2250">
          <a:solidFill>
            <a:srgbClr val="D06000"/>
          </a:solidFill>
          <a:latin typeface="Verdana" charset="0"/>
          <a:ea typeface="ＭＳ Ｐゴシック" charset="0"/>
        </a:defRPr>
      </a:lvl3pPr>
      <a:lvl4pPr algn="l" defTabSz="571500" rtl="0" eaLnBrk="1" fontAlgn="base" hangingPunct="1">
        <a:spcBef>
          <a:spcPct val="0"/>
        </a:spcBef>
        <a:spcAft>
          <a:spcPct val="0"/>
        </a:spcAft>
        <a:defRPr sz="2250">
          <a:solidFill>
            <a:srgbClr val="D06000"/>
          </a:solidFill>
          <a:latin typeface="Verdana" charset="0"/>
          <a:ea typeface="ＭＳ Ｐゴシック" charset="0"/>
        </a:defRPr>
      </a:lvl4pPr>
      <a:lvl5pPr algn="l" defTabSz="571500" rtl="0" eaLnBrk="1" fontAlgn="base" hangingPunct="1">
        <a:spcBef>
          <a:spcPct val="0"/>
        </a:spcBef>
        <a:spcAft>
          <a:spcPct val="0"/>
        </a:spcAft>
        <a:defRPr sz="2250">
          <a:solidFill>
            <a:srgbClr val="D06000"/>
          </a:solidFill>
          <a:latin typeface="Verdana" charset="0"/>
          <a:ea typeface="ＭＳ Ｐゴシック" charset="0"/>
        </a:defRPr>
      </a:lvl5pPr>
      <a:lvl6pPr marL="342900" algn="l" defTabSz="571500" rtl="0" eaLnBrk="1" fontAlgn="base" hangingPunct="1">
        <a:spcBef>
          <a:spcPct val="0"/>
        </a:spcBef>
        <a:spcAft>
          <a:spcPct val="0"/>
        </a:spcAft>
        <a:defRPr sz="2250">
          <a:solidFill>
            <a:srgbClr val="D06000"/>
          </a:solidFill>
          <a:latin typeface="Verdana" charset="0"/>
          <a:ea typeface="ＭＳ Ｐゴシック" charset="0"/>
        </a:defRPr>
      </a:lvl6pPr>
      <a:lvl7pPr marL="685800" algn="l" defTabSz="571500" rtl="0" eaLnBrk="1" fontAlgn="base" hangingPunct="1">
        <a:spcBef>
          <a:spcPct val="0"/>
        </a:spcBef>
        <a:spcAft>
          <a:spcPct val="0"/>
        </a:spcAft>
        <a:defRPr sz="2250">
          <a:solidFill>
            <a:srgbClr val="D06000"/>
          </a:solidFill>
          <a:latin typeface="Verdana" charset="0"/>
          <a:ea typeface="ＭＳ Ｐゴシック" charset="0"/>
        </a:defRPr>
      </a:lvl7pPr>
      <a:lvl8pPr marL="1028700" algn="l" defTabSz="571500" rtl="0" eaLnBrk="1" fontAlgn="base" hangingPunct="1">
        <a:spcBef>
          <a:spcPct val="0"/>
        </a:spcBef>
        <a:spcAft>
          <a:spcPct val="0"/>
        </a:spcAft>
        <a:defRPr sz="2250">
          <a:solidFill>
            <a:srgbClr val="D06000"/>
          </a:solidFill>
          <a:latin typeface="Verdana" charset="0"/>
          <a:ea typeface="ＭＳ Ｐゴシック" charset="0"/>
        </a:defRPr>
      </a:lvl8pPr>
      <a:lvl9pPr marL="1371600" algn="l" defTabSz="571500" rtl="0" eaLnBrk="1" fontAlgn="base" hangingPunct="1">
        <a:spcBef>
          <a:spcPct val="0"/>
        </a:spcBef>
        <a:spcAft>
          <a:spcPct val="0"/>
        </a:spcAft>
        <a:defRPr sz="2250">
          <a:solidFill>
            <a:srgbClr val="D06000"/>
          </a:solidFill>
          <a:latin typeface="Verdana" charset="0"/>
          <a:ea typeface="ＭＳ Ｐゴシック" charset="0"/>
        </a:defRPr>
      </a:lvl9pPr>
    </p:titleStyle>
    <p:bodyStyle>
      <a:lvl1pPr marL="142875" indent="-142875" algn="l" defTabSz="571500" rtl="0" eaLnBrk="1" fontAlgn="base" hangingPunct="1">
        <a:lnSpc>
          <a:spcPct val="120000"/>
        </a:lnSpc>
        <a:spcBef>
          <a:spcPts val="0"/>
        </a:spcBef>
        <a:spcAft>
          <a:spcPts val="900"/>
        </a:spcAft>
        <a:defRPr sz="1800" b="0" i="0">
          <a:solidFill>
            <a:srgbClr val="0E4133"/>
          </a:solidFill>
          <a:latin typeface="Arial Regular"/>
          <a:ea typeface="+mn-ea"/>
          <a:cs typeface="+mn-cs"/>
        </a:defRPr>
      </a:lvl1pPr>
      <a:lvl2pPr marL="154800" indent="-154800" algn="l" defTabSz="571500" rtl="0" eaLnBrk="1" fontAlgn="base" hangingPunct="1">
        <a:lnSpc>
          <a:spcPct val="120000"/>
        </a:lnSpc>
        <a:spcBef>
          <a:spcPts val="0"/>
        </a:spcBef>
        <a:spcAft>
          <a:spcPts val="800"/>
        </a:spcAft>
        <a:buFont typeface="Times" charset="0"/>
        <a:buChar char="•"/>
        <a:defRPr sz="1800" b="0" i="0">
          <a:solidFill>
            <a:srgbClr val="0E4133"/>
          </a:solidFill>
          <a:latin typeface="Arial Regular"/>
          <a:ea typeface="+mn-ea"/>
        </a:defRPr>
      </a:lvl2pPr>
      <a:lvl3pPr marL="356625" indent="-155972" algn="l" defTabSz="571500" rtl="0" eaLnBrk="1" fontAlgn="base" hangingPunct="1">
        <a:lnSpc>
          <a:spcPct val="120000"/>
        </a:lnSpc>
        <a:spcBef>
          <a:spcPts val="0"/>
        </a:spcBef>
        <a:spcAft>
          <a:spcPts val="800"/>
        </a:spcAft>
        <a:buFont typeface="Times" charset="0"/>
        <a:buChar char="–"/>
        <a:defRPr sz="1800" b="0" i="0">
          <a:solidFill>
            <a:srgbClr val="0E4133"/>
          </a:solidFill>
          <a:latin typeface="Arial Regular"/>
          <a:ea typeface="+mn-ea"/>
        </a:defRPr>
      </a:lvl3pPr>
      <a:lvl4pPr marL="566738" indent="-154800" algn="l" defTabSz="571500" rtl="0" eaLnBrk="1" fontAlgn="base" hangingPunct="1">
        <a:lnSpc>
          <a:spcPct val="120000"/>
        </a:lnSpc>
        <a:spcBef>
          <a:spcPts val="0"/>
        </a:spcBef>
        <a:spcAft>
          <a:spcPts val="800"/>
        </a:spcAft>
        <a:buSzPct val="60000"/>
        <a:buFont typeface="Courier New" panose="02070309020205020404" pitchFamily="49" charset="0"/>
        <a:buChar char="o"/>
        <a:defRPr sz="1800" b="0" i="0">
          <a:solidFill>
            <a:srgbClr val="0E4133"/>
          </a:solidFill>
          <a:latin typeface="Arial Regular"/>
          <a:ea typeface="+mn-ea"/>
        </a:defRPr>
      </a:lvl4pPr>
      <a:lvl5pPr marL="1244054" indent="-171450" algn="l" defTabSz="571500" rtl="0" eaLnBrk="1" fontAlgn="base" hangingPunct="1">
        <a:lnSpc>
          <a:spcPct val="120000"/>
        </a:lnSpc>
        <a:spcBef>
          <a:spcPts val="0"/>
        </a:spcBef>
        <a:spcAft>
          <a:spcPts val="800"/>
        </a:spcAft>
        <a:defRPr sz="1800" b="0" i="0">
          <a:solidFill>
            <a:srgbClr val="0E4133"/>
          </a:solidFill>
          <a:latin typeface="Calibri Normaal" charset="0"/>
          <a:ea typeface="+mn-ea"/>
        </a:defRPr>
      </a:lvl5pPr>
      <a:lvl6pPr marL="1910954" indent="-171450" algn="l" defTabSz="571500" rtl="0" eaLnBrk="1" fontAlgn="base" hangingPunct="1">
        <a:lnSpc>
          <a:spcPts val="2400"/>
        </a:lnSpc>
        <a:spcBef>
          <a:spcPct val="20000"/>
        </a:spcBef>
        <a:spcAft>
          <a:spcPct val="0"/>
        </a:spcAft>
        <a:defRPr sz="1800">
          <a:solidFill>
            <a:srgbClr val="0E4133"/>
          </a:solidFill>
          <a:latin typeface="+mn-lt"/>
          <a:ea typeface="+mn-ea"/>
        </a:defRPr>
      </a:lvl6pPr>
      <a:lvl7pPr marL="2253854" indent="-171450" algn="l" defTabSz="571500" rtl="0" eaLnBrk="1" fontAlgn="base" hangingPunct="1">
        <a:lnSpc>
          <a:spcPts val="2400"/>
        </a:lnSpc>
        <a:spcBef>
          <a:spcPct val="20000"/>
        </a:spcBef>
        <a:spcAft>
          <a:spcPct val="0"/>
        </a:spcAft>
        <a:defRPr sz="1800">
          <a:solidFill>
            <a:srgbClr val="0E4133"/>
          </a:solidFill>
          <a:latin typeface="+mn-lt"/>
          <a:ea typeface="+mn-ea"/>
        </a:defRPr>
      </a:lvl7pPr>
      <a:lvl8pPr marL="2596754" indent="-171450" algn="l" defTabSz="571500" rtl="0" eaLnBrk="1" fontAlgn="base" hangingPunct="1">
        <a:lnSpc>
          <a:spcPts val="2400"/>
        </a:lnSpc>
        <a:spcBef>
          <a:spcPct val="20000"/>
        </a:spcBef>
        <a:spcAft>
          <a:spcPct val="0"/>
        </a:spcAft>
        <a:defRPr sz="1800">
          <a:solidFill>
            <a:srgbClr val="0E4133"/>
          </a:solidFill>
          <a:latin typeface="+mn-lt"/>
          <a:ea typeface="+mn-ea"/>
        </a:defRPr>
      </a:lvl8pPr>
      <a:lvl9pPr marL="2939654" indent="-171450" algn="l" defTabSz="571500" rtl="0" eaLnBrk="1" fontAlgn="base" hangingPunct="1">
        <a:lnSpc>
          <a:spcPts val="2400"/>
        </a:lnSpc>
        <a:spcBef>
          <a:spcPct val="20000"/>
        </a:spcBef>
        <a:spcAft>
          <a:spcPct val="0"/>
        </a:spcAft>
        <a:defRPr sz="1800">
          <a:solidFill>
            <a:srgbClr val="0E4133"/>
          </a:solidFill>
          <a:latin typeface="+mn-lt"/>
          <a:ea typeface="+mn-ea"/>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actuview.com/partners/aae" TargetMode="External"/><Relationship Id="rId3" Type="http://schemas.openxmlformats.org/officeDocument/2006/relationships/hyperlink" Target="http://www.actuary.eu/" TargetMode="External"/><Relationship Id="rId7" Type="http://schemas.openxmlformats.org/officeDocument/2006/relationships/hyperlink" Target="https://www.youtube.com/@ActuarialAssociationofEurope" TargetMode="External"/><Relationship Id="rId2" Type="http://schemas.openxmlformats.org/officeDocument/2006/relationships/hyperlink" Target="mailto:info@actuary.eu" TargetMode="External"/><Relationship Id="rId1" Type="http://schemas.openxmlformats.org/officeDocument/2006/relationships/slideLayout" Target="../slideLayouts/slideLayout15.xml"/><Relationship Id="rId6" Type="http://schemas.openxmlformats.org/officeDocument/2006/relationships/hyperlink" Target="https://www.linkedin.com/company/actuarialassociationofeurope/" TargetMode="External"/><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hyperlink" Target="https://twitter.com/InfoAA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actuary.eu/about-the-aae/members/" TargetMode="External"/><Relationship Id="rId2" Type="http://schemas.openxmlformats.org/officeDocument/2006/relationships/hyperlink" Target="https://actuary.eu/wp-content/uploads/2017/08/GCAE-Anniversary.pdf" TargetMode="Externa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TlQ3ioS28"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3.jp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291A75-2F1F-A847-9238-F40F03A8AEAE}"/>
              </a:ext>
            </a:extLst>
          </p:cNvPr>
          <p:cNvSpPr>
            <a:spLocks noGrp="1"/>
          </p:cNvSpPr>
          <p:nvPr>
            <p:ph type="title"/>
          </p:nvPr>
        </p:nvSpPr>
        <p:spPr/>
        <p:txBody>
          <a:bodyPr>
            <a:normAutofit/>
          </a:bodyPr>
          <a:lstStyle/>
          <a:p>
            <a:r>
              <a:rPr lang="en-GB" dirty="0"/>
              <a:t>Actuarial Association of Europe</a:t>
            </a:r>
          </a:p>
        </p:txBody>
      </p:sp>
    </p:spTree>
    <p:extLst>
      <p:ext uri="{BB962C8B-B14F-4D97-AF65-F5344CB8AC3E}">
        <p14:creationId xmlns:p14="http://schemas.microsoft.com/office/powerpoint/2010/main" val="136764215"/>
      </p:ext>
    </p:extLst>
  </p:cSld>
  <p:clrMapOvr>
    <a:masterClrMapping/>
  </p:clrMapOvr>
  <p:transition spd="med">
    <p:pull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AF6BDE-D3E6-B142-BAED-90E62BFB84DB}"/>
              </a:ext>
            </a:extLst>
          </p:cNvPr>
          <p:cNvSpPr>
            <a:spLocks noGrp="1"/>
          </p:cNvSpPr>
          <p:nvPr>
            <p:ph type="sldNum" sz="quarter" idx="10"/>
          </p:nvPr>
        </p:nvSpPr>
        <p:spPr/>
        <p:txBody>
          <a:bodyPr/>
          <a:lstStyle/>
          <a:p>
            <a:fld id="{306CB06F-8D94-B64C-AC66-62AFBAF0736E}" type="slidenum">
              <a:rPr lang="nl-NL" smtClean="0"/>
              <a:pPr/>
              <a:t>10</a:t>
            </a:fld>
            <a:endParaRPr lang="nl-NL" dirty="0"/>
          </a:p>
        </p:txBody>
      </p:sp>
      <p:sp>
        <p:nvSpPr>
          <p:cNvPr id="3" name="Ondertitel 2">
            <a:extLst>
              <a:ext uri="{FF2B5EF4-FFF2-40B4-BE49-F238E27FC236}">
                <a16:creationId xmlns:a16="http://schemas.microsoft.com/office/drawing/2014/main" id="{9FEAF1DD-1D67-6844-AC14-5D64BEFBD386}"/>
              </a:ext>
            </a:extLst>
          </p:cNvPr>
          <p:cNvSpPr>
            <a:spLocks noGrp="1"/>
          </p:cNvSpPr>
          <p:nvPr>
            <p:ph type="subTitle" idx="1"/>
          </p:nvPr>
        </p:nvSpPr>
        <p:spPr>
          <a:xfrm>
            <a:off x="3240000" y="2345857"/>
            <a:ext cx="2158477" cy="1549135"/>
          </a:xfrm>
        </p:spPr>
        <p:txBody>
          <a:bodyPr/>
          <a:lstStyle/>
          <a:p>
            <a:r>
              <a:rPr lang="en-GB" sz="1200" dirty="0"/>
              <a:t>Boulevard Roi Albert II 4</a:t>
            </a:r>
            <a:br>
              <a:rPr lang="en-GB" sz="1200" dirty="0"/>
            </a:br>
            <a:r>
              <a:rPr lang="en-GB" sz="1200" dirty="0"/>
              <a:t>B-1000 Brussels</a:t>
            </a:r>
            <a:br>
              <a:rPr lang="en-GB" sz="1200" dirty="0"/>
            </a:br>
            <a:r>
              <a:rPr lang="en-GB" sz="1200" dirty="0"/>
              <a:t>Belgium</a:t>
            </a:r>
            <a:br>
              <a:rPr lang="en-GB" sz="1200" dirty="0"/>
            </a:br>
            <a:r>
              <a:rPr lang="en-GB" sz="1200" dirty="0"/>
              <a:t>T: +32 2 274 06 61</a:t>
            </a:r>
            <a:br>
              <a:rPr lang="en-GB" sz="1200" dirty="0"/>
            </a:br>
            <a:r>
              <a:rPr lang="en-GB" sz="1200" dirty="0"/>
              <a:t>E: </a:t>
            </a:r>
            <a:r>
              <a:rPr lang="en-GB" sz="1200" dirty="0">
                <a:hlinkClick r:id="rId2"/>
              </a:rPr>
              <a:t>info@actuary.eu</a:t>
            </a:r>
            <a:br>
              <a:rPr lang="en-GB" sz="1200" dirty="0"/>
            </a:br>
            <a:r>
              <a:rPr lang="en-GB" sz="1200" dirty="0"/>
              <a:t>W: </a:t>
            </a:r>
            <a:r>
              <a:rPr lang="en-GB" sz="1200" dirty="0">
                <a:hlinkClick r:id="rId3"/>
              </a:rPr>
              <a:t>www.actuary.eu</a:t>
            </a:r>
            <a:r>
              <a:rPr lang="en-GB" sz="1200" dirty="0"/>
              <a:t> </a:t>
            </a:r>
            <a:br>
              <a:rPr lang="en-GB" sz="1200" dirty="0"/>
            </a:br>
            <a:br>
              <a:rPr lang="en-GB" sz="1200" dirty="0"/>
            </a:br>
            <a:br>
              <a:rPr lang="en-GB" sz="1200" dirty="0"/>
            </a:br>
            <a:endParaRPr lang="en-GB" sz="1200" dirty="0"/>
          </a:p>
        </p:txBody>
      </p:sp>
      <p:sp>
        <p:nvSpPr>
          <p:cNvPr id="4" name="Titel 3">
            <a:extLst>
              <a:ext uri="{FF2B5EF4-FFF2-40B4-BE49-F238E27FC236}">
                <a16:creationId xmlns:a16="http://schemas.microsoft.com/office/drawing/2014/main" id="{49B239B4-081F-0E4B-B45C-3EA350DA2F13}"/>
              </a:ext>
            </a:extLst>
          </p:cNvPr>
          <p:cNvSpPr>
            <a:spLocks noGrp="1"/>
          </p:cNvSpPr>
          <p:nvPr>
            <p:ph type="title"/>
          </p:nvPr>
        </p:nvSpPr>
        <p:spPr/>
        <p:txBody>
          <a:bodyPr>
            <a:normAutofit/>
          </a:bodyPr>
          <a:lstStyle/>
          <a:p>
            <a:r>
              <a:rPr lang="en-GB" dirty="0"/>
              <a:t>Actuarial Association of Europe</a:t>
            </a:r>
          </a:p>
        </p:txBody>
      </p:sp>
      <p:pic>
        <p:nvPicPr>
          <p:cNvPr id="7" name="Tijdelijke aanduiding voor afbeelding 6">
            <a:extLst>
              <a:ext uri="{FF2B5EF4-FFF2-40B4-BE49-F238E27FC236}">
                <a16:creationId xmlns:a16="http://schemas.microsoft.com/office/drawing/2014/main" id="{039F439D-F052-1D4D-A5BD-322F27381A46}"/>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3B8861FC-D59C-9575-512D-6B47259618D1}"/>
              </a:ext>
            </a:extLst>
          </p:cNvPr>
          <p:cNvPicPr>
            <a:picLocks noChangeAspect="1"/>
          </p:cNvPicPr>
          <p:nvPr/>
        </p:nvPicPr>
        <p:blipFill>
          <a:blip r:embed="rId5"/>
          <a:stretch>
            <a:fillRect/>
          </a:stretch>
        </p:blipFill>
        <p:spPr>
          <a:xfrm>
            <a:off x="5089951" y="2345857"/>
            <a:ext cx="1336308" cy="1244561"/>
          </a:xfrm>
          <a:prstGeom prst="rect">
            <a:avLst/>
          </a:prstGeom>
        </p:spPr>
      </p:pic>
      <p:sp>
        <p:nvSpPr>
          <p:cNvPr id="10" name="Ondertitel 2">
            <a:extLst>
              <a:ext uri="{FF2B5EF4-FFF2-40B4-BE49-F238E27FC236}">
                <a16:creationId xmlns:a16="http://schemas.microsoft.com/office/drawing/2014/main" id="{2ED1BCD4-FFD8-4074-3DD2-DCE8B1549287}"/>
              </a:ext>
            </a:extLst>
          </p:cNvPr>
          <p:cNvSpPr txBox="1">
            <a:spLocks/>
          </p:cNvSpPr>
          <p:nvPr/>
        </p:nvSpPr>
        <p:spPr bwMode="auto">
          <a:xfrm>
            <a:off x="6426259" y="2514377"/>
            <a:ext cx="1419410" cy="108767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square" lIns="0" tIns="0" rIns="0" bIns="0" numCol="1" anchor="t" anchorCtr="0" compatLnSpc="1">
            <a:prstTxWarp prst="textNoShape">
              <a:avLst/>
            </a:prstTxWarp>
            <a:spAutoFit/>
          </a:bodyPr>
          <a:lstStyle>
            <a:lvl1pPr marL="0" indent="0" algn="l" defTabSz="571500" rtl="0" eaLnBrk="1" fontAlgn="base" hangingPunct="1">
              <a:lnSpc>
                <a:spcPct val="120000"/>
              </a:lnSpc>
              <a:spcBef>
                <a:spcPts val="0"/>
              </a:spcBef>
              <a:spcAft>
                <a:spcPts val="900"/>
              </a:spcAft>
              <a:defRPr sz="1650" b="0" i="0">
                <a:solidFill>
                  <a:srgbClr val="0E4133"/>
                </a:solidFill>
                <a:latin typeface="Arial Regular"/>
                <a:ea typeface="+mn-ea"/>
                <a:cs typeface="+mn-cs"/>
              </a:defRPr>
            </a:lvl1pPr>
            <a:lvl2pPr marL="154800" indent="-154800" algn="l" defTabSz="571500" rtl="0" eaLnBrk="1" fontAlgn="base" hangingPunct="1">
              <a:lnSpc>
                <a:spcPct val="120000"/>
              </a:lnSpc>
              <a:spcBef>
                <a:spcPts val="0"/>
              </a:spcBef>
              <a:spcAft>
                <a:spcPts val="800"/>
              </a:spcAft>
              <a:buFont typeface="Times" charset="0"/>
              <a:buChar char="•"/>
              <a:defRPr sz="1800" b="0" i="0">
                <a:solidFill>
                  <a:srgbClr val="0E4133"/>
                </a:solidFill>
                <a:latin typeface="Arial Regular"/>
                <a:ea typeface="+mn-ea"/>
              </a:defRPr>
            </a:lvl2pPr>
            <a:lvl3pPr marL="356625" indent="-155972" algn="l" defTabSz="571500" rtl="0" eaLnBrk="1" fontAlgn="base" hangingPunct="1">
              <a:lnSpc>
                <a:spcPct val="120000"/>
              </a:lnSpc>
              <a:spcBef>
                <a:spcPts val="0"/>
              </a:spcBef>
              <a:spcAft>
                <a:spcPts val="800"/>
              </a:spcAft>
              <a:buFont typeface="Times" charset="0"/>
              <a:buChar char="–"/>
              <a:defRPr sz="1800" b="0" i="0">
                <a:solidFill>
                  <a:srgbClr val="0E4133"/>
                </a:solidFill>
                <a:latin typeface="Arial Regular"/>
                <a:ea typeface="+mn-ea"/>
              </a:defRPr>
            </a:lvl3pPr>
            <a:lvl4pPr marL="566738" indent="-154800" algn="l" defTabSz="571500" rtl="0" eaLnBrk="1" fontAlgn="base" hangingPunct="1">
              <a:lnSpc>
                <a:spcPct val="120000"/>
              </a:lnSpc>
              <a:spcBef>
                <a:spcPts val="0"/>
              </a:spcBef>
              <a:spcAft>
                <a:spcPts val="800"/>
              </a:spcAft>
              <a:buSzPct val="60000"/>
              <a:buFont typeface="Courier New" panose="02070309020205020404" pitchFamily="49" charset="0"/>
              <a:buChar char="o"/>
              <a:defRPr sz="1800" b="0" i="0">
                <a:solidFill>
                  <a:srgbClr val="0E4133"/>
                </a:solidFill>
                <a:latin typeface="Arial Regular"/>
                <a:ea typeface="+mn-ea"/>
              </a:defRPr>
            </a:lvl4pPr>
            <a:lvl5pPr marL="1244054" indent="-171450" algn="l" defTabSz="571500" rtl="0" eaLnBrk="1" fontAlgn="base" hangingPunct="1">
              <a:lnSpc>
                <a:spcPct val="120000"/>
              </a:lnSpc>
              <a:spcBef>
                <a:spcPts val="0"/>
              </a:spcBef>
              <a:spcAft>
                <a:spcPts val="800"/>
              </a:spcAft>
              <a:defRPr sz="1800" b="0" i="0">
                <a:solidFill>
                  <a:srgbClr val="0E4133"/>
                </a:solidFill>
                <a:latin typeface="Calibri Normaal" charset="0"/>
                <a:ea typeface="+mn-ea"/>
              </a:defRPr>
            </a:lvl5pPr>
            <a:lvl6pPr marL="1910954" indent="-171450" algn="l" defTabSz="571500" rtl="0" eaLnBrk="1" fontAlgn="base" hangingPunct="1">
              <a:lnSpc>
                <a:spcPts val="2400"/>
              </a:lnSpc>
              <a:spcBef>
                <a:spcPct val="20000"/>
              </a:spcBef>
              <a:spcAft>
                <a:spcPct val="0"/>
              </a:spcAft>
              <a:defRPr sz="1800">
                <a:solidFill>
                  <a:srgbClr val="0E4133"/>
                </a:solidFill>
                <a:latin typeface="+mn-lt"/>
                <a:ea typeface="+mn-ea"/>
              </a:defRPr>
            </a:lvl6pPr>
            <a:lvl7pPr marL="2253854" indent="-171450" algn="l" defTabSz="571500" rtl="0" eaLnBrk="1" fontAlgn="base" hangingPunct="1">
              <a:lnSpc>
                <a:spcPts val="2400"/>
              </a:lnSpc>
              <a:spcBef>
                <a:spcPct val="20000"/>
              </a:spcBef>
              <a:spcAft>
                <a:spcPct val="0"/>
              </a:spcAft>
              <a:defRPr sz="1800">
                <a:solidFill>
                  <a:srgbClr val="0E4133"/>
                </a:solidFill>
                <a:latin typeface="+mn-lt"/>
                <a:ea typeface="+mn-ea"/>
              </a:defRPr>
            </a:lvl7pPr>
            <a:lvl8pPr marL="2596754" indent="-171450" algn="l" defTabSz="571500" rtl="0" eaLnBrk="1" fontAlgn="base" hangingPunct="1">
              <a:lnSpc>
                <a:spcPts val="2400"/>
              </a:lnSpc>
              <a:spcBef>
                <a:spcPct val="20000"/>
              </a:spcBef>
              <a:spcAft>
                <a:spcPct val="0"/>
              </a:spcAft>
              <a:defRPr sz="1800">
                <a:solidFill>
                  <a:srgbClr val="0E4133"/>
                </a:solidFill>
                <a:latin typeface="+mn-lt"/>
                <a:ea typeface="+mn-ea"/>
              </a:defRPr>
            </a:lvl8pPr>
            <a:lvl9pPr marL="2939654" indent="-171450" algn="l" defTabSz="571500" rtl="0" eaLnBrk="1" fontAlgn="base" hangingPunct="1">
              <a:lnSpc>
                <a:spcPts val="2400"/>
              </a:lnSpc>
              <a:spcBef>
                <a:spcPct val="20000"/>
              </a:spcBef>
              <a:spcAft>
                <a:spcPct val="0"/>
              </a:spcAft>
              <a:defRPr sz="1800">
                <a:solidFill>
                  <a:srgbClr val="0E4133"/>
                </a:solidFill>
                <a:latin typeface="+mn-lt"/>
                <a:ea typeface="+mn-ea"/>
              </a:defRPr>
            </a:lvl9pPr>
          </a:lstStyle>
          <a:p>
            <a:pPr algn="just"/>
            <a:r>
              <a:rPr lang="en-GB" sz="1200" kern="0" dirty="0">
                <a:hlinkClick r:id="rId6"/>
              </a:rPr>
              <a:t>LinkedIn</a:t>
            </a:r>
            <a:br>
              <a:rPr lang="en-GB" sz="1200" kern="0" dirty="0"/>
            </a:br>
            <a:r>
              <a:rPr lang="en-GB" sz="1200" kern="0" dirty="0">
                <a:hlinkClick r:id="rId7"/>
              </a:rPr>
              <a:t>YouTube</a:t>
            </a:r>
            <a:br>
              <a:rPr lang="en-GB" sz="1200" kern="0" dirty="0"/>
            </a:br>
            <a:r>
              <a:rPr lang="en-GB" sz="1200" kern="0" dirty="0" err="1">
                <a:hlinkClick r:id="rId8"/>
              </a:rPr>
              <a:t>actuview</a:t>
            </a:r>
            <a:br>
              <a:rPr lang="en-GB" sz="1200" kern="0" dirty="0"/>
            </a:br>
            <a:r>
              <a:rPr lang="en-GB" sz="1200" kern="0" dirty="0">
                <a:hlinkClick r:id="rId9"/>
              </a:rPr>
              <a:t>X</a:t>
            </a:r>
            <a:br>
              <a:rPr lang="en-GB" sz="1200" kern="0" dirty="0"/>
            </a:br>
            <a:endParaRPr lang="en-GB" sz="1200" kern="0" dirty="0"/>
          </a:p>
        </p:txBody>
      </p:sp>
    </p:spTree>
    <p:extLst>
      <p:ext uri="{BB962C8B-B14F-4D97-AF65-F5344CB8AC3E}">
        <p14:creationId xmlns:p14="http://schemas.microsoft.com/office/powerpoint/2010/main" val="3540052899"/>
      </p:ext>
    </p:extLst>
  </p:cSld>
  <p:clrMapOvr>
    <a:masterClrMapping/>
  </p:clrMapOvr>
  <p:transition spd="med">
    <p:pull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65BAE-9690-3347-9479-049A2B5D93C2}"/>
              </a:ext>
            </a:extLst>
          </p:cNvPr>
          <p:cNvSpPr>
            <a:spLocks noGrp="1"/>
          </p:cNvSpPr>
          <p:nvPr>
            <p:ph type="title"/>
          </p:nvPr>
        </p:nvSpPr>
        <p:spPr>
          <a:xfrm>
            <a:off x="652786" y="576000"/>
            <a:ext cx="7829550" cy="486294"/>
          </a:xfrm>
        </p:spPr>
        <p:txBody>
          <a:bodyPr anchor="t">
            <a:normAutofit/>
          </a:bodyPr>
          <a:lstStyle/>
          <a:p>
            <a:r>
              <a:rPr lang="en-GB" dirty="0"/>
              <a:t>Actuarial Association of Europe</a:t>
            </a:r>
          </a:p>
        </p:txBody>
      </p:sp>
      <p:sp>
        <p:nvSpPr>
          <p:cNvPr id="3" name="Tijdelijke aanduiding voor dianummer 2">
            <a:extLst>
              <a:ext uri="{FF2B5EF4-FFF2-40B4-BE49-F238E27FC236}">
                <a16:creationId xmlns:a16="http://schemas.microsoft.com/office/drawing/2014/main" id="{F0EE2955-DBC6-FB4D-B37E-C06912D6C8D8}"/>
              </a:ext>
            </a:extLst>
          </p:cNvPr>
          <p:cNvSpPr>
            <a:spLocks noGrp="1"/>
          </p:cNvSpPr>
          <p:nvPr>
            <p:ph type="sldNum" sz="quarter" idx="10"/>
          </p:nvPr>
        </p:nvSpPr>
        <p:spPr>
          <a:xfrm>
            <a:off x="6717846" y="4935328"/>
            <a:ext cx="1763305" cy="194126"/>
          </a:xfrm>
        </p:spPr>
        <p:txBody>
          <a:bodyPr anchor="ctr">
            <a:normAutofit/>
          </a:bodyPr>
          <a:lstStyle/>
          <a:p>
            <a:pPr>
              <a:lnSpc>
                <a:spcPct val="90000"/>
              </a:lnSpc>
              <a:spcAft>
                <a:spcPts val="600"/>
              </a:spcAft>
            </a:pPr>
            <a:fld id="{306CB06F-8D94-B64C-AC66-62AFBAF0736E}" type="slidenum">
              <a:rPr lang="nl-NL" sz="800" smtClean="0"/>
              <a:pPr>
                <a:lnSpc>
                  <a:spcPct val="90000"/>
                </a:lnSpc>
                <a:spcAft>
                  <a:spcPts val="600"/>
                </a:spcAft>
              </a:pPr>
              <a:t>2</a:t>
            </a:fld>
            <a:endParaRPr lang="nl-NL" sz="800"/>
          </a:p>
        </p:txBody>
      </p:sp>
      <p:sp>
        <p:nvSpPr>
          <p:cNvPr id="5" name="Tijdelijke aanduiding voor inhoud 4">
            <a:extLst>
              <a:ext uri="{FF2B5EF4-FFF2-40B4-BE49-F238E27FC236}">
                <a16:creationId xmlns:a16="http://schemas.microsoft.com/office/drawing/2014/main" id="{5FDDDE89-13F3-6C48-B329-BC11D194E943}"/>
              </a:ext>
            </a:extLst>
          </p:cNvPr>
          <p:cNvSpPr>
            <a:spLocks noGrp="1"/>
          </p:cNvSpPr>
          <p:nvPr>
            <p:ph sz="quarter" idx="12"/>
          </p:nvPr>
        </p:nvSpPr>
        <p:spPr>
          <a:xfrm>
            <a:off x="651600" y="1080000"/>
            <a:ext cx="3958901" cy="3600000"/>
          </a:xfrm>
        </p:spPr>
        <p:txBody>
          <a:bodyPr wrap="square" anchor="t">
            <a:normAutofit/>
          </a:bodyPr>
          <a:lstStyle/>
          <a:p>
            <a:pPr>
              <a:lnSpc>
                <a:spcPct val="110000"/>
              </a:lnSpc>
              <a:spcAft>
                <a:spcPts val="0"/>
              </a:spcAft>
            </a:pPr>
            <a:r>
              <a:rPr lang="en-GB" sz="1200" dirty="0"/>
              <a:t>The Actuarial Association of Europe (AAE) was established in 1978 under the name </a:t>
            </a:r>
            <a:r>
              <a:rPr lang="en-GB" sz="1200" dirty="0">
                <a:hlinkClick r:id="rId2"/>
              </a:rPr>
              <a:t>Groupe </a:t>
            </a:r>
            <a:r>
              <a:rPr lang="en-GB" sz="1200" dirty="0" err="1">
                <a:hlinkClick r:id="rId2"/>
              </a:rPr>
              <a:t>Consultatif</a:t>
            </a:r>
            <a:r>
              <a:rPr lang="en-GB" sz="1200" dirty="0"/>
              <a:t> to represent actuarial associations in Europe. Its purpose is to provide advice and opinions to the various organisations of the European Union – the Commission, the Council of Ministers, the European Parliament, EIOPA and their various committees – on actuarial issues in European legislation.</a:t>
            </a:r>
          </a:p>
          <a:p>
            <a:pPr>
              <a:lnSpc>
                <a:spcPct val="110000"/>
              </a:lnSpc>
              <a:spcAft>
                <a:spcPts val="0"/>
              </a:spcAft>
            </a:pPr>
            <a:endParaRPr lang="en-GB" sz="1200" dirty="0"/>
          </a:p>
          <a:p>
            <a:pPr>
              <a:lnSpc>
                <a:spcPct val="110000"/>
              </a:lnSpc>
              <a:spcAft>
                <a:spcPts val="0"/>
              </a:spcAft>
            </a:pPr>
            <a:r>
              <a:rPr lang="en-GB" sz="1200" dirty="0"/>
              <a:t>The AAE currently has 38 </a:t>
            </a:r>
            <a:r>
              <a:rPr lang="en-GB" sz="1200" dirty="0">
                <a:hlinkClick r:id="rId3"/>
              </a:rPr>
              <a:t>member associations</a:t>
            </a:r>
            <a:r>
              <a:rPr lang="en-GB" sz="1200" dirty="0"/>
              <a:t> in 37 European countries, representing nearly 30,000 actuaries. </a:t>
            </a:r>
          </a:p>
          <a:p>
            <a:pPr>
              <a:lnSpc>
                <a:spcPct val="110000"/>
              </a:lnSpc>
              <a:spcAft>
                <a:spcPts val="0"/>
              </a:spcAft>
            </a:pPr>
            <a:endParaRPr lang="en-GB" sz="1200" dirty="0"/>
          </a:p>
          <a:p>
            <a:pPr>
              <a:lnSpc>
                <a:spcPct val="110000"/>
              </a:lnSpc>
              <a:spcAft>
                <a:spcPts val="0"/>
              </a:spcAft>
            </a:pPr>
            <a:r>
              <a:rPr lang="en-GB" sz="1200" dirty="0"/>
              <a:t>Advice and comments provided by the AAE on behalf of the European actuarial profession are totally independent of industry interests.</a:t>
            </a:r>
            <a:endParaRPr lang="nl-NL" sz="1200" dirty="0"/>
          </a:p>
          <a:p>
            <a:pPr>
              <a:lnSpc>
                <a:spcPct val="110000"/>
              </a:lnSpc>
            </a:pPr>
            <a:endParaRPr lang="en-GB" sz="1200" dirty="0"/>
          </a:p>
        </p:txBody>
      </p:sp>
      <p:sp>
        <p:nvSpPr>
          <p:cNvPr id="14" name="Content Placeholder 4">
            <a:extLst>
              <a:ext uri="{FF2B5EF4-FFF2-40B4-BE49-F238E27FC236}">
                <a16:creationId xmlns:a16="http://schemas.microsoft.com/office/drawing/2014/main" id="{60A8FC09-BD11-5389-87EF-DA54FAB318B7}"/>
              </a:ext>
            </a:extLst>
          </p:cNvPr>
          <p:cNvSpPr>
            <a:spLocks noGrp="1"/>
          </p:cNvSpPr>
          <p:nvPr>
            <p:ph sz="quarter" idx="14"/>
          </p:nvPr>
        </p:nvSpPr>
        <p:spPr>
          <a:xfrm>
            <a:off x="5615709" y="3474720"/>
            <a:ext cx="2806395" cy="1205280"/>
          </a:xfrm>
        </p:spPr>
        <p:txBody>
          <a:bodyPr wrap="square" anchor="t">
            <a:normAutofit/>
          </a:bodyPr>
          <a:lstStyle/>
          <a:p>
            <a:r>
              <a:rPr lang="nl-NL" dirty="0"/>
              <a:t>Inga Helmane, AAE Chairperson</a:t>
            </a:r>
            <a:endParaRPr lang="en-US" dirty="0"/>
          </a:p>
        </p:txBody>
      </p:sp>
      <p:pic>
        <p:nvPicPr>
          <p:cNvPr id="9" name="Content Placeholder 8">
            <a:extLst>
              <a:ext uri="{FF2B5EF4-FFF2-40B4-BE49-F238E27FC236}">
                <a16:creationId xmlns:a16="http://schemas.microsoft.com/office/drawing/2014/main" id="{54A9BDC8-A261-D6B0-57BA-E9EFB55016C1}"/>
              </a:ext>
            </a:extLst>
          </p:cNvPr>
          <p:cNvPicPr>
            <a:picLocks noGrp="1" noChangeAspect="1"/>
          </p:cNvPicPr>
          <p:nvPr>
            <p:ph type="pic" sz="quarter" idx="15"/>
          </p:nvPr>
        </p:nvPicPr>
        <p:blipFill>
          <a:blip r:embed="rId4"/>
          <a:srcRect t="10673" b="10673"/>
          <a:stretch/>
        </p:blipFill>
        <p:spPr>
          <a:xfrm>
            <a:off x="5068433" y="1089625"/>
            <a:ext cx="3433263" cy="2288842"/>
          </a:xfrm>
          <a:noFill/>
        </p:spPr>
      </p:pic>
    </p:spTree>
    <p:extLst>
      <p:ext uri="{BB962C8B-B14F-4D97-AF65-F5344CB8AC3E}">
        <p14:creationId xmlns:p14="http://schemas.microsoft.com/office/powerpoint/2010/main" val="2769385188"/>
      </p:ext>
    </p:extLst>
  </p:cSld>
  <p:clrMapOvr>
    <a:masterClrMapping/>
  </p:clrMapOvr>
  <p:transition spd="med">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772E1B21-34E3-7948-A899-F63EC01F95C9}"/>
              </a:ext>
            </a:extLst>
          </p:cNvPr>
          <p:cNvSpPr>
            <a:spLocks noGrp="1"/>
          </p:cNvSpPr>
          <p:nvPr>
            <p:ph type="title"/>
          </p:nvPr>
        </p:nvSpPr>
        <p:spPr/>
        <p:txBody>
          <a:bodyPr/>
          <a:lstStyle/>
          <a:p>
            <a:r>
              <a:rPr lang="en-GB" dirty="0"/>
              <a:t>Board of Directors</a:t>
            </a:r>
          </a:p>
        </p:txBody>
      </p:sp>
      <p:sp>
        <p:nvSpPr>
          <p:cNvPr id="3" name="Tijdelijke aanduiding voor dianummer 2">
            <a:extLst>
              <a:ext uri="{FF2B5EF4-FFF2-40B4-BE49-F238E27FC236}">
                <a16:creationId xmlns:a16="http://schemas.microsoft.com/office/drawing/2014/main" id="{F1EE863A-D5A3-2F4D-AE46-A32BFC78A5EA}"/>
              </a:ext>
            </a:extLst>
          </p:cNvPr>
          <p:cNvSpPr>
            <a:spLocks noGrp="1"/>
          </p:cNvSpPr>
          <p:nvPr>
            <p:ph type="sldNum" sz="quarter" idx="10"/>
          </p:nvPr>
        </p:nvSpPr>
        <p:spPr/>
        <p:txBody>
          <a:bodyPr/>
          <a:lstStyle/>
          <a:p>
            <a:fld id="{306CB06F-8D94-B64C-AC66-62AFBAF0736E}" type="slidenum">
              <a:rPr lang="nl-NL" smtClean="0"/>
              <a:pPr/>
              <a:t>3</a:t>
            </a:fld>
            <a:endParaRPr lang="nl-NL" dirty="0"/>
          </a:p>
        </p:txBody>
      </p:sp>
      <p:pic>
        <p:nvPicPr>
          <p:cNvPr id="5" name="Picture 4">
            <a:extLst>
              <a:ext uri="{FF2B5EF4-FFF2-40B4-BE49-F238E27FC236}">
                <a16:creationId xmlns:a16="http://schemas.microsoft.com/office/drawing/2014/main" id="{723E2F73-9A31-F6E8-B4E6-8D49333F5818}"/>
              </a:ext>
            </a:extLst>
          </p:cNvPr>
          <p:cNvPicPr>
            <a:picLocks noChangeAspect="1"/>
          </p:cNvPicPr>
          <p:nvPr/>
        </p:nvPicPr>
        <p:blipFill>
          <a:blip r:embed="rId2"/>
          <a:srcRect/>
          <a:stretch/>
        </p:blipFill>
        <p:spPr>
          <a:xfrm>
            <a:off x="4443063" y="2344004"/>
            <a:ext cx="578681" cy="710608"/>
          </a:xfrm>
          <a:prstGeom prst="rect">
            <a:avLst/>
          </a:prstGeom>
        </p:spPr>
      </p:pic>
      <p:sp>
        <p:nvSpPr>
          <p:cNvPr id="7" name="TextBox 6">
            <a:extLst>
              <a:ext uri="{FF2B5EF4-FFF2-40B4-BE49-F238E27FC236}">
                <a16:creationId xmlns:a16="http://schemas.microsoft.com/office/drawing/2014/main" id="{940DD8E0-C0AC-8FE5-B6CF-6A92251611B3}"/>
              </a:ext>
            </a:extLst>
          </p:cNvPr>
          <p:cNvSpPr txBox="1"/>
          <p:nvPr/>
        </p:nvSpPr>
        <p:spPr>
          <a:xfrm>
            <a:off x="4972104" y="2339026"/>
            <a:ext cx="2035581" cy="715586"/>
          </a:xfrm>
          <a:prstGeom prst="rect">
            <a:avLst/>
          </a:prstGeom>
          <a:solidFill>
            <a:schemeClr val="tx1">
              <a:lumMod val="50000"/>
              <a:lumOff val="50000"/>
            </a:schemeClr>
          </a:solidFill>
        </p:spPr>
        <p:txBody>
          <a:bodyPr wrap="square" lIns="67500" tIns="67500" rIns="67500" bIns="67500" rtlCol="0" anchor="ctr" anchorCtr="0">
            <a:noAutofit/>
          </a:bodyPr>
          <a:lstStyle/>
          <a:p>
            <a:pPr algn="ctr">
              <a:spcAft>
                <a:spcPts val="0"/>
              </a:spcAft>
            </a:pPr>
            <a:r>
              <a:rPr lang="en-US" sz="1800" b="1" dirty="0">
                <a:solidFill>
                  <a:schemeClr val="bg1"/>
                </a:solidFill>
                <a:latin typeface="Calibri Normaal"/>
              </a:rPr>
              <a:t>Board member</a:t>
            </a:r>
          </a:p>
          <a:p>
            <a:pPr algn="ctr">
              <a:spcAft>
                <a:spcPts val="0"/>
              </a:spcAft>
            </a:pPr>
            <a:r>
              <a:rPr lang="en-US" sz="1050" dirty="0">
                <a:solidFill>
                  <a:schemeClr val="bg1"/>
                </a:solidFill>
                <a:latin typeface="Calibri Normaal"/>
              </a:rPr>
              <a:t>Lourdes Afonso (Portugal)</a:t>
            </a:r>
            <a:endParaRPr lang="en-US" sz="1050" dirty="0">
              <a:solidFill>
                <a:schemeClr val="bg1"/>
              </a:solidFill>
            </a:endParaRPr>
          </a:p>
          <a:p>
            <a:pPr algn="ctr">
              <a:spcAft>
                <a:spcPts val="0"/>
              </a:spcAft>
            </a:pPr>
            <a:r>
              <a:rPr lang="en-US" sz="1050" i="1" dirty="0">
                <a:solidFill>
                  <a:schemeClr val="bg1"/>
                </a:solidFill>
                <a:latin typeface="Calibri Normaal"/>
              </a:rPr>
              <a:t>Elected October 2023 for 3 years</a:t>
            </a:r>
          </a:p>
        </p:txBody>
      </p:sp>
      <p:sp>
        <p:nvSpPr>
          <p:cNvPr id="9" name="TextBox 8">
            <a:extLst>
              <a:ext uri="{FF2B5EF4-FFF2-40B4-BE49-F238E27FC236}">
                <a16:creationId xmlns:a16="http://schemas.microsoft.com/office/drawing/2014/main" id="{71A894CA-345B-3A23-21B7-633CE64D7D13}"/>
              </a:ext>
            </a:extLst>
          </p:cNvPr>
          <p:cNvSpPr txBox="1"/>
          <p:nvPr/>
        </p:nvSpPr>
        <p:spPr>
          <a:xfrm>
            <a:off x="2240170" y="3153138"/>
            <a:ext cx="1992290" cy="714810"/>
          </a:xfrm>
          <a:prstGeom prst="rect">
            <a:avLst/>
          </a:prstGeom>
          <a:solidFill>
            <a:schemeClr val="tx1">
              <a:lumMod val="50000"/>
              <a:lumOff val="50000"/>
            </a:schemeClr>
          </a:solidFill>
        </p:spPr>
        <p:txBody>
          <a:bodyPr wrap="square" lIns="67500" tIns="67500" rIns="67500" bIns="67500" rtlCol="0" anchor="ctr" anchorCtr="0">
            <a:noAutofit/>
          </a:bodyPr>
          <a:lstStyle/>
          <a:p>
            <a:pPr algn="ctr">
              <a:spcAft>
                <a:spcPts val="0"/>
              </a:spcAft>
            </a:pPr>
            <a:r>
              <a:rPr lang="en-US" sz="1800" b="1" dirty="0">
                <a:solidFill>
                  <a:schemeClr val="bg1"/>
                </a:solidFill>
                <a:latin typeface="Calibri Normaal"/>
              </a:rPr>
              <a:t>Board member</a:t>
            </a:r>
          </a:p>
          <a:p>
            <a:pPr algn="ctr">
              <a:spcAft>
                <a:spcPts val="0"/>
              </a:spcAft>
            </a:pPr>
            <a:r>
              <a:rPr lang="nl-NL" sz="1050" dirty="0">
                <a:solidFill>
                  <a:schemeClr val="bg1"/>
                </a:solidFill>
                <a:latin typeface="Calibri Normaal"/>
              </a:rPr>
              <a:t>Hartwig Sorger (Austria)</a:t>
            </a:r>
            <a:endParaRPr lang="en-US" sz="1050" dirty="0">
              <a:solidFill>
                <a:schemeClr val="bg1"/>
              </a:solidFill>
            </a:endParaRPr>
          </a:p>
          <a:p>
            <a:pPr algn="ctr">
              <a:spcAft>
                <a:spcPts val="0"/>
              </a:spcAft>
            </a:pPr>
            <a:r>
              <a:rPr lang="en-US" sz="1050" i="1" dirty="0">
                <a:solidFill>
                  <a:schemeClr val="bg1"/>
                </a:solidFill>
                <a:latin typeface="Calibri Normaal"/>
              </a:rPr>
              <a:t>Elected October 20</a:t>
            </a:r>
            <a:r>
              <a:rPr lang="lv-LV" sz="1050" i="1" dirty="0">
                <a:solidFill>
                  <a:schemeClr val="bg1"/>
                </a:solidFill>
                <a:latin typeface="Calibri Normaal"/>
              </a:rPr>
              <a:t>2</a:t>
            </a:r>
            <a:r>
              <a:rPr lang="nl-NL" sz="1050" i="1" dirty="0">
                <a:solidFill>
                  <a:schemeClr val="bg1"/>
                </a:solidFill>
                <a:latin typeface="Calibri Normaal"/>
              </a:rPr>
              <a:t>3</a:t>
            </a:r>
            <a:r>
              <a:rPr lang="en-US" sz="1050" i="1" dirty="0">
                <a:solidFill>
                  <a:schemeClr val="bg1"/>
                </a:solidFill>
                <a:latin typeface="Calibri Normaal"/>
              </a:rPr>
              <a:t> for 3 years</a:t>
            </a:r>
          </a:p>
        </p:txBody>
      </p:sp>
      <p:pic>
        <p:nvPicPr>
          <p:cNvPr id="10" name="Picture 9">
            <a:extLst>
              <a:ext uri="{FF2B5EF4-FFF2-40B4-BE49-F238E27FC236}">
                <a16:creationId xmlns:a16="http://schemas.microsoft.com/office/drawing/2014/main" id="{609A7FE3-3FF9-7B12-049E-8C4DB7BF2BCB}"/>
              </a:ext>
            </a:extLst>
          </p:cNvPr>
          <p:cNvPicPr>
            <a:picLocks noChangeAspect="1"/>
          </p:cNvPicPr>
          <p:nvPr/>
        </p:nvPicPr>
        <p:blipFill>
          <a:blip r:embed="rId3"/>
          <a:srcRect/>
          <a:stretch/>
        </p:blipFill>
        <p:spPr>
          <a:xfrm>
            <a:off x="1641274" y="3154632"/>
            <a:ext cx="614175" cy="713315"/>
          </a:xfrm>
          <a:prstGeom prst="rect">
            <a:avLst/>
          </a:prstGeom>
        </p:spPr>
      </p:pic>
      <p:sp>
        <p:nvSpPr>
          <p:cNvPr id="12" name="TextBox 11">
            <a:extLst>
              <a:ext uri="{FF2B5EF4-FFF2-40B4-BE49-F238E27FC236}">
                <a16:creationId xmlns:a16="http://schemas.microsoft.com/office/drawing/2014/main" id="{FBB6FDE5-60AC-AD98-B493-39A1FC5FD4F9}"/>
              </a:ext>
            </a:extLst>
          </p:cNvPr>
          <p:cNvSpPr txBox="1"/>
          <p:nvPr/>
        </p:nvSpPr>
        <p:spPr>
          <a:xfrm>
            <a:off x="5028226" y="3969509"/>
            <a:ext cx="1992289" cy="703258"/>
          </a:xfrm>
          <a:prstGeom prst="rect">
            <a:avLst/>
          </a:prstGeom>
          <a:solidFill>
            <a:schemeClr val="tx1">
              <a:lumMod val="50000"/>
              <a:lumOff val="50000"/>
            </a:schemeClr>
          </a:solidFill>
        </p:spPr>
        <p:txBody>
          <a:bodyPr wrap="square" lIns="67500" tIns="67500" rIns="67500" bIns="67500" rtlCol="0" anchor="ctr" anchorCtr="0">
            <a:noAutofit/>
          </a:bodyPr>
          <a:lstStyle/>
          <a:p>
            <a:pPr algn="ctr">
              <a:spcAft>
                <a:spcPts val="0"/>
              </a:spcAft>
            </a:pPr>
            <a:r>
              <a:rPr lang="en-US" sz="1800" b="1" dirty="0">
                <a:solidFill>
                  <a:schemeClr val="bg1"/>
                </a:solidFill>
                <a:latin typeface="Calibri Normaal"/>
              </a:rPr>
              <a:t>Board member</a:t>
            </a:r>
          </a:p>
          <a:p>
            <a:pPr algn="ctr">
              <a:spcAft>
                <a:spcPts val="0"/>
              </a:spcAft>
            </a:pPr>
            <a:r>
              <a:rPr lang="en-GB" sz="1050" dirty="0">
                <a:solidFill>
                  <a:schemeClr val="bg1"/>
                </a:solidFill>
                <a:latin typeface="Calibri Normaal"/>
              </a:rPr>
              <a:t>Philippe Demol (Belgium</a:t>
            </a:r>
            <a:r>
              <a:rPr lang="en-US" sz="1050" dirty="0">
                <a:solidFill>
                  <a:schemeClr val="bg1"/>
                </a:solidFill>
                <a:latin typeface="Calibri Normaal"/>
              </a:rPr>
              <a:t>)</a:t>
            </a:r>
          </a:p>
          <a:p>
            <a:pPr algn="ctr">
              <a:spcAft>
                <a:spcPts val="0"/>
              </a:spcAft>
            </a:pPr>
            <a:r>
              <a:rPr lang="en-US" sz="1050" i="1" dirty="0">
                <a:solidFill>
                  <a:schemeClr val="bg1"/>
                </a:solidFill>
                <a:latin typeface="Calibri Normaal"/>
              </a:rPr>
              <a:t>Elected July 20</a:t>
            </a:r>
            <a:r>
              <a:rPr lang="lv-LV" sz="1050" i="1" dirty="0">
                <a:solidFill>
                  <a:schemeClr val="bg1"/>
                </a:solidFill>
                <a:latin typeface="Calibri Normaal"/>
              </a:rPr>
              <a:t>2</a:t>
            </a:r>
            <a:r>
              <a:rPr lang="nl-NL" sz="1050" i="1" dirty="0">
                <a:solidFill>
                  <a:schemeClr val="bg1"/>
                </a:solidFill>
                <a:latin typeface="Calibri Normaal"/>
              </a:rPr>
              <a:t>4 until GA 2027</a:t>
            </a:r>
            <a:endParaRPr lang="en-US" sz="1050" i="1" dirty="0">
              <a:solidFill>
                <a:schemeClr val="bg1"/>
              </a:solidFill>
              <a:latin typeface="Calibri Normaal"/>
            </a:endParaRPr>
          </a:p>
        </p:txBody>
      </p:sp>
      <p:pic>
        <p:nvPicPr>
          <p:cNvPr id="13" name="Picture 12">
            <a:extLst>
              <a:ext uri="{FF2B5EF4-FFF2-40B4-BE49-F238E27FC236}">
                <a16:creationId xmlns:a16="http://schemas.microsoft.com/office/drawing/2014/main" id="{C22C488A-5644-09F0-AB60-5D636296D820}"/>
              </a:ext>
            </a:extLst>
          </p:cNvPr>
          <p:cNvPicPr>
            <a:picLocks noChangeAspect="1"/>
          </p:cNvPicPr>
          <p:nvPr/>
        </p:nvPicPr>
        <p:blipFill>
          <a:blip r:embed="rId4"/>
          <a:stretch>
            <a:fillRect/>
          </a:stretch>
        </p:blipFill>
        <p:spPr>
          <a:xfrm>
            <a:off x="6198438" y="1162477"/>
            <a:ext cx="857025" cy="1024705"/>
          </a:xfrm>
          <a:prstGeom prst="rect">
            <a:avLst/>
          </a:prstGeom>
        </p:spPr>
      </p:pic>
      <p:sp>
        <p:nvSpPr>
          <p:cNvPr id="14" name="TextBox 13">
            <a:extLst>
              <a:ext uri="{FF2B5EF4-FFF2-40B4-BE49-F238E27FC236}">
                <a16:creationId xmlns:a16="http://schemas.microsoft.com/office/drawing/2014/main" id="{F6612BE6-1BE2-61D1-E337-DCA93109DD09}"/>
              </a:ext>
            </a:extLst>
          </p:cNvPr>
          <p:cNvSpPr txBox="1"/>
          <p:nvPr/>
        </p:nvSpPr>
        <p:spPr>
          <a:xfrm>
            <a:off x="2194771" y="2339802"/>
            <a:ext cx="2035187" cy="714810"/>
          </a:xfrm>
          <a:prstGeom prst="rect">
            <a:avLst/>
          </a:prstGeom>
          <a:solidFill>
            <a:schemeClr val="tx1">
              <a:lumMod val="50000"/>
              <a:lumOff val="50000"/>
            </a:schemeClr>
          </a:solidFill>
        </p:spPr>
        <p:txBody>
          <a:bodyPr wrap="square" lIns="67500" tIns="67500" rIns="67500" bIns="67500" rtlCol="0" anchor="ctr" anchorCtr="0">
            <a:noAutofit/>
          </a:bodyPr>
          <a:lstStyle/>
          <a:p>
            <a:pPr algn="ctr">
              <a:spcAft>
                <a:spcPts val="0"/>
              </a:spcAft>
            </a:pPr>
            <a:r>
              <a:rPr lang="en-US" sz="1800" b="1" dirty="0">
                <a:solidFill>
                  <a:schemeClr val="bg1"/>
                </a:solidFill>
                <a:latin typeface="Calibri Normaal"/>
              </a:rPr>
              <a:t>Board member</a:t>
            </a:r>
          </a:p>
          <a:p>
            <a:pPr algn="ctr">
              <a:spcAft>
                <a:spcPts val="0"/>
              </a:spcAft>
            </a:pPr>
            <a:r>
              <a:rPr lang="en-US" sz="975" dirty="0">
                <a:solidFill>
                  <a:schemeClr val="bg1"/>
                </a:solidFill>
                <a:latin typeface="Calibri Normaal"/>
              </a:rPr>
              <a:t>Frank Schiller (Germany)</a:t>
            </a:r>
          </a:p>
          <a:p>
            <a:pPr algn="ctr">
              <a:spcAft>
                <a:spcPts val="0"/>
              </a:spcAft>
            </a:pPr>
            <a:r>
              <a:rPr lang="en-US" sz="1050" i="1" dirty="0">
                <a:solidFill>
                  <a:schemeClr val="bg1"/>
                </a:solidFill>
                <a:latin typeface="Calibri Normaal"/>
              </a:rPr>
              <a:t>Elected October 2022 for 3 years</a:t>
            </a:r>
          </a:p>
        </p:txBody>
      </p:sp>
      <p:sp>
        <p:nvSpPr>
          <p:cNvPr id="15" name="TextBox 14">
            <a:extLst>
              <a:ext uri="{FF2B5EF4-FFF2-40B4-BE49-F238E27FC236}">
                <a16:creationId xmlns:a16="http://schemas.microsoft.com/office/drawing/2014/main" id="{7920D51B-903E-6986-1A30-8506A61D09C1}"/>
              </a:ext>
            </a:extLst>
          </p:cNvPr>
          <p:cNvSpPr txBox="1"/>
          <p:nvPr/>
        </p:nvSpPr>
        <p:spPr>
          <a:xfrm>
            <a:off x="5003232" y="3158696"/>
            <a:ext cx="2017283" cy="703258"/>
          </a:xfrm>
          <a:prstGeom prst="rect">
            <a:avLst/>
          </a:prstGeom>
          <a:solidFill>
            <a:schemeClr val="tx1">
              <a:lumMod val="50000"/>
              <a:lumOff val="50000"/>
            </a:schemeClr>
          </a:solidFill>
        </p:spPr>
        <p:txBody>
          <a:bodyPr wrap="square" lIns="67500" tIns="67500" rIns="67500" bIns="67500" rtlCol="0" anchor="ctr" anchorCtr="0">
            <a:noAutofit/>
          </a:bodyPr>
          <a:lstStyle/>
          <a:p>
            <a:pPr algn="ctr">
              <a:spcAft>
                <a:spcPts val="0"/>
              </a:spcAft>
            </a:pPr>
            <a:r>
              <a:rPr lang="en-US" sz="1800" b="1" dirty="0">
                <a:solidFill>
                  <a:schemeClr val="bg1"/>
                </a:solidFill>
                <a:latin typeface="Calibri Normaal"/>
              </a:rPr>
              <a:t>Board member</a:t>
            </a:r>
          </a:p>
          <a:p>
            <a:pPr algn="ctr">
              <a:spcAft>
                <a:spcPts val="0"/>
              </a:spcAft>
            </a:pPr>
            <a:r>
              <a:rPr lang="nl-NL" sz="1050" dirty="0">
                <a:solidFill>
                  <a:schemeClr val="bg1"/>
                </a:solidFill>
                <a:latin typeface="Calibri Normaal"/>
              </a:rPr>
              <a:t>Malcolm Kemp (UK)</a:t>
            </a:r>
            <a:endParaRPr lang="lv-LV" sz="1050" dirty="0">
              <a:solidFill>
                <a:schemeClr val="bg1"/>
              </a:solidFill>
            </a:endParaRPr>
          </a:p>
          <a:p>
            <a:pPr algn="ctr">
              <a:spcAft>
                <a:spcPts val="0"/>
              </a:spcAft>
            </a:pPr>
            <a:r>
              <a:rPr lang="en-US" sz="1050" i="1" dirty="0">
                <a:solidFill>
                  <a:schemeClr val="bg1"/>
                </a:solidFill>
                <a:latin typeface="Calibri Normaal"/>
              </a:rPr>
              <a:t>Elected October 20</a:t>
            </a:r>
            <a:r>
              <a:rPr lang="lv-LV" sz="1050" i="1" dirty="0">
                <a:solidFill>
                  <a:schemeClr val="bg1"/>
                </a:solidFill>
                <a:latin typeface="Calibri Normaal"/>
              </a:rPr>
              <a:t>2</a:t>
            </a:r>
            <a:r>
              <a:rPr lang="nl-NL" sz="1050" i="1" dirty="0">
                <a:solidFill>
                  <a:schemeClr val="bg1"/>
                </a:solidFill>
                <a:latin typeface="Calibri Normaal"/>
              </a:rPr>
              <a:t>3</a:t>
            </a:r>
            <a:r>
              <a:rPr lang="en-US" sz="1050" i="1" dirty="0">
                <a:solidFill>
                  <a:schemeClr val="bg1"/>
                </a:solidFill>
                <a:latin typeface="Calibri Normaal"/>
              </a:rPr>
              <a:t> for 2 years</a:t>
            </a:r>
          </a:p>
        </p:txBody>
      </p:sp>
      <p:sp>
        <p:nvSpPr>
          <p:cNvPr id="16" name="TextBox 15">
            <a:extLst>
              <a:ext uri="{FF2B5EF4-FFF2-40B4-BE49-F238E27FC236}">
                <a16:creationId xmlns:a16="http://schemas.microsoft.com/office/drawing/2014/main" id="{B5508903-C3AC-5280-C5F9-6F8ED2773697}"/>
              </a:ext>
            </a:extLst>
          </p:cNvPr>
          <p:cNvSpPr txBox="1"/>
          <p:nvPr/>
        </p:nvSpPr>
        <p:spPr>
          <a:xfrm>
            <a:off x="2131153" y="3969510"/>
            <a:ext cx="2101307" cy="714810"/>
          </a:xfrm>
          <a:prstGeom prst="rect">
            <a:avLst/>
          </a:prstGeom>
          <a:solidFill>
            <a:schemeClr val="tx1">
              <a:lumMod val="50000"/>
              <a:lumOff val="50000"/>
            </a:schemeClr>
          </a:solidFill>
        </p:spPr>
        <p:txBody>
          <a:bodyPr wrap="square" lIns="67500" tIns="67500" rIns="67500" bIns="67500" rtlCol="0" anchor="ctr" anchorCtr="0">
            <a:noAutofit/>
          </a:bodyPr>
          <a:lstStyle/>
          <a:p>
            <a:pPr algn="ctr">
              <a:spcAft>
                <a:spcPts val="0"/>
              </a:spcAft>
            </a:pPr>
            <a:r>
              <a:rPr lang="en-US" sz="1800" b="1" dirty="0">
                <a:solidFill>
                  <a:schemeClr val="bg1"/>
                </a:solidFill>
                <a:latin typeface="Calibri Normaal"/>
              </a:rPr>
              <a:t>Board member</a:t>
            </a:r>
          </a:p>
          <a:p>
            <a:pPr algn="ctr">
              <a:spcAft>
                <a:spcPts val="0"/>
              </a:spcAft>
            </a:pPr>
            <a:r>
              <a:rPr lang="nl-NL" sz="1050" dirty="0">
                <a:solidFill>
                  <a:schemeClr val="bg1"/>
                </a:solidFill>
                <a:latin typeface="Calibri Normaal"/>
              </a:rPr>
              <a:t>Jette Lunding Sandqvist (Denmark)</a:t>
            </a:r>
            <a:endParaRPr lang="en-US" sz="1050" dirty="0">
              <a:solidFill>
                <a:schemeClr val="bg1"/>
              </a:solidFill>
              <a:latin typeface="Calibri Normaal"/>
            </a:endParaRPr>
          </a:p>
          <a:p>
            <a:pPr algn="ctr">
              <a:spcAft>
                <a:spcPts val="0"/>
              </a:spcAft>
            </a:pPr>
            <a:r>
              <a:rPr lang="nl-NL" sz="1050" i="1" dirty="0">
                <a:solidFill>
                  <a:schemeClr val="bg1"/>
                </a:solidFill>
                <a:latin typeface="Calibri Normaal"/>
              </a:rPr>
              <a:t>Elected October 2024 for 3 years</a:t>
            </a:r>
            <a:endParaRPr lang="en-US" sz="1050" i="1" dirty="0">
              <a:solidFill>
                <a:schemeClr val="bg1"/>
              </a:solidFill>
              <a:latin typeface="Calibri Normaal"/>
            </a:endParaRPr>
          </a:p>
        </p:txBody>
      </p:sp>
      <p:pic>
        <p:nvPicPr>
          <p:cNvPr id="17" name="Picture 16">
            <a:extLst>
              <a:ext uri="{FF2B5EF4-FFF2-40B4-BE49-F238E27FC236}">
                <a16:creationId xmlns:a16="http://schemas.microsoft.com/office/drawing/2014/main" id="{98BBF53B-D4E3-69B1-929B-42462ABC1084}"/>
              </a:ext>
            </a:extLst>
          </p:cNvPr>
          <p:cNvPicPr>
            <a:picLocks noChangeAspect="1"/>
          </p:cNvPicPr>
          <p:nvPr/>
        </p:nvPicPr>
        <p:blipFill>
          <a:blip r:embed="rId5"/>
          <a:srcRect/>
          <a:stretch/>
        </p:blipFill>
        <p:spPr>
          <a:xfrm>
            <a:off x="1644081" y="2339515"/>
            <a:ext cx="563361" cy="709251"/>
          </a:xfrm>
          <a:prstGeom prst="rect">
            <a:avLst/>
          </a:prstGeom>
        </p:spPr>
      </p:pic>
      <p:pic>
        <p:nvPicPr>
          <p:cNvPr id="18" name="Picture 17">
            <a:extLst>
              <a:ext uri="{FF2B5EF4-FFF2-40B4-BE49-F238E27FC236}">
                <a16:creationId xmlns:a16="http://schemas.microsoft.com/office/drawing/2014/main" id="{E232D9B2-47E9-92AD-1717-D3484FD26934}"/>
              </a:ext>
            </a:extLst>
          </p:cNvPr>
          <p:cNvPicPr>
            <a:picLocks noChangeAspect="1"/>
          </p:cNvPicPr>
          <p:nvPr/>
        </p:nvPicPr>
        <p:blipFill>
          <a:blip r:embed="rId6"/>
          <a:srcRect/>
          <a:stretch/>
        </p:blipFill>
        <p:spPr>
          <a:xfrm>
            <a:off x="4477889" y="3158697"/>
            <a:ext cx="518370" cy="703259"/>
          </a:xfrm>
          <a:prstGeom prst="rect">
            <a:avLst/>
          </a:prstGeom>
        </p:spPr>
      </p:pic>
      <p:sp>
        <p:nvSpPr>
          <p:cNvPr id="19" name="TextBox 18">
            <a:extLst>
              <a:ext uri="{FF2B5EF4-FFF2-40B4-BE49-F238E27FC236}">
                <a16:creationId xmlns:a16="http://schemas.microsoft.com/office/drawing/2014/main" id="{DF26088B-C2DC-7A09-38A2-F76A758E9DD3}"/>
              </a:ext>
            </a:extLst>
          </p:cNvPr>
          <p:cNvSpPr txBox="1"/>
          <p:nvPr/>
        </p:nvSpPr>
        <p:spPr>
          <a:xfrm>
            <a:off x="1644081" y="1157354"/>
            <a:ext cx="1733767" cy="1049215"/>
          </a:xfrm>
          <a:prstGeom prst="rect">
            <a:avLst/>
          </a:prstGeom>
          <a:solidFill>
            <a:schemeClr val="accent1"/>
          </a:solidFill>
        </p:spPr>
        <p:txBody>
          <a:bodyPr wrap="square" lIns="67500" tIns="67500" rIns="67500" bIns="67500" rtlCol="0" anchor="ctr" anchorCtr="0">
            <a:noAutofit/>
          </a:bodyPr>
          <a:lstStyle/>
          <a:p>
            <a:pPr algn="ctr">
              <a:spcAft>
                <a:spcPts val="0"/>
              </a:spcAft>
            </a:pPr>
            <a:r>
              <a:rPr lang="en-US" sz="1400" b="1" dirty="0">
                <a:solidFill>
                  <a:schemeClr val="bg1"/>
                </a:solidFill>
                <a:latin typeface="Calibri Normaal"/>
              </a:rPr>
              <a:t>Immediate Past Chairperson</a:t>
            </a:r>
          </a:p>
          <a:p>
            <a:pPr algn="ctr">
              <a:spcAft>
                <a:spcPts val="0"/>
              </a:spcAft>
            </a:pPr>
            <a:r>
              <a:rPr lang="en-GB" sz="1050" dirty="0">
                <a:solidFill>
                  <a:schemeClr val="bg1"/>
                </a:solidFill>
                <a:latin typeface="Calibri Normaal"/>
              </a:rPr>
              <a:t>Lutz Wilhelmy (Switzerland</a:t>
            </a:r>
            <a:r>
              <a:rPr lang="en-US" sz="1050" dirty="0">
                <a:solidFill>
                  <a:schemeClr val="bg1"/>
                </a:solidFill>
                <a:latin typeface="Calibri Normaal"/>
              </a:rPr>
              <a:t>) </a:t>
            </a:r>
            <a:r>
              <a:rPr lang="en-US" sz="1050" i="1" dirty="0">
                <a:solidFill>
                  <a:schemeClr val="bg1"/>
                </a:solidFill>
                <a:latin typeface="Calibri Normaal"/>
              </a:rPr>
              <a:t>Elected July 2024 </a:t>
            </a:r>
            <a:br>
              <a:rPr lang="en-US" sz="1050" i="1" dirty="0">
                <a:solidFill>
                  <a:schemeClr val="bg1"/>
                </a:solidFill>
                <a:latin typeface="Calibri Normaal"/>
              </a:rPr>
            </a:br>
            <a:r>
              <a:rPr lang="en-US" sz="1050" i="1" dirty="0">
                <a:solidFill>
                  <a:schemeClr val="bg1"/>
                </a:solidFill>
                <a:latin typeface="Calibri Normaal"/>
              </a:rPr>
              <a:t>until GA 2025</a:t>
            </a:r>
            <a:endParaRPr lang="en-US" sz="1050" dirty="0">
              <a:solidFill>
                <a:schemeClr val="bg1"/>
              </a:solidFill>
              <a:latin typeface="Calibri Normaal"/>
            </a:endParaRPr>
          </a:p>
        </p:txBody>
      </p:sp>
      <p:sp>
        <p:nvSpPr>
          <p:cNvPr id="20" name="TextBox 19">
            <a:extLst>
              <a:ext uri="{FF2B5EF4-FFF2-40B4-BE49-F238E27FC236}">
                <a16:creationId xmlns:a16="http://schemas.microsoft.com/office/drawing/2014/main" id="{DE2D419A-F2A8-65B6-9709-AB03E2525340}"/>
              </a:ext>
            </a:extLst>
          </p:cNvPr>
          <p:cNvSpPr txBox="1"/>
          <p:nvPr/>
        </p:nvSpPr>
        <p:spPr>
          <a:xfrm>
            <a:off x="4380008" y="1151896"/>
            <a:ext cx="1733767" cy="1041803"/>
          </a:xfrm>
          <a:prstGeom prst="rect">
            <a:avLst/>
          </a:prstGeom>
          <a:solidFill>
            <a:schemeClr val="accent1"/>
          </a:solidFill>
        </p:spPr>
        <p:txBody>
          <a:bodyPr wrap="square" lIns="67500" tIns="67500" rIns="67500" bIns="67500" rtlCol="0" anchor="ctr" anchorCtr="0">
            <a:noAutofit/>
          </a:bodyPr>
          <a:lstStyle/>
          <a:p>
            <a:pPr algn="ctr">
              <a:spcAft>
                <a:spcPts val="0"/>
              </a:spcAft>
            </a:pPr>
            <a:r>
              <a:rPr lang="nl-NL" sz="1800" b="1" dirty="0">
                <a:solidFill>
                  <a:schemeClr val="bg1"/>
                </a:solidFill>
                <a:latin typeface="Calibri Normaal"/>
              </a:rPr>
              <a:t>C</a:t>
            </a:r>
            <a:r>
              <a:rPr lang="lv-LV" sz="1800" b="1" dirty="0">
                <a:solidFill>
                  <a:schemeClr val="bg1"/>
                </a:solidFill>
                <a:latin typeface="Calibri Normaal"/>
              </a:rPr>
              <a:t>h</a:t>
            </a:r>
            <a:r>
              <a:rPr lang="en-US" sz="1800" b="1" dirty="0">
                <a:solidFill>
                  <a:schemeClr val="bg1"/>
                </a:solidFill>
                <a:latin typeface="Calibri Normaal"/>
              </a:rPr>
              <a:t>airperson</a:t>
            </a:r>
          </a:p>
          <a:p>
            <a:pPr algn="ctr">
              <a:spcAft>
                <a:spcPts val="0"/>
              </a:spcAft>
            </a:pPr>
            <a:r>
              <a:rPr lang="lv-LV" sz="1050" dirty="0">
                <a:solidFill>
                  <a:schemeClr val="bg1"/>
                </a:solidFill>
                <a:latin typeface="Calibri Normaal"/>
              </a:rPr>
              <a:t>Inga Helmane </a:t>
            </a:r>
            <a:r>
              <a:rPr lang="en-US" sz="1050" dirty="0">
                <a:solidFill>
                  <a:schemeClr val="bg1"/>
                </a:solidFill>
                <a:latin typeface="Calibri Normaal"/>
              </a:rPr>
              <a:t>(</a:t>
            </a:r>
            <a:r>
              <a:rPr lang="lv-LV" sz="1050" dirty="0">
                <a:solidFill>
                  <a:schemeClr val="bg1"/>
                </a:solidFill>
                <a:latin typeface="Calibri Normaal"/>
              </a:rPr>
              <a:t>Latvia</a:t>
            </a:r>
            <a:r>
              <a:rPr lang="en-US" sz="1050" dirty="0">
                <a:solidFill>
                  <a:schemeClr val="bg1"/>
                </a:solidFill>
                <a:latin typeface="Calibri Normaal"/>
              </a:rPr>
              <a:t>)</a:t>
            </a:r>
            <a:endParaRPr lang="en-GB" sz="1050" dirty="0">
              <a:solidFill>
                <a:schemeClr val="bg1"/>
              </a:solidFill>
              <a:latin typeface="Calibri Normaal"/>
            </a:endParaRPr>
          </a:p>
          <a:p>
            <a:pPr algn="ctr">
              <a:spcAft>
                <a:spcPts val="0"/>
              </a:spcAft>
            </a:pPr>
            <a:r>
              <a:rPr lang="en-GB" sz="1050" i="1" dirty="0">
                <a:solidFill>
                  <a:schemeClr val="bg1"/>
                </a:solidFill>
                <a:latin typeface="Calibri Normaal"/>
              </a:rPr>
              <a:t>Elected July 2024 </a:t>
            </a:r>
          </a:p>
          <a:p>
            <a:pPr algn="ctr">
              <a:spcAft>
                <a:spcPts val="0"/>
              </a:spcAft>
            </a:pPr>
            <a:r>
              <a:rPr lang="en-GB" sz="1050" i="1" dirty="0">
                <a:solidFill>
                  <a:schemeClr val="bg1"/>
                </a:solidFill>
                <a:latin typeface="Calibri Normaal"/>
              </a:rPr>
              <a:t>until GA 2025</a:t>
            </a:r>
          </a:p>
        </p:txBody>
      </p:sp>
      <p:sp>
        <p:nvSpPr>
          <p:cNvPr id="21" name="TextBox 20">
            <a:extLst>
              <a:ext uri="{FF2B5EF4-FFF2-40B4-BE49-F238E27FC236}">
                <a16:creationId xmlns:a16="http://schemas.microsoft.com/office/drawing/2014/main" id="{23FDE4DD-DF85-1AD1-13DE-57CDB6E6F865}"/>
              </a:ext>
            </a:extLst>
          </p:cNvPr>
          <p:cNvSpPr txBox="1"/>
          <p:nvPr/>
        </p:nvSpPr>
        <p:spPr>
          <a:xfrm>
            <a:off x="7052737" y="1157356"/>
            <a:ext cx="1887012" cy="1024705"/>
          </a:xfrm>
          <a:prstGeom prst="rect">
            <a:avLst/>
          </a:prstGeom>
          <a:solidFill>
            <a:schemeClr val="accent1"/>
          </a:solidFill>
        </p:spPr>
        <p:txBody>
          <a:bodyPr wrap="square" lIns="0" tIns="0" rIns="0" bIns="0" rtlCol="0" anchor="ctr" anchorCtr="0">
            <a:noAutofit/>
          </a:bodyPr>
          <a:lstStyle/>
          <a:p>
            <a:pPr algn="ctr">
              <a:spcAft>
                <a:spcPts val="0"/>
              </a:spcAft>
            </a:pPr>
            <a:r>
              <a:rPr lang="en-US" sz="1500" b="1" dirty="0">
                <a:solidFill>
                  <a:schemeClr val="bg1"/>
                </a:solidFill>
                <a:latin typeface="Calibri Normaal"/>
              </a:rPr>
              <a:t>Vice-Chairperson</a:t>
            </a:r>
          </a:p>
          <a:p>
            <a:pPr algn="ctr">
              <a:spcAft>
                <a:spcPts val="0"/>
              </a:spcAft>
            </a:pPr>
            <a:r>
              <a:rPr lang="en-GB" sz="1050" dirty="0">
                <a:solidFill>
                  <a:schemeClr val="bg1"/>
                </a:solidFill>
                <a:latin typeface="Calibri Normaal"/>
              </a:rPr>
              <a:t>Matthias Pillaudin (France</a:t>
            </a:r>
            <a:r>
              <a:rPr lang="en-US" sz="1050" dirty="0">
                <a:solidFill>
                  <a:schemeClr val="bg1"/>
                </a:solidFill>
                <a:latin typeface="Calibri Normaal"/>
              </a:rPr>
              <a:t>)</a:t>
            </a:r>
          </a:p>
          <a:p>
            <a:pPr algn="ctr">
              <a:spcAft>
                <a:spcPts val="0"/>
              </a:spcAft>
            </a:pPr>
            <a:r>
              <a:rPr lang="en-US" sz="1050" i="1" dirty="0">
                <a:solidFill>
                  <a:schemeClr val="bg1"/>
                </a:solidFill>
                <a:latin typeface="Calibri Normaal"/>
              </a:rPr>
              <a:t>Elected July 2024</a:t>
            </a:r>
            <a:r>
              <a:rPr lang="nl-NL" sz="1050" i="1" dirty="0">
                <a:solidFill>
                  <a:schemeClr val="bg1"/>
                </a:solidFill>
                <a:latin typeface="Calibri Normaal"/>
              </a:rPr>
              <a:t> </a:t>
            </a:r>
            <a:br>
              <a:rPr lang="nl-NL" sz="1050" i="1" dirty="0">
                <a:solidFill>
                  <a:schemeClr val="bg1"/>
                </a:solidFill>
                <a:latin typeface="Calibri Normaal"/>
              </a:rPr>
            </a:br>
            <a:r>
              <a:rPr lang="nl-NL" sz="1050" i="1" dirty="0">
                <a:solidFill>
                  <a:schemeClr val="bg1"/>
                </a:solidFill>
                <a:latin typeface="Calibri Normaal"/>
              </a:rPr>
              <a:t>until GA 2025</a:t>
            </a:r>
            <a:endParaRPr lang="en-US" sz="1050" i="1" dirty="0">
              <a:solidFill>
                <a:schemeClr val="bg1"/>
              </a:solidFill>
              <a:latin typeface="Calibri Normaal"/>
            </a:endParaRPr>
          </a:p>
        </p:txBody>
      </p:sp>
      <p:pic>
        <p:nvPicPr>
          <p:cNvPr id="22" name="Picture 21">
            <a:extLst>
              <a:ext uri="{FF2B5EF4-FFF2-40B4-BE49-F238E27FC236}">
                <a16:creationId xmlns:a16="http://schemas.microsoft.com/office/drawing/2014/main" id="{B87C7335-CAA5-5DD3-8CF7-E6F42F077817}"/>
              </a:ext>
            </a:extLst>
          </p:cNvPr>
          <p:cNvPicPr>
            <a:picLocks noChangeAspect="1"/>
          </p:cNvPicPr>
          <p:nvPr/>
        </p:nvPicPr>
        <p:blipFill>
          <a:blip r:embed="rId7"/>
          <a:srcRect/>
          <a:stretch/>
        </p:blipFill>
        <p:spPr>
          <a:xfrm>
            <a:off x="1647202" y="3969509"/>
            <a:ext cx="491461" cy="725052"/>
          </a:xfrm>
          <a:prstGeom prst="rect">
            <a:avLst/>
          </a:prstGeom>
        </p:spPr>
      </p:pic>
      <p:pic>
        <p:nvPicPr>
          <p:cNvPr id="23" name="Picture 22">
            <a:extLst>
              <a:ext uri="{FF2B5EF4-FFF2-40B4-BE49-F238E27FC236}">
                <a16:creationId xmlns:a16="http://schemas.microsoft.com/office/drawing/2014/main" id="{BB56F523-4930-3D1A-5E14-2C88D764A0E3}"/>
              </a:ext>
            </a:extLst>
          </p:cNvPr>
          <p:cNvPicPr>
            <a:picLocks noChangeAspect="1"/>
          </p:cNvPicPr>
          <p:nvPr/>
        </p:nvPicPr>
        <p:blipFill>
          <a:blip r:embed="rId8"/>
          <a:stretch>
            <a:fillRect/>
          </a:stretch>
        </p:blipFill>
        <p:spPr>
          <a:xfrm>
            <a:off x="775170" y="1162477"/>
            <a:ext cx="900511" cy="1040014"/>
          </a:xfrm>
          <a:prstGeom prst="rect">
            <a:avLst/>
          </a:prstGeom>
        </p:spPr>
      </p:pic>
      <p:pic>
        <p:nvPicPr>
          <p:cNvPr id="25" name="Picture 24">
            <a:extLst>
              <a:ext uri="{FF2B5EF4-FFF2-40B4-BE49-F238E27FC236}">
                <a16:creationId xmlns:a16="http://schemas.microsoft.com/office/drawing/2014/main" id="{778D47AC-03EF-5D16-A543-5A0290A6A9E4}"/>
              </a:ext>
            </a:extLst>
          </p:cNvPr>
          <p:cNvPicPr>
            <a:picLocks noChangeAspect="1"/>
          </p:cNvPicPr>
          <p:nvPr/>
        </p:nvPicPr>
        <p:blipFill>
          <a:blip r:embed="rId9"/>
          <a:srcRect/>
          <a:stretch/>
        </p:blipFill>
        <p:spPr>
          <a:xfrm>
            <a:off x="3508847" y="1148623"/>
            <a:ext cx="935326" cy="1057945"/>
          </a:xfrm>
          <a:prstGeom prst="rect">
            <a:avLst/>
          </a:prstGeom>
        </p:spPr>
      </p:pic>
      <p:pic>
        <p:nvPicPr>
          <p:cNvPr id="27" name="Picture 26">
            <a:extLst>
              <a:ext uri="{FF2B5EF4-FFF2-40B4-BE49-F238E27FC236}">
                <a16:creationId xmlns:a16="http://schemas.microsoft.com/office/drawing/2014/main" id="{EA91ED16-1B38-AF04-ED2A-B5595D2B2953}"/>
              </a:ext>
            </a:extLst>
          </p:cNvPr>
          <p:cNvPicPr>
            <a:picLocks noChangeAspect="1"/>
          </p:cNvPicPr>
          <p:nvPr/>
        </p:nvPicPr>
        <p:blipFill>
          <a:blip r:embed="rId10"/>
          <a:srcRect/>
          <a:stretch/>
        </p:blipFill>
        <p:spPr>
          <a:xfrm>
            <a:off x="4489604" y="3969510"/>
            <a:ext cx="531761" cy="703258"/>
          </a:xfrm>
          <a:prstGeom prst="rect">
            <a:avLst/>
          </a:prstGeom>
        </p:spPr>
      </p:pic>
    </p:spTree>
    <p:extLst>
      <p:ext uri="{BB962C8B-B14F-4D97-AF65-F5344CB8AC3E}">
        <p14:creationId xmlns:p14="http://schemas.microsoft.com/office/powerpoint/2010/main" val="3321228245"/>
      </p:ext>
    </p:extLst>
  </p:cSld>
  <p:clrMapOvr>
    <a:masterClrMapping/>
  </p:clrMapOvr>
  <p:transition spd="med">
    <p:pull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306CB06F-8D94-B64C-AC66-62AFBAF0736E}" type="slidenum">
              <a:rPr lang="nl-NL" smtClean="0"/>
              <a:pPr/>
              <a:t>4</a:t>
            </a:fld>
            <a:endParaRPr lang="nl-NL" dirty="0"/>
          </a:p>
        </p:txBody>
      </p:sp>
      <p:sp>
        <p:nvSpPr>
          <p:cNvPr id="2" name="Titel 1">
            <a:extLst>
              <a:ext uri="{FF2B5EF4-FFF2-40B4-BE49-F238E27FC236}">
                <a16:creationId xmlns:a16="http://schemas.microsoft.com/office/drawing/2014/main" id="{96D56A9F-7714-2C7B-4D01-48952310FDA8}"/>
              </a:ext>
            </a:extLst>
          </p:cNvPr>
          <p:cNvSpPr txBox="1">
            <a:spLocks/>
          </p:cNvSpPr>
          <p:nvPr/>
        </p:nvSpPr>
        <p:spPr>
          <a:xfrm>
            <a:off x="572943" y="217450"/>
            <a:ext cx="6936394" cy="381371"/>
          </a:xfrm>
          <a:prstGeom prst="rect">
            <a:avLst/>
          </a:prstGeom>
        </p:spPr>
        <p:txBody>
          <a:bodyPr vert="horz" lIns="0" tIns="0" rIns="0" bIns="0" rtlCol="0" anchor="t" anchorCtr="0">
            <a:noAutofit/>
          </a:bodyPr>
          <a:lstStyle>
            <a:lvl1pPr algn="l" defTabSz="761981" rtl="0" eaLnBrk="1" fontAlgn="base" hangingPunct="1">
              <a:spcBef>
                <a:spcPct val="0"/>
              </a:spcBef>
              <a:spcAft>
                <a:spcPct val="0"/>
              </a:spcAft>
              <a:defRPr sz="2200" b="1" i="0">
                <a:solidFill>
                  <a:srgbClr val="00457C"/>
                </a:solidFill>
                <a:latin typeface="Calibri Vet" charset="0"/>
                <a:ea typeface="Calibri Vet" charset="0"/>
                <a:cs typeface="Calibri Vet" charset="0"/>
              </a:defRPr>
            </a:lvl1pPr>
            <a:lvl2pPr algn="l" defTabSz="761981" rtl="0" eaLnBrk="1" fontAlgn="base" hangingPunct="1">
              <a:spcBef>
                <a:spcPct val="0"/>
              </a:spcBef>
              <a:spcAft>
                <a:spcPct val="0"/>
              </a:spcAft>
              <a:defRPr sz="3000">
                <a:solidFill>
                  <a:srgbClr val="D06000"/>
                </a:solidFill>
                <a:latin typeface="Verdana" charset="0"/>
                <a:ea typeface="ＭＳ Ｐゴシック" charset="0"/>
              </a:defRPr>
            </a:lvl2pPr>
            <a:lvl3pPr algn="l" defTabSz="761981" rtl="0" eaLnBrk="1" fontAlgn="base" hangingPunct="1">
              <a:spcBef>
                <a:spcPct val="0"/>
              </a:spcBef>
              <a:spcAft>
                <a:spcPct val="0"/>
              </a:spcAft>
              <a:defRPr sz="3000">
                <a:solidFill>
                  <a:srgbClr val="D06000"/>
                </a:solidFill>
                <a:latin typeface="Verdana" charset="0"/>
                <a:ea typeface="ＭＳ Ｐゴシック" charset="0"/>
              </a:defRPr>
            </a:lvl3pPr>
            <a:lvl4pPr algn="l" defTabSz="761981" rtl="0" eaLnBrk="1" fontAlgn="base" hangingPunct="1">
              <a:spcBef>
                <a:spcPct val="0"/>
              </a:spcBef>
              <a:spcAft>
                <a:spcPct val="0"/>
              </a:spcAft>
              <a:defRPr sz="3000">
                <a:solidFill>
                  <a:srgbClr val="D06000"/>
                </a:solidFill>
                <a:latin typeface="Verdana" charset="0"/>
                <a:ea typeface="ＭＳ Ｐゴシック" charset="0"/>
              </a:defRPr>
            </a:lvl4pPr>
            <a:lvl5pPr algn="l" defTabSz="761981" rtl="0" eaLnBrk="1" fontAlgn="base" hangingPunct="1">
              <a:spcBef>
                <a:spcPct val="0"/>
              </a:spcBef>
              <a:spcAft>
                <a:spcPct val="0"/>
              </a:spcAft>
              <a:defRPr sz="3000">
                <a:solidFill>
                  <a:srgbClr val="D06000"/>
                </a:solidFill>
                <a:latin typeface="Verdana" charset="0"/>
                <a:ea typeface="ＭＳ Ｐゴシック" charset="0"/>
              </a:defRPr>
            </a:lvl5pPr>
            <a:lvl6pPr marL="457189" algn="l" defTabSz="761981" rtl="0" eaLnBrk="1" fontAlgn="base" hangingPunct="1">
              <a:spcBef>
                <a:spcPct val="0"/>
              </a:spcBef>
              <a:spcAft>
                <a:spcPct val="0"/>
              </a:spcAft>
              <a:defRPr sz="3000">
                <a:solidFill>
                  <a:srgbClr val="D06000"/>
                </a:solidFill>
                <a:latin typeface="Verdana" charset="0"/>
                <a:ea typeface="ＭＳ Ｐゴシック" charset="0"/>
              </a:defRPr>
            </a:lvl6pPr>
            <a:lvl7pPr marL="914377" algn="l" defTabSz="761981" rtl="0" eaLnBrk="1" fontAlgn="base" hangingPunct="1">
              <a:spcBef>
                <a:spcPct val="0"/>
              </a:spcBef>
              <a:spcAft>
                <a:spcPct val="0"/>
              </a:spcAft>
              <a:defRPr sz="3000">
                <a:solidFill>
                  <a:srgbClr val="D06000"/>
                </a:solidFill>
                <a:latin typeface="Verdana" charset="0"/>
                <a:ea typeface="ＭＳ Ｐゴシック" charset="0"/>
              </a:defRPr>
            </a:lvl7pPr>
            <a:lvl8pPr marL="1371566" algn="l" defTabSz="761981" rtl="0" eaLnBrk="1" fontAlgn="base" hangingPunct="1">
              <a:spcBef>
                <a:spcPct val="0"/>
              </a:spcBef>
              <a:spcAft>
                <a:spcPct val="0"/>
              </a:spcAft>
              <a:defRPr sz="3000">
                <a:solidFill>
                  <a:srgbClr val="D06000"/>
                </a:solidFill>
                <a:latin typeface="Verdana" charset="0"/>
                <a:ea typeface="ＭＳ Ｐゴシック" charset="0"/>
              </a:defRPr>
            </a:lvl8pPr>
            <a:lvl9pPr marL="1828754" algn="l" defTabSz="761981" rtl="0" eaLnBrk="1" fontAlgn="base" hangingPunct="1">
              <a:spcBef>
                <a:spcPct val="0"/>
              </a:spcBef>
              <a:spcAft>
                <a:spcPct val="0"/>
              </a:spcAft>
              <a:defRPr sz="3000">
                <a:solidFill>
                  <a:srgbClr val="D06000"/>
                </a:solidFill>
                <a:latin typeface="Verdana" charset="0"/>
                <a:ea typeface="ＭＳ Ｐゴシック" charset="0"/>
              </a:defRPr>
            </a:lvl9pPr>
          </a:lstStyle>
          <a:p>
            <a:r>
              <a:rPr lang="en-US" sz="1725" kern="0" dirty="0">
                <a:solidFill>
                  <a:srgbClr val="007BBD"/>
                </a:solidFill>
                <a:latin typeface="Calibri" panose="020F0502020204030204" pitchFamily="34" charset="0"/>
                <a:ea typeface="Calibri" panose="020F0502020204030204" pitchFamily="34" charset="0"/>
                <a:cs typeface="Calibri" panose="020F0502020204030204" pitchFamily="34" charset="0"/>
              </a:rPr>
              <a:t>AAE Strategic Objectives and Key Pillars</a:t>
            </a:r>
          </a:p>
        </p:txBody>
      </p:sp>
      <p:sp>
        <p:nvSpPr>
          <p:cNvPr id="19" name="Rectangle: Rounded Corners 18">
            <a:extLst>
              <a:ext uri="{FF2B5EF4-FFF2-40B4-BE49-F238E27FC236}">
                <a16:creationId xmlns:a16="http://schemas.microsoft.com/office/drawing/2014/main" id="{2C0DFFA8-7521-50A6-8E60-B7CB3915AE41}"/>
              </a:ext>
            </a:extLst>
          </p:cNvPr>
          <p:cNvSpPr/>
          <p:nvPr/>
        </p:nvSpPr>
        <p:spPr bwMode="auto">
          <a:xfrm>
            <a:off x="572943" y="2595894"/>
            <a:ext cx="8132486" cy="2050928"/>
          </a:xfrm>
          <a:prstGeom prst="roundRect">
            <a:avLst/>
          </a:prstGeom>
          <a:solidFill>
            <a:srgbClr val="114372">
              <a:alpha val="10000"/>
            </a:srgbClr>
          </a:solidFill>
          <a:ln w="9525" cap="flat" cmpd="sng" algn="ctr">
            <a:solidFill>
              <a:srgbClr val="D3BD2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ＭＳ Ｐゴシック" charset="0"/>
            </a:endParaRPr>
          </a:p>
        </p:txBody>
      </p:sp>
      <p:sp>
        <p:nvSpPr>
          <p:cNvPr id="20" name="Oval 19">
            <a:extLst>
              <a:ext uri="{FF2B5EF4-FFF2-40B4-BE49-F238E27FC236}">
                <a16:creationId xmlns:a16="http://schemas.microsoft.com/office/drawing/2014/main" id="{BA07FE4A-D614-FC14-73F4-67DA34F49873}"/>
              </a:ext>
            </a:extLst>
          </p:cNvPr>
          <p:cNvSpPr/>
          <p:nvPr/>
        </p:nvSpPr>
        <p:spPr bwMode="auto">
          <a:xfrm>
            <a:off x="1338281" y="2977365"/>
            <a:ext cx="1512984" cy="1512984"/>
          </a:xfrm>
          <a:prstGeom prst="ellipse">
            <a:avLst/>
          </a:prstGeom>
          <a:solidFill>
            <a:srgbClr val="D3BD28">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100" i="0" u="none" strike="noStrike" cap="none" normalizeH="0" baseline="0" dirty="0">
                <a:ln>
                  <a:noFill/>
                </a:ln>
                <a:solidFill>
                  <a:srgbClr val="114372"/>
                </a:solidFill>
                <a:effectLst/>
                <a:latin typeface="Calibri" panose="020F0502020204030204" pitchFamily="34" charset="0"/>
                <a:ea typeface="Calibri" panose="020F0502020204030204" pitchFamily="34" charset="0"/>
                <a:cs typeface="Calibri" panose="020F0502020204030204" pitchFamily="34" charset="0"/>
              </a:rPr>
              <a:t>Development of the Actuarial Profession in traditional areas and wider fields</a:t>
            </a:r>
          </a:p>
        </p:txBody>
      </p:sp>
      <p:sp>
        <p:nvSpPr>
          <p:cNvPr id="21" name="Oval 20">
            <a:extLst>
              <a:ext uri="{FF2B5EF4-FFF2-40B4-BE49-F238E27FC236}">
                <a16:creationId xmlns:a16="http://schemas.microsoft.com/office/drawing/2014/main" id="{2CA35CE1-4A4E-2FE7-9D07-10D75EC5558D}"/>
              </a:ext>
            </a:extLst>
          </p:cNvPr>
          <p:cNvSpPr/>
          <p:nvPr/>
        </p:nvSpPr>
        <p:spPr bwMode="auto">
          <a:xfrm>
            <a:off x="2665711" y="2977365"/>
            <a:ext cx="1512984" cy="1512984"/>
          </a:xfrm>
          <a:prstGeom prst="ellipse">
            <a:avLst/>
          </a:prstGeom>
          <a:solidFill>
            <a:srgbClr val="D3BD28">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100" i="0" u="none" strike="noStrike" cap="none" normalizeH="0" baseline="0" dirty="0">
                <a:ln>
                  <a:noFill/>
                </a:ln>
                <a:solidFill>
                  <a:srgbClr val="114372"/>
                </a:solidFill>
                <a:effectLst/>
                <a:latin typeface="Calibri" panose="020F0502020204030204" pitchFamily="34" charset="0"/>
                <a:ea typeface="Calibri" panose="020F0502020204030204" pitchFamily="34" charset="0"/>
                <a:cs typeface="Calibri" panose="020F0502020204030204" pitchFamily="34" charset="0"/>
              </a:rPr>
              <a:t>Communication and Stakeholder Relationship Management</a:t>
            </a:r>
          </a:p>
        </p:txBody>
      </p:sp>
      <p:sp>
        <p:nvSpPr>
          <p:cNvPr id="22" name="Oval 21">
            <a:extLst>
              <a:ext uri="{FF2B5EF4-FFF2-40B4-BE49-F238E27FC236}">
                <a16:creationId xmlns:a16="http://schemas.microsoft.com/office/drawing/2014/main" id="{758C513E-2C91-75EC-6337-6007C6F1EA35}"/>
              </a:ext>
            </a:extLst>
          </p:cNvPr>
          <p:cNvSpPr/>
          <p:nvPr/>
        </p:nvSpPr>
        <p:spPr bwMode="auto">
          <a:xfrm>
            <a:off x="3993141" y="2977365"/>
            <a:ext cx="1512984" cy="1512984"/>
          </a:xfrm>
          <a:prstGeom prst="ellipse">
            <a:avLst/>
          </a:prstGeom>
          <a:solidFill>
            <a:srgbClr val="D3BD28">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a:ln>
                  <a:noFill/>
                </a:ln>
                <a:solidFill>
                  <a:srgbClr val="114372"/>
                </a:solidFill>
                <a:effectLst/>
                <a:latin typeface="Calibri" panose="020F0502020204030204" pitchFamily="34" charset="0"/>
                <a:ea typeface="Calibri" panose="020F0502020204030204" pitchFamily="34" charset="0"/>
                <a:cs typeface="Calibri" panose="020F0502020204030204" pitchFamily="34" charset="0"/>
              </a:rPr>
              <a:t>Lifelong Learning and Exchange of Ideas</a:t>
            </a:r>
          </a:p>
        </p:txBody>
      </p:sp>
      <p:sp>
        <p:nvSpPr>
          <p:cNvPr id="23" name="Oval 22">
            <a:extLst>
              <a:ext uri="{FF2B5EF4-FFF2-40B4-BE49-F238E27FC236}">
                <a16:creationId xmlns:a16="http://schemas.microsoft.com/office/drawing/2014/main" id="{57504970-2FC0-FDDB-D367-E8DD07F6E53F}"/>
              </a:ext>
            </a:extLst>
          </p:cNvPr>
          <p:cNvSpPr/>
          <p:nvPr/>
        </p:nvSpPr>
        <p:spPr bwMode="auto">
          <a:xfrm>
            <a:off x="5320571" y="2977365"/>
            <a:ext cx="1512984" cy="1512984"/>
          </a:xfrm>
          <a:prstGeom prst="ellipse">
            <a:avLst/>
          </a:prstGeom>
          <a:solidFill>
            <a:srgbClr val="D3BD28">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100" dirty="0">
                <a:solidFill>
                  <a:srgbClr val="114372"/>
                </a:solidFill>
                <a:latin typeface="Calibri" panose="020F0502020204030204" pitchFamily="34" charset="0"/>
                <a:ea typeface="Calibri" panose="020F0502020204030204" pitchFamily="34" charset="0"/>
                <a:cs typeface="Calibri" panose="020F0502020204030204" pitchFamily="34" charset="0"/>
              </a:rPr>
              <a:t>Setting Guidance and Standards</a:t>
            </a:r>
          </a:p>
          <a:p>
            <a:pPr marL="0" marR="0" indent="0" algn="ctr" defTabSz="914400" rtl="0" eaLnBrk="0" fontAlgn="base" latinLnBrk="0" hangingPunct="0">
              <a:lnSpc>
                <a:spcPct val="100000"/>
              </a:lnSpc>
              <a:spcBef>
                <a:spcPct val="0"/>
              </a:spcBef>
              <a:spcAft>
                <a:spcPct val="0"/>
              </a:spcAft>
              <a:buClrTx/>
              <a:buSzTx/>
              <a:buFontTx/>
              <a:buNone/>
              <a:tabLst/>
            </a:pPr>
            <a:r>
              <a:rPr lang="en-GB" sz="1100" dirty="0">
                <a:solidFill>
                  <a:srgbClr val="114372"/>
                </a:solidFill>
                <a:latin typeface="Calibri" panose="020F0502020204030204" pitchFamily="34" charset="0"/>
                <a:ea typeface="Calibri" panose="020F0502020204030204" pitchFamily="34" charset="0"/>
                <a:cs typeface="Calibri" panose="020F0502020204030204" pitchFamily="34" charset="0"/>
              </a:rPr>
              <a:t>for the Actuarial Profession</a:t>
            </a:r>
          </a:p>
        </p:txBody>
      </p:sp>
      <p:sp>
        <p:nvSpPr>
          <p:cNvPr id="24" name="Oval 23">
            <a:extLst>
              <a:ext uri="{FF2B5EF4-FFF2-40B4-BE49-F238E27FC236}">
                <a16:creationId xmlns:a16="http://schemas.microsoft.com/office/drawing/2014/main" id="{52D0C3AE-DB4A-F8DE-B11B-F1F4268011C3}"/>
              </a:ext>
            </a:extLst>
          </p:cNvPr>
          <p:cNvSpPr/>
          <p:nvPr/>
        </p:nvSpPr>
        <p:spPr bwMode="auto">
          <a:xfrm>
            <a:off x="6647999" y="2977365"/>
            <a:ext cx="1512984" cy="1512984"/>
          </a:xfrm>
          <a:prstGeom prst="ellipse">
            <a:avLst/>
          </a:prstGeom>
          <a:solidFill>
            <a:srgbClr val="D3BD28">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100" dirty="0">
                <a:solidFill>
                  <a:srgbClr val="114372"/>
                </a:solidFill>
                <a:latin typeface="Calibri" panose="020F0502020204030204" pitchFamily="34" charset="0"/>
                <a:ea typeface="Calibri" panose="020F0502020204030204" pitchFamily="34" charset="0"/>
                <a:cs typeface="Calibri" panose="020F0502020204030204" pitchFamily="34" charset="0"/>
              </a:rPr>
              <a:t>AAE Operations and Governance</a:t>
            </a:r>
          </a:p>
        </p:txBody>
      </p:sp>
      <p:sp>
        <p:nvSpPr>
          <p:cNvPr id="25" name="Oval 24">
            <a:extLst>
              <a:ext uri="{FF2B5EF4-FFF2-40B4-BE49-F238E27FC236}">
                <a16:creationId xmlns:a16="http://schemas.microsoft.com/office/drawing/2014/main" id="{EB73E759-E5EE-22D9-3EED-0A1856AFB423}"/>
              </a:ext>
            </a:extLst>
          </p:cNvPr>
          <p:cNvSpPr/>
          <p:nvPr/>
        </p:nvSpPr>
        <p:spPr bwMode="auto">
          <a:xfrm>
            <a:off x="1523835" y="3040364"/>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Arial Bold" panose="020B0704020202020204" pitchFamily="34" charset="0"/>
                <a:ea typeface="Calibri" panose="020F0502020204030204" pitchFamily="34" charset="0"/>
                <a:cs typeface="Arial Bold" panose="020B0704020202020204" pitchFamily="34" charset="0"/>
              </a:rPr>
              <a:t>1</a:t>
            </a:r>
            <a:endParaRPr lang="en-GB" sz="1100" dirty="0">
              <a:latin typeface="Arial Bold" panose="020B0704020202020204" pitchFamily="34" charset="0"/>
              <a:ea typeface="Calibri" panose="020F0502020204030204" pitchFamily="34" charset="0"/>
              <a:cs typeface="Arial Bold" panose="020B0704020202020204" pitchFamily="34" charset="0"/>
            </a:endParaRPr>
          </a:p>
        </p:txBody>
      </p:sp>
      <p:sp>
        <p:nvSpPr>
          <p:cNvPr id="26" name="Oval 25">
            <a:extLst>
              <a:ext uri="{FF2B5EF4-FFF2-40B4-BE49-F238E27FC236}">
                <a16:creationId xmlns:a16="http://schemas.microsoft.com/office/drawing/2014/main" id="{ACF1C7C1-11B9-38A5-E556-C1BA7637592C}"/>
              </a:ext>
            </a:extLst>
          </p:cNvPr>
          <p:cNvSpPr/>
          <p:nvPr/>
        </p:nvSpPr>
        <p:spPr bwMode="auto">
          <a:xfrm>
            <a:off x="2855768" y="3040364"/>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a:latin typeface="Arial Bold" panose="020B0704020202020204" pitchFamily="34" charset="0"/>
                <a:ea typeface="Calibri" panose="020F0502020204030204" pitchFamily="34" charset="0"/>
                <a:cs typeface="Arial Bold" panose="020B0704020202020204" pitchFamily="34" charset="0"/>
              </a:rPr>
              <a:t>2</a:t>
            </a:r>
            <a:endParaRPr lang="en-GB" sz="1100" dirty="0">
              <a:latin typeface="Arial Bold" panose="020B0704020202020204" pitchFamily="34" charset="0"/>
              <a:ea typeface="Calibri" panose="020F0502020204030204" pitchFamily="34" charset="0"/>
              <a:cs typeface="Arial Bold" panose="020B0704020202020204" pitchFamily="34" charset="0"/>
            </a:endParaRPr>
          </a:p>
        </p:txBody>
      </p:sp>
      <p:sp>
        <p:nvSpPr>
          <p:cNvPr id="27" name="Oval 26">
            <a:extLst>
              <a:ext uri="{FF2B5EF4-FFF2-40B4-BE49-F238E27FC236}">
                <a16:creationId xmlns:a16="http://schemas.microsoft.com/office/drawing/2014/main" id="{2E69BE23-9EA3-63F1-B67B-75A0E7B8C6A5}"/>
              </a:ext>
            </a:extLst>
          </p:cNvPr>
          <p:cNvSpPr/>
          <p:nvPr/>
        </p:nvSpPr>
        <p:spPr bwMode="auto">
          <a:xfrm>
            <a:off x="4187701" y="3040364"/>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Arial Bold" panose="020B0704020202020204" pitchFamily="34" charset="0"/>
                <a:ea typeface="Calibri" panose="020F0502020204030204" pitchFamily="34" charset="0"/>
                <a:cs typeface="Arial Bold" panose="020B0704020202020204" pitchFamily="34" charset="0"/>
              </a:rPr>
              <a:t>3</a:t>
            </a:r>
            <a:endParaRPr lang="en-GB" sz="1100" dirty="0">
              <a:latin typeface="Arial Bold" panose="020B0704020202020204" pitchFamily="34" charset="0"/>
              <a:ea typeface="Calibri" panose="020F0502020204030204" pitchFamily="34" charset="0"/>
              <a:cs typeface="Arial Bold" panose="020B0704020202020204" pitchFamily="34" charset="0"/>
            </a:endParaRPr>
          </a:p>
        </p:txBody>
      </p:sp>
      <p:sp>
        <p:nvSpPr>
          <p:cNvPr id="28" name="Oval 27">
            <a:extLst>
              <a:ext uri="{FF2B5EF4-FFF2-40B4-BE49-F238E27FC236}">
                <a16:creationId xmlns:a16="http://schemas.microsoft.com/office/drawing/2014/main" id="{D9FCC16D-705D-5CB7-B290-042602C1F5EA}"/>
              </a:ext>
            </a:extLst>
          </p:cNvPr>
          <p:cNvSpPr/>
          <p:nvPr/>
        </p:nvSpPr>
        <p:spPr bwMode="auto">
          <a:xfrm>
            <a:off x="5519634" y="3040364"/>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Arial Bold" panose="020B0704020202020204" pitchFamily="34" charset="0"/>
                <a:ea typeface="Calibri" panose="020F0502020204030204" pitchFamily="34" charset="0"/>
                <a:cs typeface="Arial Bold" panose="020B0704020202020204" pitchFamily="34" charset="0"/>
              </a:rPr>
              <a:t>4</a:t>
            </a:r>
            <a:endParaRPr lang="en-GB" sz="1100" dirty="0">
              <a:latin typeface="Arial Bold" panose="020B0704020202020204" pitchFamily="34" charset="0"/>
              <a:ea typeface="Calibri" panose="020F0502020204030204" pitchFamily="34" charset="0"/>
              <a:cs typeface="Arial Bold" panose="020B0704020202020204" pitchFamily="34" charset="0"/>
            </a:endParaRPr>
          </a:p>
        </p:txBody>
      </p:sp>
      <p:sp>
        <p:nvSpPr>
          <p:cNvPr id="43" name="Oval 42">
            <a:extLst>
              <a:ext uri="{FF2B5EF4-FFF2-40B4-BE49-F238E27FC236}">
                <a16:creationId xmlns:a16="http://schemas.microsoft.com/office/drawing/2014/main" id="{25D8CA1D-49DF-8B07-B798-211BBF1A056F}"/>
              </a:ext>
            </a:extLst>
          </p:cNvPr>
          <p:cNvSpPr/>
          <p:nvPr/>
        </p:nvSpPr>
        <p:spPr bwMode="auto">
          <a:xfrm>
            <a:off x="6851568" y="3040364"/>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Arial Bold" panose="020B0704020202020204" pitchFamily="34" charset="0"/>
                <a:ea typeface="Calibri" panose="020F0502020204030204" pitchFamily="34" charset="0"/>
                <a:cs typeface="Arial Bold" panose="020B0704020202020204" pitchFamily="34" charset="0"/>
              </a:rPr>
              <a:t>5</a:t>
            </a:r>
            <a:endParaRPr lang="en-GB" sz="1100" dirty="0">
              <a:latin typeface="Arial Bold" panose="020B0704020202020204" pitchFamily="34" charset="0"/>
              <a:ea typeface="Calibri" panose="020F0502020204030204" pitchFamily="34" charset="0"/>
              <a:cs typeface="Arial Bold" panose="020B0704020202020204" pitchFamily="34" charset="0"/>
            </a:endParaRPr>
          </a:p>
        </p:txBody>
      </p:sp>
      <p:sp>
        <p:nvSpPr>
          <p:cNvPr id="46" name="TextBox 45">
            <a:extLst>
              <a:ext uri="{FF2B5EF4-FFF2-40B4-BE49-F238E27FC236}">
                <a16:creationId xmlns:a16="http://schemas.microsoft.com/office/drawing/2014/main" id="{F83C3D00-BB3A-887C-E7B4-57E5F1569B09}"/>
              </a:ext>
            </a:extLst>
          </p:cNvPr>
          <p:cNvSpPr txBox="1"/>
          <p:nvPr/>
        </p:nvSpPr>
        <p:spPr>
          <a:xfrm>
            <a:off x="751795" y="2640085"/>
            <a:ext cx="985463" cy="307777"/>
          </a:xfrm>
          <a:prstGeom prst="rect">
            <a:avLst/>
          </a:prstGeom>
          <a:noFill/>
        </p:spPr>
        <p:txBody>
          <a:bodyPr wrap="none" rtlCol="0">
            <a:spAutoFit/>
          </a:bodyPr>
          <a:lstStyle/>
          <a:p>
            <a:r>
              <a:rPr lang="en-GB" sz="1400" b="1" dirty="0">
                <a:solidFill>
                  <a:srgbClr val="114372"/>
                </a:solidFill>
                <a:latin typeface="Calibri" panose="020F0502020204030204" pitchFamily="34" charset="0"/>
                <a:ea typeface="Calibri" panose="020F0502020204030204" pitchFamily="34" charset="0"/>
                <a:cs typeface="Calibri" panose="020F0502020204030204" pitchFamily="34" charset="0"/>
              </a:rPr>
              <a:t>Key Pillars </a:t>
            </a:r>
          </a:p>
        </p:txBody>
      </p:sp>
      <p:sp>
        <p:nvSpPr>
          <p:cNvPr id="7" name="Rectangle: Rounded Corners 6">
            <a:extLst>
              <a:ext uri="{FF2B5EF4-FFF2-40B4-BE49-F238E27FC236}">
                <a16:creationId xmlns:a16="http://schemas.microsoft.com/office/drawing/2014/main" id="{B890C41D-BC54-DB9D-BC4A-4D34EF01FCA3}"/>
              </a:ext>
            </a:extLst>
          </p:cNvPr>
          <p:cNvSpPr/>
          <p:nvPr/>
        </p:nvSpPr>
        <p:spPr bwMode="auto">
          <a:xfrm>
            <a:off x="575109" y="626749"/>
            <a:ext cx="8130478" cy="1822962"/>
          </a:xfrm>
          <a:prstGeom prst="roundRect">
            <a:avLst/>
          </a:prstGeom>
          <a:solidFill>
            <a:srgbClr val="114372">
              <a:alpha val="10000"/>
            </a:srgbClr>
          </a:solidFill>
          <a:ln w="9525" cap="flat" cmpd="sng" algn="ctr">
            <a:solidFill>
              <a:srgbClr val="D3BD2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a typeface="ＭＳ Ｐゴシック" charset="0"/>
            </a:endParaRPr>
          </a:p>
        </p:txBody>
      </p:sp>
      <p:sp>
        <p:nvSpPr>
          <p:cNvPr id="9" name="Rectangle: Rounded Corners 8">
            <a:extLst>
              <a:ext uri="{FF2B5EF4-FFF2-40B4-BE49-F238E27FC236}">
                <a16:creationId xmlns:a16="http://schemas.microsoft.com/office/drawing/2014/main" id="{34A0C686-1B85-A830-1CDB-149636F59A60}"/>
              </a:ext>
            </a:extLst>
          </p:cNvPr>
          <p:cNvSpPr/>
          <p:nvPr/>
        </p:nvSpPr>
        <p:spPr bwMode="auto">
          <a:xfrm>
            <a:off x="799545" y="1057656"/>
            <a:ext cx="3512178" cy="294727"/>
          </a:xfrm>
          <a:prstGeom prst="roundRect">
            <a:avLst/>
          </a:prstGeom>
          <a:solidFill>
            <a:srgbClr val="0A81C4"/>
          </a:solidFill>
          <a:ln w="9525" cap="flat" cmpd="sng" algn="ctr">
            <a:solidFill>
              <a:srgbClr val="183C6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Enhance Relations with European Institutions</a:t>
            </a:r>
            <a:endParaRPr kumimoji="0" lang="en-GB" sz="1200" i="0" u="none" strike="noStrike" cap="none" normalizeH="0" baseline="0" dirty="0">
              <a:ln>
                <a:noFill/>
              </a:ln>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7FD5833E-5B0F-449C-0E89-852743E9BBA9}"/>
              </a:ext>
            </a:extLst>
          </p:cNvPr>
          <p:cNvSpPr/>
          <p:nvPr/>
        </p:nvSpPr>
        <p:spPr bwMode="auto">
          <a:xfrm>
            <a:off x="799545" y="1524175"/>
            <a:ext cx="3512178" cy="294727"/>
          </a:xfrm>
          <a:prstGeom prst="roundRect">
            <a:avLst/>
          </a:prstGeom>
          <a:solidFill>
            <a:srgbClr val="0A81C4"/>
          </a:solidFill>
          <a:ln w="9525" cap="flat" cmpd="sng" algn="ctr">
            <a:solidFill>
              <a:srgbClr val="183C6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Promote Professionalism</a:t>
            </a:r>
            <a:endParaRPr kumimoji="0" lang="en-GB" sz="1200" i="0" u="none" strike="noStrike" cap="none" normalizeH="0" baseline="0" dirty="0">
              <a:ln>
                <a:noFill/>
              </a:ln>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3FA5E2A9-1AC1-AB7E-A6E9-73F41BF4F71A}"/>
              </a:ext>
            </a:extLst>
          </p:cNvPr>
          <p:cNvSpPr/>
          <p:nvPr/>
        </p:nvSpPr>
        <p:spPr bwMode="auto">
          <a:xfrm>
            <a:off x="799545" y="1989906"/>
            <a:ext cx="3512178" cy="294727"/>
          </a:xfrm>
          <a:prstGeom prst="roundRect">
            <a:avLst/>
          </a:prstGeom>
          <a:solidFill>
            <a:srgbClr val="0A81C4"/>
          </a:solidFill>
          <a:ln w="9525" cap="flat" cmpd="sng" algn="ctr">
            <a:solidFill>
              <a:srgbClr val="183C6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Promote a European Community of Actuaries</a:t>
            </a:r>
            <a:endParaRPr kumimoji="0" lang="en-GB" sz="1200" i="0" u="none" strike="noStrike" cap="none" normalizeH="0" baseline="0" dirty="0">
              <a:ln>
                <a:noFill/>
              </a:ln>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F80399A9-6544-758A-99D4-500A8B507AF2}"/>
              </a:ext>
            </a:extLst>
          </p:cNvPr>
          <p:cNvSpPr/>
          <p:nvPr/>
        </p:nvSpPr>
        <p:spPr bwMode="auto">
          <a:xfrm>
            <a:off x="693662" y="964142"/>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Calibri" panose="020F0502020204030204" pitchFamily="34" charset="0"/>
                <a:ea typeface="Calibri" panose="020F0502020204030204" pitchFamily="34" charset="0"/>
                <a:cs typeface="Calibri" panose="020F0502020204030204" pitchFamily="34" charset="0"/>
              </a:rPr>
              <a:t>1</a:t>
            </a:r>
            <a:endParaRPr lang="en-GB" sz="1100" dirty="0">
              <a:latin typeface="Calibri" panose="020F0502020204030204" pitchFamily="34" charset="0"/>
              <a:ea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C2125FD2-B99A-89AB-EC2F-E2871D850A54}"/>
              </a:ext>
            </a:extLst>
          </p:cNvPr>
          <p:cNvSpPr/>
          <p:nvPr/>
        </p:nvSpPr>
        <p:spPr bwMode="auto">
          <a:xfrm>
            <a:off x="690250" y="1433923"/>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Calibri" panose="020F0502020204030204" pitchFamily="34" charset="0"/>
                <a:ea typeface="Calibri" panose="020F0502020204030204" pitchFamily="34" charset="0"/>
                <a:cs typeface="Calibri" panose="020F0502020204030204" pitchFamily="34" charset="0"/>
              </a:rPr>
              <a:t>2</a:t>
            </a:r>
            <a:endParaRPr lang="en-GB" sz="1100" dirty="0">
              <a:latin typeface="Calibri" panose="020F0502020204030204" pitchFamily="34" charset="0"/>
              <a:ea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C6693CE7-3148-1932-3133-AD523E39AA56}"/>
              </a:ext>
            </a:extLst>
          </p:cNvPr>
          <p:cNvSpPr/>
          <p:nvPr/>
        </p:nvSpPr>
        <p:spPr bwMode="auto">
          <a:xfrm>
            <a:off x="690250" y="1891936"/>
            <a:ext cx="218590" cy="218590"/>
          </a:xfrm>
          <a:prstGeom prst="ellipse">
            <a:avLst/>
          </a:prstGeom>
          <a:solidFill>
            <a:srgbClr val="D3BD28"/>
          </a:solidFill>
          <a:ln w="9525" cap="flat" cmpd="sng" algn="ctr">
            <a:solidFill>
              <a:srgbClr val="183C6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a:r>
              <a:rPr lang="en-US" sz="1100" dirty="0">
                <a:latin typeface="Calibri" panose="020F0502020204030204" pitchFamily="34" charset="0"/>
                <a:ea typeface="Calibri" panose="020F0502020204030204" pitchFamily="34" charset="0"/>
                <a:cs typeface="Calibri" panose="020F0502020204030204" pitchFamily="34" charset="0"/>
              </a:rPr>
              <a:t>3</a:t>
            </a:r>
            <a:endParaRPr lang="en-GB" sz="1100"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AA9A5195-C2A5-0991-774C-5BD9535BDFE3}"/>
              </a:ext>
            </a:extLst>
          </p:cNvPr>
          <p:cNvSpPr txBox="1"/>
          <p:nvPr/>
        </p:nvSpPr>
        <p:spPr>
          <a:xfrm>
            <a:off x="850103" y="674666"/>
            <a:ext cx="5138330" cy="307777"/>
          </a:xfrm>
          <a:prstGeom prst="rect">
            <a:avLst/>
          </a:prstGeom>
          <a:noFill/>
        </p:spPr>
        <p:txBody>
          <a:bodyPr wrap="none" rtlCol="0">
            <a:spAutoFit/>
          </a:bodyPr>
          <a:lstStyle/>
          <a:p>
            <a:r>
              <a:rPr lang="en-GB" sz="1400" b="1" dirty="0">
                <a:solidFill>
                  <a:srgbClr val="114372"/>
                </a:solidFill>
                <a:latin typeface="Calibri" panose="020F0502020204030204" pitchFamily="34" charset="0"/>
                <a:ea typeface="Calibri" panose="020F0502020204030204" pitchFamily="34" charset="0"/>
                <a:cs typeface="Calibri" panose="020F0502020204030204" pitchFamily="34" charset="0"/>
              </a:rPr>
              <a:t>Strategic Objectives 			Vision statement</a:t>
            </a:r>
          </a:p>
        </p:txBody>
      </p:sp>
      <p:sp>
        <p:nvSpPr>
          <p:cNvPr id="32" name="TextBox 31">
            <a:extLst>
              <a:ext uri="{FF2B5EF4-FFF2-40B4-BE49-F238E27FC236}">
                <a16:creationId xmlns:a16="http://schemas.microsoft.com/office/drawing/2014/main" id="{571D13EE-FB97-4EDA-1468-104B652B9425}"/>
              </a:ext>
            </a:extLst>
          </p:cNvPr>
          <p:cNvSpPr txBox="1"/>
          <p:nvPr/>
        </p:nvSpPr>
        <p:spPr>
          <a:xfrm>
            <a:off x="4417606" y="976130"/>
            <a:ext cx="4151285" cy="1107996"/>
          </a:xfrm>
          <a:prstGeom prst="rect">
            <a:avLst/>
          </a:prstGeom>
          <a:noFill/>
        </p:spPr>
        <p:txBody>
          <a:bodyPr wrap="square">
            <a:spAutoFit/>
          </a:bodyPr>
          <a:lstStyle/>
          <a:p>
            <a:pPr marL="90488" lvl="1">
              <a:spcAft>
                <a:spcPts val="900"/>
              </a:spcAft>
            </a:pPr>
            <a:r>
              <a:rPr lang="en-GB" sz="1100" i="1" kern="0" dirty="0">
                <a:solidFill>
                  <a:srgbClr val="11437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The vision of the AAE is for actuaries throughout Europe to be recognised as the leading quantitative professional advisers in financial services, risk management and social protection, contributing to the well‐being of society, and for European institutions to recognise the valuable role that the AAE plays as a leading source of advice on actuarial and related issues.</a:t>
            </a:r>
          </a:p>
        </p:txBody>
      </p:sp>
    </p:spTree>
    <p:extLst>
      <p:ext uri="{BB962C8B-B14F-4D97-AF65-F5344CB8AC3E}">
        <p14:creationId xmlns:p14="http://schemas.microsoft.com/office/powerpoint/2010/main" val="3525885132"/>
      </p:ext>
    </p:extLst>
  </p:cSld>
  <p:clrMapOvr>
    <a:masterClrMapping/>
  </p:clrMapOvr>
  <p:transition spd="med">
    <p:pull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7A700-C8BD-BF45-9722-EAC5D28091F8}"/>
              </a:ext>
            </a:extLst>
          </p:cNvPr>
          <p:cNvSpPr>
            <a:spLocks noGrp="1"/>
          </p:cNvSpPr>
          <p:nvPr>
            <p:ph type="title"/>
          </p:nvPr>
        </p:nvSpPr>
        <p:spPr/>
        <p:txBody>
          <a:bodyPr/>
          <a:lstStyle/>
          <a:p>
            <a:r>
              <a:rPr lang="en-GB" dirty="0"/>
              <a:t>AAE Committee chairpersons</a:t>
            </a:r>
            <a:endParaRPr lang="nl-NL" dirty="0"/>
          </a:p>
        </p:txBody>
      </p:sp>
      <p:sp>
        <p:nvSpPr>
          <p:cNvPr id="3" name="Tijdelijke aanduiding voor dianummer 2">
            <a:extLst>
              <a:ext uri="{FF2B5EF4-FFF2-40B4-BE49-F238E27FC236}">
                <a16:creationId xmlns:a16="http://schemas.microsoft.com/office/drawing/2014/main" id="{E7FB0246-3EEF-B645-B5BD-835F1614CC99}"/>
              </a:ext>
            </a:extLst>
          </p:cNvPr>
          <p:cNvSpPr>
            <a:spLocks noGrp="1"/>
          </p:cNvSpPr>
          <p:nvPr>
            <p:ph type="sldNum" sz="quarter" idx="10"/>
          </p:nvPr>
        </p:nvSpPr>
        <p:spPr/>
        <p:txBody>
          <a:bodyPr/>
          <a:lstStyle/>
          <a:p>
            <a:fld id="{306CB06F-8D94-B64C-AC66-62AFBAF0736E}" type="slidenum">
              <a:rPr lang="nl-NL" smtClean="0"/>
              <a:pPr/>
              <a:t>5</a:t>
            </a:fld>
            <a:endParaRPr lang="nl-NL" dirty="0"/>
          </a:p>
        </p:txBody>
      </p:sp>
      <p:sp>
        <p:nvSpPr>
          <p:cNvPr id="14" name="TextBox 13">
            <a:extLst>
              <a:ext uri="{FF2B5EF4-FFF2-40B4-BE49-F238E27FC236}">
                <a16:creationId xmlns:a16="http://schemas.microsoft.com/office/drawing/2014/main" id="{6617B937-401F-EE1A-C6D8-6EB0CA6A073A}"/>
              </a:ext>
            </a:extLst>
          </p:cNvPr>
          <p:cNvSpPr txBox="1"/>
          <p:nvPr/>
        </p:nvSpPr>
        <p:spPr>
          <a:xfrm>
            <a:off x="1963662" y="1292828"/>
            <a:ext cx="2356929" cy="786911"/>
          </a:xfrm>
          <a:prstGeom prst="rect">
            <a:avLst/>
          </a:prstGeom>
          <a:solidFill>
            <a:schemeClr val="accent1"/>
          </a:solidFill>
        </p:spPr>
        <p:txBody>
          <a:bodyPr wrap="square" lIns="50625" tIns="50625" rIns="50625" bIns="50625" rtlCol="0" anchor="ctr" anchorCtr="0">
            <a:noAutofit/>
          </a:bodyPr>
          <a:lstStyle/>
          <a:p>
            <a:pPr algn="ctr">
              <a:spcAft>
                <a:spcPts val="0"/>
              </a:spcAft>
            </a:pPr>
            <a:r>
              <a:rPr lang="en-US" sz="1200" b="1" dirty="0">
                <a:solidFill>
                  <a:schemeClr val="bg1"/>
                </a:solidFill>
                <a:latin typeface="Calibri Normaal"/>
              </a:rPr>
              <a:t>Risk Management Committee</a:t>
            </a:r>
          </a:p>
          <a:p>
            <a:pPr algn="ctr">
              <a:spcAft>
                <a:spcPts val="0"/>
              </a:spcAft>
            </a:pPr>
            <a:r>
              <a:rPr lang="en-US" sz="900" dirty="0">
                <a:solidFill>
                  <a:schemeClr val="bg1"/>
                </a:solidFill>
                <a:latin typeface="Calibri Normaal"/>
              </a:rPr>
              <a:t>Bogdan Tautan (Netherlands)</a:t>
            </a:r>
          </a:p>
          <a:p>
            <a:pPr algn="ctr">
              <a:spcAft>
                <a:spcPts val="0"/>
              </a:spcAft>
            </a:pPr>
            <a:r>
              <a:rPr lang="en-US" sz="900" i="1" dirty="0">
                <a:solidFill>
                  <a:schemeClr val="bg1"/>
                </a:solidFill>
                <a:latin typeface="Calibri Normaal"/>
              </a:rPr>
              <a:t>Elected March 2025 until GA 2026</a:t>
            </a:r>
            <a:endParaRPr lang="en-US" sz="900" dirty="0">
              <a:solidFill>
                <a:schemeClr val="bg1"/>
              </a:solidFill>
              <a:latin typeface="Calibri Normaal"/>
            </a:endParaRPr>
          </a:p>
        </p:txBody>
      </p:sp>
      <p:grpSp>
        <p:nvGrpSpPr>
          <p:cNvPr id="16" name="Group 15">
            <a:extLst>
              <a:ext uri="{FF2B5EF4-FFF2-40B4-BE49-F238E27FC236}">
                <a16:creationId xmlns:a16="http://schemas.microsoft.com/office/drawing/2014/main" id="{1630E27C-2757-2A8A-2360-697AE8A06516}"/>
              </a:ext>
            </a:extLst>
          </p:cNvPr>
          <p:cNvGrpSpPr/>
          <p:nvPr/>
        </p:nvGrpSpPr>
        <p:grpSpPr>
          <a:xfrm>
            <a:off x="1468366" y="2433064"/>
            <a:ext cx="2847128" cy="787946"/>
            <a:chOff x="573948" y="2635078"/>
            <a:chExt cx="3796171" cy="1050595"/>
          </a:xfrm>
        </p:grpSpPr>
        <p:sp>
          <p:nvSpPr>
            <p:cNvPr id="17" name="TextBox 16">
              <a:extLst>
                <a:ext uri="{FF2B5EF4-FFF2-40B4-BE49-F238E27FC236}">
                  <a16:creationId xmlns:a16="http://schemas.microsoft.com/office/drawing/2014/main" id="{0CF4D4A5-A886-70E1-D4EE-438A91CE6F87}"/>
                </a:ext>
              </a:extLst>
            </p:cNvPr>
            <p:cNvSpPr txBox="1"/>
            <p:nvPr/>
          </p:nvSpPr>
          <p:spPr>
            <a:xfrm>
              <a:off x="1245118" y="2635078"/>
              <a:ext cx="3125001" cy="1049215"/>
            </a:xfrm>
            <a:prstGeom prst="rect">
              <a:avLst/>
            </a:prstGeom>
            <a:solidFill>
              <a:schemeClr val="accent1"/>
            </a:solidFill>
          </p:spPr>
          <p:txBody>
            <a:bodyPr wrap="square" lIns="50625" tIns="50625" rIns="50625" bIns="50625" rtlCol="0" anchor="ctr" anchorCtr="0">
              <a:noAutofit/>
            </a:bodyPr>
            <a:lstStyle/>
            <a:p>
              <a:pPr algn="ctr">
                <a:spcAft>
                  <a:spcPts val="0"/>
                </a:spcAft>
              </a:pPr>
              <a:r>
                <a:rPr lang="nl-NL" sz="1350" b="1" dirty="0">
                  <a:solidFill>
                    <a:schemeClr val="bg1"/>
                  </a:solidFill>
                  <a:latin typeface="Calibri Normaal"/>
                </a:rPr>
                <a:t>Insurance Committee</a:t>
              </a:r>
              <a:endParaRPr lang="en-US" sz="1350" b="1" dirty="0">
                <a:solidFill>
                  <a:schemeClr val="bg1"/>
                </a:solidFill>
                <a:latin typeface="Calibri Normaal"/>
              </a:endParaRPr>
            </a:p>
            <a:p>
              <a:pPr algn="ctr">
                <a:spcAft>
                  <a:spcPts val="0"/>
                </a:spcAft>
              </a:pPr>
              <a:r>
                <a:rPr lang="en-GB" sz="900" dirty="0">
                  <a:solidFill>
                    <a:schemeClr val="bg1"/>
                  </a:solidFill>
                  <a:latin typeface="Calibri Normaal"/>
                </a:rPr>
                <a:t>Lauri Saraste(Finland</a:t>
              </a:r>
              <a:r>
                <a:rPr lang="en-US" sz="900" dirty="0">
                  <a:solidFill>
                    <a:schemeClr val="bg1"/>
                  </a:solidFill>
                  <a:latin typeface="Calibri Normaal"/>
                </a:rPr>
                <a:t>)</a:t>
              </a:r>
            </a:p>
            <a:p>
              <a:pPr algn="ctr">
                <a:spcAft>
                  <a:spcPts val="0"/>
                </a:spcAft>
              </a:pPr>
              <a:r>
                <a:rPr lang="en-US" sz="900" i="1" dirty="0">
                  <a:solidFill>
                    <a:schemeClr val="bg1"/>
                  </a:solidFill>
                  <a:latin typeface="Calibri Normaal"/>
                </a:rPr>
                <a:t>Re-elected October 2023 </a:t>
              </a:r>
            </a:p>
            <a:p>
              <a:pPr algn="ctr">
                <a:spcAft>
                  <a:spcPts val="0"/>
                </a:spcAft>
              </a:pPr>
              <a:r>
                <a:rPr lang="en-US" sz="900" i="1" dirty="0">
                  <a:solidFill>
                    <a:schemeClr val="bg1"/>
                  </a:solidFill>
                  <a:latin typeface="Calibri Normaal"/>
                </a:rPr>
                <a:t>for 3 years</a:t>
              </a:r>
              <a:endParaRPr lang="en-US" sz="900" dirty="0">
                <a:solidFill>
                  <a:schemeClr val="bg1"/>
                </a:solidFill>
                <a:latin typeface="Calibri Normaal"/>
              </a:endParaRPr>
            </a:p>
          </p:txBody>
        </p:sp>
        <p:pic>
          <p:nvPicPr>
            <p:cNvPr id="18" name="Picture 17">
              <a:extLst>
                <a:ext uri="{FF2B5EF4-FFF2-40B4-BE49-F238E27FC236}">
                  <a16:creationId xmlns:a16="http://schemas.microsoft.com/office/drawing/2014/main" id="{C846889D-2145-6A16-6DA1-E5A2BC4FDC5C}"/>
                </a:ext>
              </a:extLst>
            </p:cNvPr>
            <p:cNvPicPr>
              <a:picLocks noChangeAspect="1"/>
            </p:cNvPicPr>
            <p:nvPr/>
          </p:nvPicPr>
          <p:blipFill>
            <a:blip r:embed="rId2"/>
            <a:srcRect/>
            <a:stretch/>
          </p:blipFill>
          <p:spPr>
            <a:xfrm>
              <a:off x="573948" y="2635078"/>
              <a:ext cx="701356" cy="1050595"/>
            </a:xfrm>
            <a:prstGeom prst="rect">
              <a:avLst/>
            </a:prstGeom>
          </p:spPr>
        </p:pic>
      </p:grpSp>
      <p:grpSp>
        <p:nvGrpSpPr>
          <p:cNvPr id="19" name="Group 18">
            <a:extLst>
              <a:ext uri="{FF2B5EF4-FFF2-40B4-BE49-F238E27FC236}">
                <a16:creationId xmlns:a16="http://schemas.microsoft.com/office/drawing/2014/main" id="{AF08B159-A40E-9C29-9DB4-50E3ED46F73F}"/>
              </a:ext>
            </a:extLst>
          </p:cNvPr>
          <p:cNvGrpSpPr/>
          <p:nvPr/>
        </p:nvGrpSpPr>
        <p:grpSpPr>
          <a:xfrm>
            <a:off x="1477167" y="3552855"/>
            <a:ext cx="2847118" cy="787946"/>
            <a:chOff x="556391" y="4511508"/>
            <a:chExt cx="3796157" cy="1050595"/>
          </a:xfrm>
        </p:grpSpPr>
        <p:sp>
          <p:nvSpPr>
            <p:cNvPr id="20" name="TextBox 19">
              <a:extLst>
                <a:ext uri="{FF2B5EF4-FFF2-40B4-BE49-F238E27FC236}">
                  <a16:creationId xmlns:a16="http://schemas.microsoft.com/office/drawing/2014/main" id="{20C720F7-88E8-DF9F-ADEF-00024E6DAD98}"/>
                </a:ext>
              </a:extLst>
            </p:cNvPr>
            <p:cNvSpPr txBox="1"/>
            <p:nvPr/>
          </p:nvSpPr>
          <p:spPr>
            <a:xfrm>
              <a:off x="1227547" y="4511508"/>
              <a:ext cx="3125001" cy="1049215"/>
            </a:xfrm>
            <a:prstGeom prst="rect">
              <a:avLst/>
            </a:prstGeom>
            <a:solidFill>
              <a:schemeClr val="accent1"/>
            </a:solidFill>
          </p:spPr>
          <p:txBody>
            <a:bodyPr wrap="square" lIns="50625" tIns="50625" rIns="50625" bIns="50625" rtlCol="0" anchor="ctr" anchorCtr="0">
              <a:noAutofit/>
            </a:bodyPr>
            <a:lstStyle/>
            <a:p>
              <a:pPr algn="ctr">
                <a:spcAft>
                  <a:spcPts val="0"/>
                </a:spcAft>
              </a:pPr>
              <a:r>
                <a:rPr lang="nl-NL" sz="1350" b="1" dirty="0">
                  <a:solidFill>
                    <a:schemeClr val="bg1"/>
                  </a:solidFill>
                  <a:latin typeface="Calibri Normaal"/>
                </a:rPr>
                <a:t>Pensions Committee</a:t>
              </a:r>
              <a:endParaRPr lang="en-US" sz="1350" b="1" dirty="0">
                <a:solidFill>
                  <a:schemeClr val="bg1"/>
                </a:solidFill>
                <a:latin typeface="Calibri Normaal"/>
              </a:endParaRPr>
            </a:p>
            <a:p>
              <a:pPr algn="ctr">
                <a:spcAft>
                  <a:spcPts val="0"/>
                </a:spcAft>
              </a:pPr>
              <a:r>
                <a:rPr lang="en-GB" sz="900" dirty="0">
                  <a:solidFill>
                    <a:schemeClr val="bg1"/>
                  </a:solidFill>
                  <a:latin typeface="Calibri Normaal"/>
                </a:rPr>
                <a:t>Tatiana Bitunska (Bulgaria</a:t>
              </a:r>
              <a:r>
                <a:rPr lang="en-US" sz="900" dirty="0">
                  <a:solidFill>
                    <a:schemeClr val="bg1"/>
                  </a:solidFill>
                  <a:latin typeface="Calibri Normaal"/>
                </a:rPr>
                <a:t>)</a:t>
              </a:r>
            </a:p>
            <a:p>
              <a:pPr algn="ctr">
                <a:spcAft>
                  <a:spcPts val="0"/>
                </a:spcAft>
              </a:pPr>
              <a:r>
                <a:rPr lang="en-US" sz="900" i="1" dirty="0">
                  <a:solidFill>
                    <a:schemeClr val="bg1"/>
                  </a:solidFill>
                  <a:latin typeface="Calibri Normaal"/>
                </a:rPr>
                <a:t>Re-elected October 2023 </a:t>
              </a:r>
            </a:p>
            <a:p>
              <a:pPr algn="ctr">
                <a:spcAft>
                  <a:spcPts val="0"/>
                </a:spcAft>
              </a:pPr>
              <a:r>
                <a:rPr lang="en-US" sz="900" i="1" dirty="0">
                  <a:solidFill>
                    <a:schemeClr val="bg1"/>
                  </a:solidFill>
                  <a:latin typeface="Calibri Normaal"/>
                </a:rPr>
                <a:t>for 3 years</a:t>
              </a:r>
              <a:endParaRPr lang="en-US" sz="900" dirty="0">
                <a:solidFill>
                  <a:schemeClr val="bg1"/>
                </a:solidFill>
                <a:latin typeface="Calibri Normaal"/>
              </a:endParaRPr>
            </a:p>
          </p:txBody>
        </p:sp>
        <p:pic>
          <p:nvPicPr>
            <p:cNvPr id="21" name="Picture 20">
              <a:extLst>
                <a:ext uri="{FF2B5EF4-FFF2-40B4-BE49-F238E27FC236}">
                  <a16:creationId xmlns:a16="http://schemas.microsoft.com/office/drawing/2014/main" id="{776D9E10-22FF-E09F-5DC1-B45D6F5E7332}"/>
                </a:ext>
              </a:extLst>
            </p:cNvPr>
            <p:cNvPicPr>
              <a:picLocks noChangeAspect="1"/>
            </p:cNvPicPr>
            <p:nvPr/>
          </p:nvPicPr>
          <p:blipFill>
            <a:blip r:embed="rId3"/>
            <a:srcRect/>
            <a:stretch/>
          </p:blipFill>
          <p:spPr>
            <a:xfrm>
              <a:off x="556391" y="4511508"/>
              <a:ext cx="701328" cy="1050595"/>
            </a:xfrm>
            <a:prstGeom prst="rect">
              <a:avLst/>
            </a:prstGeom>
          </p:spPr>
        </p:pic>
      </p:grpSp>
      <p:grpSp>
        <p:nvGrpSpPr>
          <p:cNvPr id="22" name="Group 21">
            <a:extLst>
              <a:ext uri="{FF2B5EF4-FFF2-40B4-BE49-F238E27FC236}">
                <a16:creationId xmlns:a16="http://schemas.microsoft.com/office/drawing/2014/main" id="{2BE9ED38-227F-32F4-4520-45047558B282}"/>
              </a:ext>
            </a:extLst>
          </p:cNvPr>
          <p:cNvGrpSpPr/>
          <p:nvPr/>
        </p:nvGrpSpPr>
        <p:grpSpPr>
          <a:xfrm>
            <a:off x="4694611" y="1289473"/>
            <a:ext cx="2846768" cy="787552"/>
            <a:chOff x="4846317" y="1493664"/>
            <a:chExt cx="3795691" cy="1050069"/>
          </a:xfrm>
        </p:grpSpPr>
        <p:sp>
          <p:nvSpPr>
            <p:cNvPr id="23" name="TextBox 22">
              <a:extLst>
                <a:ext uri="{FF2B5EF4-FFF2-40B4-BE49-F238E27FC236}">
                  <a16:creationId xmlns:a16="http://schemas.microsoft.com/office/drawing/2014/main" id="{2107C735-3511-331C-CE4D-453C54B47142}"/>
                </a:ext>
              </a:extLst>
            </p:cNvPr>
            <p:cNvSpPr txBox="1"/>
            <p:nvPr/>
          </p:nvSpPr>
          <p:spPr>
            <a:xfrm>
              <a:off x="5517007" y="1493664"/>
              <a:ext cx="3125001" cy="1049215"/>
            </a:xfrm>
            <a:prstGeom prst="rect">
              <a:avLst/>
            </a:prstGeom>
            <a:solidFill>
              <a:schemeClr val="accent1"/>
            </a:solidFill>
          </p:spPr>
          <p:txBody>
            <a:bodyPr wrap="square" lIns="50625" tIns="50625" rIns="50625" bIns="50625" rtlCol="0" anchor="ctr" anchorCtr="0">
              <a:noAutofit/>
            </a:bodyPr>
            <a:lstStyle/>
            <a:p>
              <a:pPr algn="ctr">
                <a:spcAft>
                  <a:spcPts val="0"/>
                </a:spcAft>
              </a:pPr>
              <a:r>
                <a:rPr lang="nl-NL" sz="1350" b="1" dirty="0">
                  <a:solidFill>
                    <a:schemeClr val="bg1"/>
                  </a:solidFill>
                  <a:latin typeface="Calibri Normaal"/>
                </a:rPr>
                <a:t>Professionalism Committee</a:t>
              </a:r>
              <a:endParaRPr lang="en-US" sz="1350" b="1" dirty="0">
                <a:solidFill>
                  <a:schemeClr val="bg1"/>
                </a:solidFill>
                <a:latin typeface="Calibri Normaal"/>
              </a:endParaRPr>
            </a:p>
            <a:p>
              <a:pPr algn="ctr">
                <a:spcAft>
                  <a:spcPts val="0"/>
                </a:spcAft>
              </a:pPr>
              <a:r>
                <a:rPr lang="nl-NL" sz="900" dirty="0">
                  <a:solidFill>
                    <a:schemeClr val="bg1"/>
                  </a:solidFill>
                  <a:latin typeface="Calibri Normaal"/>
                </a:rPr>
                <a:t>Birgit Kaiser (Germany)</a:t>
              </a:r>
              <a:endParaRPr lang="en-US" sz="900" dirty="0">
                <a:solidFill>
                  <a:schemeClr val="bg1"/>
                </a:solidFill>
                <a:latin typeface="Calibri Normaal"/>
              </a:endParaRPr>
            </a:p>
            <a:p>
              <a:pPr algn="ctr">
                <a:spcAft>
                  <a:spcPts val="0"/>
                </a:spcAft>
              </a:pPr>
              <a:r>
                <a:rPr lang="en-US" sz="900" i="1" dirty="0">
                  <a:solidFill>
                    <a:schemeClr val="bg1"/>
                  </a:solidFill>
                  <a:latin typeface="Calibri Normaal"/>
                </a:rPr>
                <a:t>Elected October 2024 </a:t>
              </a:r>
            </a:p>
            <a:p>
              <a:pPr algn="ctr">
                <a:spcAft>
                  <a:spcPts val="0"/>
                </a:spcAft>
              </a:pPr>
              <a:r>
                <a:rPr lang="en-US" sz="900" i="1" dirty="0">
                  <a:solidFill>
                    <a:schemeClr val="bg1"/>
                  </a:solidFill>
                  <a:latin typeface="Calibri Normaal"/>
                </a:rPr>
                <a:t>for 3 years</a:t>
              </a:r>
              <a:endParaRPr lang="en-US" sz="900" dirty="0">
                <a:solidFill>
                  <a:schemeClr val="bg1"/>
                </a:solidFill>
                <a:latin typeface="Calibri Normaal"/>
              </a:endParaRPr>
            </a:p>
          </p:txBody>
        </p:sp>
        <p:pic>
          <p:nvPicPr>
            <p:cNvPr id="24" name="Picture 23">
              <a:extLst>
                <a:ext uri="{FF2B5EF4-FFF2-40B4-BE49-F238E27FC236}">
                  <a16:creationId xmlns:a16="http://schemas.microsoft.com/office/drawing/2014/main" id="{649D71AD-E125-D649-2F4A-A11B409E1856}"/>
                </a:ext>
              </a:extLst>
            </p:cNvPr>
            <p:cNvPicPr>
              <a:picLocks noChangeAspect="1"/>
            </p:cNvPicPr>
            <p:nvPr/>
          </p:nvPicPr>
          <p:blipFill>
            <a:blip r:embed="rId4"/>
            <a:srcRect/>
            <a:stretch/>
          </p:blipFill>
          <p:spPr>
            <a:xfrm>
              <a:off x="4846317" y="1494189"/>
              <a:ext cx="700396" cy="1049544"/>
            </a:xfrm>
            <a:prstGeom prst="rect">
              <a:avLst/>
            </a:prstGeom>
          </p:spPr>
        </p:pic>
      </p:grpSp>
      <p:sp>
        <p:nvSpPr>
          <p:cNvPr id="25" name="TextBox 24">
            <a:extLst>
              <a:ext uri="{FF2B5EF4-FFF2-40B4-BE49-F238E27FC236}">
                <a16:creationId xmlns:a16="http://schemas.microsoft.com/office/drawing/2014/main" id="{BC3186A6-9A22-104E-9AF7-52D4D083D886}"/>
              </a:ext>
            </a:extLst>
          </p:cNvPr>
          <p:cNvSpPr txBox="1"/>
          <p:nvPr/>
        </p:nvSpPr>
        <p:spPr>
          <a:xfrm>
            <a:off x="5197629" y="2432147"/>
            <a:ext cx="2343751" cy="786911"/>
          </a:xfrm>
          <a:prstGeom prst="rect">
            <a:avLst/>
          </a:prstGeom>
          <a:solidFill>
            <a:schemeClr val="accent1"/>
          </a:solidFill>
        </p:spPr>
        <p:txBody>
          <a:bodyPr wrap="square" lIns="50625" tIns="50625" rIns="50625" bIns="50625" rtlCol="0" anchor="ctr" anchorCtr="0">
            <a:noAutofit/>
          </a:bodyPr>
          <a:lstStyle/>
          <a:p>
            <a:pPr algn="ctr">
              <a:spcAft>
                <a:spcPts val="0"/>
              </a:spcAft>
            </a:pPr>
            <a:r>
              <a:rPr lang="nl-NL" sz="1350" b="1" dirty="0">
                <a:solidFill>
                  <a:schemeClr val="bg1"/>
                </a:solidFill>
                <a:latin typeface="Calibri Normaal"/>
              </a:rPr>
              <a:t>Education Committee</a:t>
            </a:r>
            <a:endParaRPr lang="en-US" sz="1350" b="1" dirty="0">
              <a:solidFill>
                <a:schemeClr val="bg1"/>
              </a:solidFill>
              <a:latin typeface="Calibri Normaal"/>
            </a:endParaRPr>
          </a:p>
          <a:p>
            <a:pPr algn="ctr">
              <a:spcAft>
                <a:spcPts val="0"/>
              </a:spcAft>
            </a:pPr>
            <a:r>
              <a:rPr lang="nl-NL" sz="900" dirty="0">
                <a:solidFill>
                  <a:schemeClr val="bg1"/>
                </a:solidFill>
                <a:latin typeface="Calibri Normaal"/>
              </a:rPr>
              <a:t>Rafael Moreno Ruiz</a:t>
            </a:r>
            <a:endParaRPr lang="en-US" sz="900" dirty="0">
              <a:solidFill>
                <a:schemeClr val="bg1"/>
              </a:solidFill>
              <a:latin typeface="Calibri Normaal"/>
            </a:endParaRPr>
          </a:p>
          <a:p>
            <a:pPr algn="ctr">
              <a:spcAft>
                <a:spcPts val="0"/>
              </a:spcAft>
            </a:pPr>
            <a:r>
              <a:rPr lang="en-US" sz="900" i="1" dirty="0">
                <a:solidFill>
                  <a:schemeClr val="bg1"/>
                </a:solidFill>
                <a:latin typeface="Calibri Normaal"/>
              </a:rPr>
              <a:t>Elected October 2024 </a:t>
            </a:r>
          </a:p>
          <a:p>
            <a:pPr algn="ctr">
              <a:spcAft>
                <a:spcPts val="0"/>
              </a:spcAft>
            </a:pPr>
            <a:r>
              <a:rPr lang="en-US" sz="900" i="1" dirty="0">
                <a:solidFill>
                  <a:schemeClr val="bg1"/>
                </a:solidFill>
                <a:latin typeface="Calibri Normaal"/>
              </a:rPr>
              <a:t>for 3 years</a:t>
            </a:r>
            <a:endParaRPr lang="en-US" sz="900" dirty="0">
              <a:solidFill>
                <a:schemeClr val="bg1"/>
              </a:solidFill>
              <a:latin typeface="Calibri Normaal"/>
            </a:endParaRPr>
          </a:p>
        </p:txBody>
      </p:sp>
      <p:pic>
        <p:nvPicPr>
          <p:cNvPr id="26" name="Picture 25">
            <a:extLst>
              <a:ext uri="{FF2B5EF4-FFF2-40B4-BE49-F238E27FC236}">
                <a16:creationId xmlns:a16="http://schemas.microsoft.com/office/drawing/2014/main" id="{9A1B7DE0-6BAF-491C-FDC2-B56B19EE3BE1}"/>
              </a:ext>
            </a:extLst>
          </p:cNvPr>
          <p:cNvPicPr>
            <a:picLocks noChangeAspect="1"/>
          </p:cNvPicPr>
          <p:nvPr/>
        </p:nvPicPr>
        <p:blipFill>
          <a:blip r:embed="rId5"/>
          <a:srcRect/>
          <a:stretch/>
        </p:blipFill>
        <p:spPr>
          <a:xfrm>
            <a:off x="4694962" y="2432166"/>
            <a:ext cx="524594" cy="786892"/>
          </a:xfrm>
          <a:prstGeom prst="rect">
            <a:avLst/>
          </a:prstGeom>
        </p:spPr>
      </p:pic>
      <p:pic>
        <p:nvPicPr>
          <p:cNvPr id="5" name="Picture 4" descr="A person wearing glasses and a white shirt&#10;&#10;AI-generated content may be incorrect.">
            <a:extLst>
              <a:ext uri="{FF2B5EF4-FFF2-40B4-BE49-F238E27FC236}">
                <a16:creationId xmlns:a16="http://schemas.microsoft.com/office/drawing/2014/main" id="{5E600723-F5E8-3F87-9227-A77EC2599186}"/>
              </a:ext>
            </a:extLst>
          </p:cNvPr>
          <p:cNvPicPr>
            <a:picLocks noChangeAspect="1"/>
          </p:cNvPicPr>
          <p:nvPr/>
        </p:nvPicPr>
        <p:blipFill>
          <a:blip r:embed="rId6"/>
          <a:stretch>
            <a:fillRect/>
          </a:stretch>
        </p:blipFill>
        <p:spPr>
          <a:xfrm>
            <a:off x="1428931" y="1289473"/>
            <a:ext cx="590147" cy="790266"/>
          </a:xfrm>
          <a:prstGeom prst="rect">
            <a:avLst/>
          </a:prstGeom>
        </p:spPr>
      </p:pic>
    </p:spTree>
    <p:extLst>
      <p:ext uri="{BB962C8B-B14F-4D97-AF65-F5344CB8AC3E}">
        <p14:creationId xmlns:p14="http://schemas.microsoft.com/office/powerpoint/2010/main" val="2405437677"/>
      </p:ext>
    </p:extLst>
  </p:cSld>
  <p:clrMapOvr>
    <a:masterClrMapping/>
  </p:clrMapOvr>
  <p:transition spd="med">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7A700-C8BD-BF45-9722-EAC5D28091F8}"/>
              </a:ext>
            </a:extLst>
          </p:cNvPr>
          <p:cNvSpPr>
            <a:spLocks noGrp="1"/>
          </p:cNvSpPr>
          <p:nvPr>
            <p:ph type="title"/>
          </p:nvPr>
        </p:nvSpPr>
        <p:spPr/>
        <p:txBody>
          <a:bodyPr/>
          <a:lstStyle/>
          <a:p>
            <a:r>
              <a:rPr lang="en-GB" dirty="0"/>
              <a:t>EU Stakeholders</a:t>
            </a:r>
            <a:endParaRPr lang="nl-NL" dirty="0"/>
          </a:p>
        </p:txBody>
      </p:sp>
      <p:sp>
        <p:nvSpPr>
          <p:cNvPr id="3" name="Tijdelijke aanduiding voor dianummer 2">
            <a:extLst>
              <a:ext uri="{FF2B5EF4-FFF2-40B4-BE49-F238E27FC236}">
                <a16:creationId xmlns:a16="http://schemas.microsoft.com/office/drawing/2014/main" id="{E7FB0246-3EEF-B645-B5BD-835F1614CC99}"/>
              </a:ext>
            </a:extLst>
          </p:cNvPr>
          <p:cNvSpPr>
            <a:spLocks noGrp="1"/>
          </p:cNvSpPr>
          <p:nvPr>
            <p:ph type="sldNum" sz="quarter" idx="10"/>
          </p:nvPr>
        </p:nvSpPr>
        <p:spPr/>
        <p:txBody>
          <a:bodyPr/>
          <a:lstStyle/>
          <a:p>
            <a:fld id="{306CB06F-8D94-B64C-AC66-62AFBAF0736E}" type="slidenum">
              <a:rPr lang="nl-NL" smtClean="0"/>
              <a:pPr/>
              <a:t>6</a:t>
            </a:fld>
            <a:endParaRPr lang="nl-NL" dirty="0"/>
          </a:p>
        </p:txBody>
      </p:sp>
      <p:pic>
        <p:nvPicPr>
          <p:cNvPr id="4" name="Picture 3" descr="European-Commission.jpg">
            <a:extLst>
              <a:ext uri="{FF2B5EF4-FFF2-40B4-BE49-F238E27FC236}">
                <a16:creationId xmlns:a16="http://schemas.microsoft.com/office/drawing/2014/main" id="{D95DE5B0-D2A3-4CCA-7D08-6078BA82D29E}"/>
              </a:ext>
            </a:extLst>
          </p:cNvPr>
          <p:cNvPicPr>
            <a:picLocks noChangeAspect="1"/>
          </p:cNvPicPr>
          <p:nvPr/>
        </p:nvPicPr>
        <p:blipFill>
          <a:blip r:embed="rId2" cstate="print"/>
          <a:stretch>
            <a:fillRect/>
          </a:stretch>
        </p:blipFill>
        <p:spPr>
          <a:xfrm>
            <a:off x="1502906" y="1088196"/>
            <a:ext cx="1508027" cy="811499"/>
          </a:xfrm>
          <a:prstGeom prst="rect">
            <a:avLst/>
          </a:prstGeom>
          <a:ln>
            <a:solidFill>
              <a:schemeClr val="accent2"/>
            </a:solidFill>
          </a:ln>
        </p:spPr>
      </p:pic>
      <p:pic>
        <p:nvPicPr>
          <p:cNvPr id="5" name="Picture 4" descr="EP-fra.europa.eu_.jpg">
            <a:extLst>
              <a:ext uri="{FF2B5EF4-FFF2-40B4-BE49-F238E27FC236}">
                <a16:creationId xmlns:a16="http://schemas.microsoft.com/office/drawing/2014/main" id="{B89C957E-D89A-C155-A3A6-8308AFC3D729}"/>
              </a:ext>
            </a:extLst>
          </p:cNvPr>
          <p:cNvPicPr>
            <a:picLocks noChangeAspect="1"/>
          </p:cNvPicPr>
          <p:nvPr/>
        </p:nvPicPr>
        <p:blipFill>
          <a:blip r:embed="rId3" cstate="print"/>
          <a:stretch>
            <a:fillRect/>
          </a:stretch>
        </p:blipFill>
        <p:spPr>
          <a:xfrm>
            <a:off x="2440160" y="2006367"/>
            <a:ext cx="1508037" cy="834246"/>
          </a:xfrm>
          <a:prstGeom prst="rect">
            <a:avLst/>
          </a:prstGeom>
          <a:ln>
            <a:solidFill>
              <a:schemeClr val="accent2"/>
            </a:solidFill>
          </a:ln>
        </p:spPr>
      </p:pic>
      <p:pic>
        <p:nvPicPr>
          <p:cNvPr id="6" name="Picture 5" descr="eiopa-logo.jpg">
            <a:extLst>
              <a:ext uri="{FF2B5EF4-FFF2-40B4-BE49-F238E27FC236}">
                <a16:creationId xmlns:a16="http://schemas.microsoft.com/office/drawing/2014/main" id="{B5D00BF4-229D-1059-6CB4-55963AC67FA5}"/>
              </a:ext>
            </a:extLst>
          </p:cNvPr>
          <p:cNvPicPr>
            <a:picLocks noChangeAspect="1"/>
          </p:cNvPicPr>
          <p:nvPr/>
        </p:nvPicPr>
        <p:blipFill>
          <a:blip r:embed="rId4" cstate="print"/>
          <a:stretch>
            <a:fillRect/>
          </a:stretch>
        </p:blipFill>
        <p:spPr>
          <a:xfrm>
            <a:off x="3215239" y="2974717"/>
            <a:ext cx="1512360" cy="892970"/>
          </a:xfrm>
          <a:prstGeom prst="rect">
            <a:avLst/>
          </a:prstGeom>
          <a:ln>
            <a:solidFill>
              <a:schemeClr val="accent2"/>
            </a:solidFill>
          </a:ln>
        </p:spPr>
      </p:pic>
      <p:pic>
        <p:nvPicPr>
          <p:cNvPr id="7" name="Picture 6" descr="ECBlogo5.jpg">
            <a:extLst>
              <a:ext uri="{FF2B5EF4-FFF2-40B4-BE49-F238E27FC236}">
                <a16:creationId xmlns:a16="http://schemas.microsoft.com/office/drawing/2014/main" id="{8A56D54B-8209-C65F-3405-1ED4254218D1}"/>
              </a:ext>
            </a:extLst>
          </p:cNvPr>
          <p:cNvPicPr>
            <a:picLocks noChangeAspect="1"/>
          </p:cNvPicPr>
          <p:nvPr/>
        </p:nvPicPr>
        <p:blipFill>
          <a:blip r:embed="rId5" cstate="print"/>
          <a:stretch>
            <a:fillRect/>
          </a:stretch>
        </p:blipFill>
        <p:spPr>
          <a:xfrm>
            <a:off x="4403473" y="4006362"/>
            <a:ext cx="1504189" cy="597639"/>
          </a:xfrm>
          <a:prstGeom prst="rect">
            <a:avLst/>
          </a:prstGeom>
          <a:ln>
            <a:solidFill>
              <a:schemeClr val="accent2"/>
            </a:solidFill>
          </a:ln>
        </p:spPr>
      </p:pic>
      <p:pic>
        <p:nvPicPr>
          <p:cNvPr id="8" name="Picture 7" descr="Amice.jpg">
            <a:extLst>
              <a:ext uri="{FF2B5EF4-FFF2-40B4-BE49-F238E27FC236}">
                <a16:creationId xmlns:a16="http://schemas.microsoft.com/office/drawing/2014/main" id="{6D9E2340-8108-3AB9-ABBA-501CC952F5FD}"/>
              </a:ext>
            </a:extLst>
          </p:cNvPr>
          <p:cNvPicPr>
            <a:picLocks noChangeAspect="1"/>
          </p:cNvPicPr>
          <p:nvPr/>
        </p:nvPicPr>
        <p:blipFill>
          <a:blip r:embed="rId6" cstate="print"/>
          <a:stretch>
            <a:fillRect/>
          </a:stretch>
        </p:blipFill>
        <p:spPr>
          <a:xfrm>
            <a:off x="6595201" y="3323403"/>
            <a:ext cx="854264" cy="854264"/>
          </a:xfrm>
          <a:prstGeom prst="rect">
            <a:avLst/>
          </a:prstGeom>
          <a:ln>
            <a:solidFill>
              <a:schemeClr val="accent2"/>
            </a:solidFill>
          </a:ln>
        </p:spPr>
      </p:pic>
      <p:pic>
        <p:nvPicPr>
          <p:cNvPr id="9" name="Picture 8" descr="Insurance-Europe-HiRes.jpg">
            <a:extLst>
              <a:ext uri="{FF2B5EF4-FFF2-40B4-BE49-F238E27FC236}">
                <a16:creationId xmlns:a16="http://schemas.microsoft.com/office/drawing/2014/main" id="{54F32F42-FF6F-91CF-327A-2406C1294C6D}"/>
              </a:ext>
            </a:extLst>
          </p:cNvPr>
          <p:cNvPicPr>
            <a:picLocks noChangeAspect="1"/>
          </p:cNvPicPr>
          <p:nvPr/>
        </p:nvPicPr>
        <p:blipFill>
          <a:blip r:embed="rId7" cstate="print"/>
          <a:stretch>
            <a:fillRect/>
          </a:stretch>
        </p:blipFill>
        <p:spPr>
          <a:xfrm>
            <a:off x="4694290" y="1328676"/>
            <a:ext cx="1217942" cy="782132"/>
          </a:xfrm>
          <a:prstGeom prst="rect">
            <a:avLst/>
          </a:prstGeom>
          <a:ln>
            <a:solidFill>
              <a:schemeClr val="accent2"/>
            </a:solidFill>
          </a:ln>
        </p:spPr>
      </p:pic>
      <p:pic>
        <p:nvPicPr>
          <p:cNvPr id="10" name="Picture 9" descr="PensionsEurope-logo-full-color-2012-11-16.jpg">
            <a:extLst>
              <a:ext uri="{FF2B5EF4-FFF2-40B4-BE49-F238E27FC236}">
                <a16:creationId xmlns:a16="http://schemas.microsoft.com/office/drawing/2014/main" id="{71DF2809-EB5F-5F04-4294-EEDEF8EECEEC}"/>
              </a:ext>
            </a:extLst>
          </p:cNvPr>
          <p:cNvPicPr>
            <a:picLocks noChangeAspect="1"/>
          </p:cNvPicPr>
          <p:nvPr/>
        </p:nvPicPr>
        <p:blipFill>
          <a:blip r:embed="rId8" cstate="print"/>
          <a:stretch>
            <a:fillRect/>
          </a:stretch>
        </p:blipFill>
        <p:spPr>
          <a:xfrm>
            <a:off x="5709851" y="2354734"/>
            <a:ext cx="1344804" cy="775034"/>
          </a:xfrm>
          <a:prstGeom prst="rect">
            <a:avLst/>
          </a:prstGeom>
          <a:ln>
            <a:solidFill>
              <a:schemeClr val="accent2"/>
            </a:solidFill>
          </a:ln>
        </p:spPr>
      </p:pic>
    </p:spTree>
    <p:extLst>
      <p:ext uri="{BB962C8B-B14F-4D97-AF65-F5344CB8AC3E}">
        <p14:creationId xmlns:p14="http://schemas.microsoft.com/office/powerpoint/2010/main" val="4101726258"/>
      </p:ext>
    </p:extLst>
  </p:cSld>
  <p:clrMapOvr>
    <a:masterClrMapping/>
  </p:clrMapOvr>
  <p:transition spd="med">
    <p:pull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7A700-C8BD-BF45-9722-EAC5D28091F8}"/>
              </a:ext>
            </a:extLst>
          </p:cNvPr>
          <p:cNvSpPr>
            <a:spLocks noGrp="1"/>
          </p:cNvSpPr>
          <p:nvPr>
            <p:ph type="title"/>
          </p:nvPr>
        </p:nvSpPr>
        <p:spPr>
          <a:xfrm>
            <a:off x="353387" y="229501"/>
            <a:ext cx="7830000" cy="486000"/>
          </a:xfrm>
        </p:spPr>
        <p:txBody>
          <a:bodyPr/>
          <a:lstStyle/>
          <a:p>
            <a:r>
              <a:rPr lang="nl-NL" dirty="0"/>
              <a:t>Informing (1/2)</a:t>
            </a:r>
          </a:p>
        </p:txBody>
      </p:sp>
      <p:sp>
        <p:nvSpPr>
          <p:cNvPr id="3" name="Tijdelijke aanduiding voor dianummer 2">
            <a:extLst>
              <a:ext uri="{FF2B5EF4-FFF2-40B4-BE49-F238E27FC236}">
                <a16:creationId xmlns:a16="http://schemas.microsoft.com/office/drawing/2014/main" id="{E7FB0246-3EEF-B645-B5BD-835F1614CC99}"/>
              </a:ext>
            </a:extLst>
          </p:cNvPr>
          <p:cNvSpPr>
            <a:spLocks noGrp="1"/>
          </p:cNvSpPr>
          <p:nvPr>
            <p:ph type="sldNum" sz="quarter" idx="10"/>
          </p:nvPr>
        </p:nvSpPr>
        <p:spPr/>
        <p:txBody>
          <a:bodyPr/>
          <a:lstStyle/>
          <a:p>
            <a:fld id="{306CB06F-8D94-B64C-AC66-62AFBAF0736E}" type="slidenum">
              <a:rPr lang="nl-NL" smtClean="0"/>
              <a:pPr/>
              <a:t>7</a:t>
            </a:fld>
            <a:endParaRPr lang="nl-NL" dirty="0"/>
          </a:p>
        </p:txBody>
      </p:sp>
      <p:sp>
        <p:nvSpPr>
          <p:cNvPr id="11" name="Tekstvak 29">
            <a:extLst>
              <a:ext uri="{FF2B5EF4-FFF2-40B4-BE49-F238E27FC236}">
                <a16:creationId xmlns:a16="http://schemas.microsoft.com/office/drawing/2014/main" id="{FE2D1C76-85FF-D08D-C049-B5C896F7C846}"/>
              </a:ext>
            </a:extLst>
          </p:cNvPr>
          <p:cNvSpPr txBox="1"/>
          <p:nvPr/>
        </p:nvSpPr>
        <p:spPr>
          <a:xfrm>
            <a:off x="4470161" y="934510"/>
            <a:ext cx="3126740" cy="2987555"/>
          </a:xfrm>
          <a:prstGeom prst="rect">
            <a:avLst/>
          </a:prstGeom>
          <a:solidFill>
            <a:schemeClr val="bg1"/>
          </a:solidFill>
        </p:spPr>
        <p:txBody>
          <a:bodyPr wrap="square" rtlCol="0">
            <a:noAutofit/>
          </a:bodyPr>
          <a:lstStyle/>
          <a:p>
            <a:endParaRPr lang="en-GB" sz="1800" dirty="0"/>
          </a:p>
        </p:txBody>
      </p:sp>
      <p:grpSp>
        <p:nvGrpSpPr>
          <p:cNvPr id="12" name="Groep 11">
            <a:extLst>
              <a:ext uri="{FF2B5EF4-FFF2-40B4-BE49-F238E27FC236}">
                <a16:creationId xmlns:a16="http://schemas.microsoft.com/office/drawing/2014/main" id="{2A314282-C6F0-00D6-2673-4DAA20CD7204}"/>
              </a:ext>
            </a:extLst>
          </p:cNvPr>
          <p:cNvGrpSpPr/>
          <p:nvPr/>
        </p:nvGrpSpPr>
        <p:grpSpPr>
          <a:xfrm>
            <a:off x="4851958" y="739049"/>
            <a:ext cx="1556063" cy="2483492"/>
            <a:chOff x="4663909" y="1426825"/>
            <a:chExt cx="2074750" cy="3311323"/>
          </a:xfrm>
        </p:grpSpPr>
        <p:sp>
          <p:nvSpPr>
            <p:cNvPr id="13" name="Rectangle 2">
              <a:extLst>
                <a:ext uri="{FF2B5EF4-FFF2-40B4-BE49-F238E27FC236}">
                  <a16:creationId xmlns:a16="http://schemas.microsoft.com/office/drawing/2014/main" id="{0CE8859D-C65A-22E1-13AA-F645290C0CFF}"/>
                </a:ext>
              </a:extLst>
            </p:cNvPr>
            <p:cNvSpPr txBox="1">
              <a:spLocks noChangeArrowheads="1"/>
            </p:cNvSpPr>
            <p:nvPr/>
          </p:nvSpPr>
          <p:spPr bwMode="auto">
            <a:xfrm>
              <a:off x="4663909" y="1426825"/>
              <a:ext cx="2074750" cy="32909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685800">
                <a:spcAft>
                  <a:spcPts val="1875"/>
                </a:spcAft>
                <a:buClr>
                  <a:srgbClr val="151C7B"/>
                </a:buClr>
                <a:defRPr/>
              </a:pPr>
              <a:r>
                <a:rPr lang="en-US" altLang="fr-FR" sz="1200" kern="0" dirty="0">
                  <a:latin typeface="+mn-lt"/>
                  <a:ea typeface="+mn-ea"/>
                </a:rPr>
                <a:t>Papers and Notes</a:t>
              </a:r>
            </a:p>
          </p:txBody>
        </p:sp>
        <p:grpSp>
          <p:nvGrpSpPr>
            <p:cNvPr id="14" name="Group 17">
              <a:extLst>
                <a:ext uri="{FF2B5EF4-FFF2-40B4-BE49-F238E27FC236}">
                  <a16:creationId xmlns:a16="http://schemas.microsoft.com/office/drawing/2014/main" id="{C5EA5B4B-EC4E-48F6-570D-687625165601}"/>
                </a:ext>
              </a:extLst>
            </p:cNvPr>
            <p:cNvGrpSpPr/>
            <p:nvPr/>
          </p:nvGrpSpPr>
          <p:grpSpPr>
            <a:xfrm>
              <a:off x="4822437" y="1920261"/>
              <a:ext cx="1853850" cy="2817887"/>
              <a:chOff x="3019611" y="2798533"/>
              <a:chExt cx="2559619" cy="3455963"/>
            </a:xfrm>
          </p:grpSpPr>
          <p:pic>
            <p:nvPicPr>
              <p:cNvPr id="15" name="Picture 2">
                <a:extLst>
                  <a:ext uri="{FF2B5EF4-FFF2-40B4-BE49-F238E27FC236}">
                    <a16:creationId xmlns:a16="http://schemas.microsoft.com/office/drawing/2014/main" id="{06F9CD07-6AAA-4A6E-F241-E2F7B0B1CF8D}"/>
                  </a:ext>
                </a:extLst>
              </p:cNvPr>
              <p:cNvPicPr>
                <a:picLocks noChangeAspect="1" noChangeArrowheads="1"/>
              </p:cNvPicPr>
              <p:nvPr/>
            </p:nvPicPr>
            <p:blipFill>
              <a:blip r:embed="rId2" cstate="print"/>
              <a:srcRect/>
              <a:stretch>
                <a:fillRect/>
              </a:stretch>
            </p:blipFill>
            <p:spPr bwMode="auto">
              <a:xfrm>
                <a:off x="3019611" y="2798533"/>
                <a:ext cx="2102419" cy="2998763"/>
              </a:xfrm>
              <a:prstGeom prst="rect">
                <a:avLst/>
              </a:prstGeom>
              <a:noFill/>
              <a:ln w="9525">
                <a:solidFill>
                  <a:schemeClr val="bg1"/>
                </a:solidFill>
                <a:miter lim="800000"/>
                <a:headEnd/>
                <a:tailEnd/>
              </a:ln>
            </p:spPr>
          </p:pic>
          <p:pic>
            <p:nvPicPr>
              <p:cNvPr id="16" name="Picture 2">
                <a:extLst>
                  <a:ext uri="{FF2B5EF4-FFF2-40B4-BE49-F238E27FC236}">
                    <a16:creationId xmlns:a16="http://schemas.microsoft.com/office/drawing/2014/main" id="{29E9E7C4-BEA3-A88C-F151-ED0313FADC35}"/>
                  </a:ext>
                </a:extLst>
              </p:cNvPr>
              <p:cNvPicPr>
                <a:picLocks noChangeAspect="1" noChangeArrowheads="1"/>
              </p:cNvPicPr>
              <p:nvPr/>
            </p:nvPicPr>
            <p:blipFill>
              <a:blip r:embed="rId2" cstate="print"/>
              <a:srcRect/>
              <a:stretch>
                <a:fillRect/>
              </a:stretch>
            </p:blipFill>
            <p:spPr bwMode="auto">
              <a:xfrm>
                <a:off x="3172011" y="2950933"/>
                <a:ext cx="2102419" cy="2998763"/>
              </a:xfrm>
              <a:prstGeom prst="rect">
                <a:avLst/>
              </a:prstGeom>
              <a:noFill/>
              <a:ln w="9525">
                <a:solidFill>
                  <a:schemeClr val="bg1"/>
                </a:solidFill>
                <a:miter lim="800000"/>
                <a:headEnd/>
                <a:tailEnd/>
              </a:ln>
            </p:spPr>
          </p:pic>
          <p:pic>
            <p:nvPicPr>
              <p:cNvPr id="17" name="Picture 2">
                <a:extLst>
                  <a:ext uri="{FF2B5EF4-FFF2-40B4-BE49-F238E27FC236}">
                    <a16:creationId xmlns:a16="http://schemas.microsoft.com/office/drawing/2014/main" id="{ED90B480-8F05-0427-B8AA-7066676818B5}"/>
                  </a:ext>
                </a:extLst>
              </p:cNvPr>
              <p:cNvPicPr>
                <a:picLocks noChangeAspect="1" noChangeArrowheads="1"/>
              </p:cNvPicPr>
              <p:nvPr/>
            </p:nvPicPr>
            <p:blipFill>
              <a:blip r:embed="rId2" cstate="print"/>
              <a:srcRect/>
              <a:stretch>
                <a:fillRect/>
              </a:stretch>
            </p:blipFill>
            <p:spPr bwMode="auto">
              <a:xfrm>
                <a:off x="3324411" y="3103333"/>
                <a:ext cx="2102419" cy="2998763"/>
              </a:xfrm>
              <a:prstGeom prst="rect">
                <a:avLst/>
              </a:prstGeom>
              <a:noFill/>
              <a:ln w="9525">
                <a:solidFill>
                  <a:schemeClr val="bg1"/>
                </a:solidFill>
                <a:miter lim="800000"/>
                <a:headEnd/>
                <a:tailEnd/>
              </a:ln>
            </p:spPr>
          </p:pic>
          <p:pic>
            <p:nvPicPr>
              <p:cNvPr id="18" name="Picture 2">
                <a:extLst>
                  <a:ext uri="{FF2B5EF4-FFF2-40B4-BE49-F238E27FC236}">
                    <a16:creationId xmlns:a16="http://schemas.microsoft.com/office/drawing/2014/main" id="{1F162150-36D9-133A-B1D8-E71AEC18D0ED}"/>
                  </a:ext>
                </a:extLst>
              </p:cNvPr>
              <p:cNvPicPr>
                <a:picLocks noChangeAspect="1" noChangeArrowheads="1"/>
              </p:cNvPicPr>
              <p:nvPr/>
            </p:nvPicPr>
            <p:blipFill>
              <a:blip r:embed="rId2" cstate="print"/>
              <a:srcRect/>
              <a:stretch>
                <a:fillRect/>
              </a:stretch>
            </p:blipFill>
            <p:spPr bwMode="auto">
              <a:xfrm>
                <a:off x="3476811" y="3255733"/>
                <a:ext cx="2102419" cy="2998763"/>
              </a:xfrm>
              <a:prstGeom prst="rect">
                <a:avLst/>
              </a:prstGeom>
              <a:noFill/>
              <a:ln w="9525">
                <a:solidFill>
                  <a:schemeClr val="bg1"/>
                </a:solidFill>
                <a:miter lim="800000"/>
                <a:headEnd/>
                <a:tailEnd/>
              </a:ln>
            </p:spPr>
          </p:pic>
        </p:grpSp>
      </p:grpSp>
      <p:sp>
        <p:nvSpPr>
          <p:cNvPr id="19" name="Rectangle 2">
            <a:extLst>
              <a:ext uri="{FF2B5EF4-FFF2-40B4-BE49-F238E27FC236}">
                <a16:creationId xmlns:a16="http://schemas.microsoft.com/office/drawing/2014/main" id="{B4315113-4399-12C8-4044-0B72ACCF3FDE}"/>
              </a:ext>
            </a:extLst>
          </p:cNvPr>
          <p:cNvSpPr txBox="1">
            <a:spLocks noChangeArrowheads="1"/>
          </p:cNvSpPr>
          <p:nvPr/>
        </p:nvSpPr>
        <p:spPr bwMode="auto">
          <a:xfrm>
            <a:off x="7074069" y="715501"/>
            <a:ext cx="1066453" cy="26882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685800">
              <a:spcAft>
                <a:spcPts val="1875"/>
              </a:spcAft>
              <a:buClr>
                <a:srgbClr val="151C7B"/>
              </a:buClr>
              <a:defRPr/>
            </a:pPr>
            <a:r>
              <a:rPr lang="en-US" altLang="fr-FR" sz="1200" kern="0" dirty="0">
                <a:latin typeface="+mn-lt"/>
                <a:ea typeface="+mn-ea"/>
              </a:rPr>
              <a:t>Magazine</a:t>
            </a:r>
          </a:p>
        </p:txBody>
      </p:sp>
      <p:pic>
        <p:nvPicPr>
          <p:cNvPr id="20" name="Picture 19">
            <a:extLst>
              <a:ext uri="{FF2B5EF4-FFF2-40B4-BE49-F238E27FC236}">
                <a16:creationId xmlns:a16="http://schemas.microsoft.com/office/drawing/2014/main" id="{75CCAE09-EBC0-2808-32BD-FAD00A2C550C}"/>
              </a:ext>
            </a:extLst>
          </p:cNvPr>
          <p:cNvPicPr>
            <a:picLocks noChangeAspect="1"/>
          </p:cNvPicPr>
          <p:nvPr/>
        </p:nvPicPr>
        <p:blipFill>
          <a:blip r:embed="rId3"/>
          <a:srcRect/>
          <a:stretch/>
        </p:blipFill>
        <p:spPr>
          <a:xfrm>
            <a:off x="6820862" y="973918"/>
            <a:ext cx="1552077" cy="2195672"/>
          </a:xfrm>
          <a:prstGeom prst="rect">
            <a:avLst/>
          </a:prstGeom>
        </p:spPr>
      </p:pic>
      <p:pic>
        <p:nvPicPr>
          <p:cNvPr id="22" name="Picture 21">
            <a:extLst>
              <a:ext uri="{FF2B5EF4-FFF2-40B4-BE49-F238E27FC236}">
                <a16:creationId xmlns:a16="http://schemas.microsoft.com/office/drawing/2014/main" id="{2703D05E-5800-A426-C666-9593E587C310}"/>
              </a:ext>
            </a:extLst>
          </p:cNvPr>
          <p:cNvPicPr>
            <a:picLocks noChangeAspect="1"/>
          </p:cNvPicPr>
          <p:nvPr/>
        </p:nvPicPr>
        <p:blipFill>
          <a:blip r:embed="rId4"/>
          <a:srcRect l="22844" r="22844"/>
          <a:stretch/>
        </p:blipFill>
        <p:spPr>
          <a:xfrm>
            <a:off x="5352794" y="1723223"/>
            <a:ext cx="1055228" cy="1492429"/>
          </a:xfrm>
          <a:prstGeom prst="rect">
            <a:avLst/>
          </a:prstGeom>
        </p:spPr>
      </p:pic>
      <p:sp>
        <p:nvSpPr>
          <p:cNvPr id="23" name="Tekstvak 24">
            <a:extLst>
              <a:ext uri="{FF2B5EF4-FFF2-40B4-BE49-F238E27FC236}">
                <a16:creationId xmlns:a16="http://schemas.microsoft.com/office/drawing/2014/main" id="{61B5379D-554D-7D66-BCF7-955400A7986C}"/>
              </a:ext>
            </a:extLst>
          </p:cNvPr>
          <p:cNvSpPr txBox="1"/>
          <p:nvPr/>
        </p:nvSpPr>
        <p:spPr>
          <a:xfrm>
            <a:off x="1176277" y="1262215"/>
            <a:ext cx="108678" cy="2659850"/>
          </a:xfrm>
          <a:prstGeom prst="rect">
            <a:avLst/>
          </a:prstGeom>
          <a:solidFill>
            <a:schemeClr val="bg1"/>
          </a:solidFill>
        </p:spPr>
        <p:txBody>
          <a:bodyPr wrap="square" rtlCol="0">
            <a:noAutofit/>
          </a:bodyPr>
          <a:lstStyle/>
          <a:p>
            <a:endParaRPr lang="en-GB" sz="1800" dirty="0"/>
          </a:p>
        </p:txBody>
      </p:sp>
      <p:sp>
        <p:nvSpPr>
          <p:cNvPr id="24" name="Tekstvak 26">
            <a:extLst>
              <a:ext uri="{FF2B5EF4-FFF2-40B4-BE49-F238E27FC236}">
                <a16:creationId xmlns:a16="http://schemas.microsoft.com/office/drawing/2014/main" id="{FD586D7E-63CE-7CB6-5AAA-DC3CDE808CE9}"/>
              </a:ext>
            </a:extLst>
          </p:cNvPr>
          <p:cNvSpPr txBox="1"/>
          <p:nvPr/>
        </p:nvSpPr>
        <p:spPr>
          <a:xfrm>
            <a:off x="1179297" y="938142"/>
            <a:ext cx="3290864" cy="319217"/>
          </a:xfrm>
          <a:prstGeom prst="rect">
            <a:avLst/>
          </a:prstGeom>
          <a:solidFill>
            <a:schemeClr val="bg1"/>
          </a:solidFill>
        </p:spPr>
        <p:txBody>
          <a:bodyPr wrap="square" rtlCol="0">
            <a:noAutofit/>
          </a:bodyPr>
          <a:lstStyle/>
          <a:p>
            <a:endParaRPr lang="en-GB" sz="1800" dirty="0"/>
          </a:p>
        </p:txBody>
      </p:sp>
      <p:sp>
        <p:nvSpPr>
          <p:cNvPr id="25" name="Rectangle 2">
            <a:extLst>
              <a:ext uri="{FF2B5EF4-FFF2-40B4-BE49-F238E27FC236}">
                <a16:creationId xmlns:a16="http://schemas.microsoft.com/office/drawing/2014/main" id="{320E8DB1-BA60-BBA2-FA3C-E2ACA57B9AC3}"/>
              </a:ext>
            </a:extLst>
          </p:cNvPr>
          <p:cNvSpPr txBox="1">
            <a:spLocks noChangeArrowheads="1"/>
          </p:cNvSpPr>
          <p:nvPr/>
        </p:nvSpPr>
        <p:spPr bwMode="auto">
          <a:xfrm>
            <a:off x="619239" y="693777"/>
            <a:ext cx="3290864" cy="350429"/>
          </a:xfrm>
          <a:prstGeom prst="rect">
            <a:avLst/>
          </a:prstGeom>
          <a:solidFill>
            <a:schemeClr val="bg1"/>
          </a:solidFill>
          <a:ln w="9525">
            <a:noFill/>
            <a:miter lim="800000"/>
            <a:headEnd/>
            <a:tailEnd/>
          </a:ln>
        </p:spPr>
        <p:txBody>
          <a:bodyPr vert="horz" wrap="square" lIns="68580" tIns="34290" rIns="68580" bIns="34290" numCol="1" anchor="ctr" anchorCtr="1" compatLnSpc="1">
            <a:prstTxWarp prst="textNoShape">
              <a:avLst/>
            </a:prstTxWarp>
          </a:bodyPr>
          <a:lstStyle/>
          <a:p>
            <a:pPr marL="257175" indent="-257175" algn="ctr" defTabSz="685800">
              <a:spcAft>
                <a:spcPts val="1875"/>
              </a:spcAft>
              <a:buClr>
                <a:srgbClr val="151C7B"/>
              </a:buClr>
              <a:defRPr/>
            </a:pPr>
            <a:r>
              <a:rPr lang="en-US" altLang="fr-FR" sz="1200" kern="0" dirty="0">
                <a:latin typeface="+mn-lt"/>
                <a:ea typeface="+mn-ea"/>
              </a:rPr>
              <a:t>Website</a:t>
            </a:r>
          </a:p>
        </p:txBody>
      </p:sp>
      <p:pic>
        <p:nvPicPr>
          <p:cNvPr id="6" name="Picture 5">
            <a:extLst>
              <a:ext uri="{FF2B5EF4-FFF2-40B4-BE49-F238E27FC236}">
                <a16:creationId xmlns:a16="http://schemas.microsoft.com/office/drawing/2014/main" id="{CE481440-A412-2745-3940-28E0026EC3FF}"/>
              </a:ext>
            </a:extLst>
          </p:cNvPr>
          <p:cNvPicPr>
            <a:picLocks noChangeAspect="1"/>
          </p:cNvPicPr>
          <p:nvPr/>
        </p:nvPicPr>
        <p:blipFill>
          <a:blip r:embed="rId5"/>
          <a:stretch>
            <a:fillRect/>
          </a:stretch>
        </p:blipFill>
        <p:spPr>
          <a:xfrm>
            <a:off x="338056" y="1065651"/>
            <a:ext cx="4413134" cy="2987555"/>
          </a:xfrm>
          <a:prstGeom prst="rect">
            <a:avLst/>
          </a:prstGeom>
        </p:spPr>
      </p:pic>
    </p:spTree>
    <p:extLst>
      <p:ext uri="{BB962C8B-B14F-4D97-AF65-F5344CB8AC3E}">
        <p14:creationId xmlns:p14="http://schemas.microsoft.com/office/powerpoint/2010/main" val="2612262741"/>
      </p:ext>
    </p:extLst>
  </p:cSld>
  <p:clrMapOvr>
    <a:masterClrMapping/>
  </p:clrMapOvr>
  <p:transition spd="med">
    <p:pull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5B1961-603B-EB45-A107-E79D2D342A0D}"/>
              </a:ext>
            </a:extLst>
          </p:cNvPr>
          <p:cNvSpPr>
            <a:spLocks noGrp="1"/>
          </p:cNvSpPr>
          <p:nvPr>
            <p:ph type="title"/>
          </p:nvPr>
        </p:nvSpPr>
        <p:spPr>
          <a:xfrm>
            <a:off x="652786" y="576000"/>
            <a:ext cx="7829550" cy="486294"/>
          </a:xfrm>
        </p:spPr>
        <p:txBody>
          <a:bodyPr anchor="t">
            <a:normAutofit/>
          </a:bodyPr>
          <a:lstStyle/>
          <a:p>
            <a:r>
              <a:rPr lang="en-GB" dirty="0"/>
              <a:t>Informing (2/2)</a:t>
            </a:r>
          </a:p>
        </p:txBody>
      </p:sp>
      <p:sp>
        <p:nvSpPr>
          <p:cNvPr id="2" name="Tijdelijke aanduiding voor dianummer 1">
            <a:extLst>
              <a:ext uri="{FF2B5EF4-FFF2-40B4-BE49-F238E27FC236}">
                <a16:creationId xmlns:a16="http://schemas.microsoft.com/office/drawing/2014/main" id="{B5886B0E-03C1-5F44-B14B-DE4C16EADB43}"/>
              </a:ext>
            </a:extLst>
          </p:cNvPr>
          <p:cNvSpPr>
            <a:spLocks noGrp="1"/>
          </p:cNvSpPr>
          <p:nvPr>
            <p:ph type="sldNum" sz="quarter" idx="10"/>
          </p:nvPr>
        </p:nvSpPr>
        <p:spPr>
          <a:xfrm>
            <a:off x="6717846" y="4935328"/>
            <a:ext cx="1763305" cy="194126"/>
          </a:xfrm>
        </p:spPr>
        <p:txBody>
          <a:bodyPr anchor="ctr">
            <a:normAutofit/>
          </a:bodyPr>
          <a:lstStyle/>
          <a:p>
            <a:pPr>
              <a:lnSpc>
                <a:spcPct val="90000"/>
              </a:lnSpc>
              <a:spcAft>
                <a:spcPts val="600"/>
              </a:spcAft>
            </a:pPr>
            <a:fld id="{306CB06F-8D94-B64C-AC66-62AFBAF0736E}" type="slidenum">
              <a:rPr lang="nl-NL" sz="800" smtClean="0"/>
              <a:pPr>
                <a:lnSpc>
                  <a:spcPct val="90000"/>
                </a:lnSpc>
                <a:spcAft>
                  <a:spcPts val="600"/>
                </a:spcAft>
              </a:pPr>
              <a:t>8</a:t>
            </a:fld>
            <a:endParaRPr lang="nl-NL" sz="800"/>
          </a:p>
        </p:txBody>
      </p:sp>
      <p:sp>
        <p:nvSpPr>
          <p:cNvPr id="7" name="Ondertitel 6">
            <a:extLst>
              <a:ext uri="{FF2B5EF4-FFF2-40B4-BE49-F238E27FC236}">
                <a16:creationId xmlns:a16="http://schemas.microsoft.com/office/drawing/2014/main" id="{BFEA2257-9500-7145-AB46-C05071586E17}"/>
              </a:ext>
            </a:extLst>
          </p:cNvPr>
          <p:cNvSpPr>
            <a:spLocks noGrp="1"/>
          </p:cNvSpPr>
          <p:nvPr>
            <p:ph sz="quarter" idx="12"/>
          </p:nvPr>
        </p:nvSpPr>
        <p:spPr>
          <a:xfrm>
            <a:off x="651600" y="1080000"/>
            <a:ext cx="3958901" cy="3600000"/>
          </a:xfrm>
        </p:spPr>
        <p:txBody>
          <a:bodyPr wrap="square" anchor="t">
            <a:normAutofit/>
          </a:bodyPr>
          <a:lstStyle/>
          <a:p>
            <a:pPr marL="285750" indent="-285750">
              <a:buFont typeface="Arial" panose="020B0604020202020204" pitchFamily="34" charset="0"/>
              <a:buChar char="•"/>
            </a:pPr>
            <a:r>
              <a:rPr lang="en-GB" dirty="0"/>
              <a:t>Regular newsletters</a:t>
            </a:r>
          </a:p>
          <a:p>
            <a:pPr marL="285750" indent="-285750">
              <a:buFont typeface="Arial" panose="020B0604020202020204" pitchFamily="34" charset="0"/>
              <a:buChar char="•"/>
            </a:pPr>
            <a:r>
              <a:rPr lang="en-GB" dirty="0"/>
              <a:t>AAE Press Releases</a:t>
            </a:r>
          </a:p>
          <a:p>
            <a:pPr marL="285750" indent="-285750">
              <a:buFont typeface="Arial" panose="020B0604020202020204" pitchFamily="34" charset="0"/>
              <a:buChar char="•"/>
            </a:pPr>
            <a:r>
              <a:rPr lang="en-GB" dirty="0"/>
              <a:t>AAE News items</a:t>
            </a:r>
          </a:p>
          <a:p>
            <a:pPr marL="285750" indent="-285750">
              <a:buFont typeface="Arial" panose="020B0604020202020204" pitchFamily="34" charset="0"/>
              <a:buChar char="•"/>
            </a:pPr>
            <a:r>
              <a:rPr lang="en-GB" dirty="0"/>
              <a:t>LinkedIn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r>
              <a:rPr lang="en-GB" dirty="0"/>
              <a:t>AAE video </a:t>
            </a:r>
          </a:p>
        </p:txBody>
      </p:sp>
      <p:pic>
        <p:nvPicPr>
          <p:cNvPr id="11" name="Picture 10" descr="A blue and yellow logo&#10;&#10;Description automatically generated">
            <a:hlinkClick r:id="rId3"/>
            <a:extLst>
              <a:ext uri="{FF2B5EF4-FFF2-40B4-BE49-F238E27FC236}">
                <a16:creationId xmlns:a16="http://schemas.microsoft.com/office/drawing/2014/main" id="{E01D37F0-17A7-63D4-F40B-10397D881787}"/>
              </a:ext>
            </a:extLst>
          </p:cNvPr>
          <p:cNvPicPr>
            <a:picLocks noChangeAspect="1"/>
          </p:cNvPicPr>
          <p:nvPr/>
        </p:nvPicPr>
        <p:blipFill>
          <a:blip r:embed="rId4"/>
          <a:srcRect t="18322" r="-3" b="9290"/>
          <a:stretch/>
        </p:blipFill>
        <p:spPr>
          <a:xfrm>
            <a:off x="896111" y="2647811"/>
            <a:ext cx="3264889" cy="1205280"/>
          </a:xfrm>
          <a:prstGeom prst="rect">
            <a:avLst/>
          </a:prstGeom>
          <a:noFill/>
        </p:spPr>
      </p:pic>
      <p:pic>
        <p:nvPicPr>
          <p:cNvPr id="10" name="Tijdelijke aanduiding voor afbeelding 9">
            <a:extLst>
              <a:ext uri="{FF2B5EF4-FFF2-40B4-BE49-F238E27FC236}">
                <a16:creationId xmlns:a16="http://schemas.microsoft.com/office/drawing/2014/main" id="{C0777CD7-A1BC-ED42-8D75-926DA9AB2B53}"/>
              </a:ext>
            </a:extLst>
          </p:cNvPr>
          <p:cNvPicPr>
            <a:picLocks noGrp="1" noChangeAspect="1"/>
          </p:cNvPicPr>
          <p:nvPr>
            <p:ph type="pic" sz="quarter" idx="15"/>
          </p:nvPr>
        </p:nvPicPr>
        <p:blipFill>
          <a:blip r:embed="rId5"/>
          <a:srcRect r="-2" b="123"/>
          <a:stretch/>
        </p:blipFill>
        <p:spPr>
          <a:xfrm>
            <a:off x="5068433" y="1089625"/>
            <a:ext cx="3433263" cy="2288842"/>
          </a:xfrm>
          <a:noFill/>
        </p:spPr>
      </p:pic>
    </p:spTree>
    <p:extLst>
      <p:ext uri="{BB962C8B-B14F-4D97-AF65-F5344CB8AC3E}">
        <p14:creationId xmlns:p14="http://schemas.microsoft.com/office/powerpoint/2010/main" val="138371876"/>
      </p:ext>
    </p:extLst>
  </p:cSld>
  <p:clrMapOvr>
    <a:masterClrMapping/>
  </p:clrMapOvr>
  <p:transition spd="med">
    <p:pull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2786" y="438694"/>
            <a:ext cx="6065060" cy="257804"/>
          </a:xfrm>
        </p:spPr>
        <p:txBody>
          <a:bodyPr>
            <a:noAutofit/>
          </a:bodyPr>
          <a:lstStyle/>
          <a:p>
            <a:r>
              <a:rPr lang="nl-NL" sz="2400" dirty="0"/>
              <a:t>Meeting</a:t>
            </a:r>
          </a:p>
        </p:txBody>
      </p:sp>
      <p:sp>
        <p:nvSpPr>
          <p:cNvPr id="3" name="Tijdelijke aanduiding voor dianummer 2"/>
          <p:cNvSpPr>
            <a:spLocks noGrp="1"/>
          </p:cNvSpPr>
          <p:nvPr>
            <p:ph type="sldNum" sz="quarter" idx="10"/>
          </p:nvPr>
        </p:nvSpPr>
        <p:spPr/>
        <p:txBody>
          <a:bodyPr/>
          <a:lstStyle/>
          <a:p>
            <a:fld id="{306CB06F-8D94-B64C-AC66-62AFBAF0736E}" type="slidenum">
              <a:rPr lang="nl-NL" smtClean="0"/>
              <a:pPr/>
              <a:t>9</a:t>
            </a:fld>
            <a:endParaRPr lang="nl-NL"/>
          </a:p>
        </p:txBody>
      </p:sp>
      <p:pic>
        <p:nvPicPr>
          <p:cNvPr id="9" name="Tijdelijke aanduiding voor afbeelding 8">
            <a:extLst>
              <a:ext uri="{FF2B5EF4-FFF2-40B4-BE49-F238E27FC236}">
                <a16:creationId xmlns:a16="http://schemas.microsoft.com/office/drawing/2014/main" id="{DB3490E2-006F-9345-BE6A-8D3C4B8ECD50}"/>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652785" y="928485"/>
            <a:ext cx="4220185" cy="2143899"/>
          </a:xfrm>
        </p:spPr>
      </p:pic>
      <p:pic>
        <p:nvPicPr>
          <p:cNvPr id="8" name="Picture 7">
            <a:extLst>
              <a:ext uri="{FF2B5EF4-FFF2-40B4-BE49-F238E27FC236}">
                <a16:creationId xmlns:a16="http://schemas.microsoft.com/office/drawing/2014/main" id="{6EFDC6B7-9F0F-24B5-A148-EB039D800CCE}"/>
              </a:ext>
            </a:extLst>
          </p:cNvPr>
          <p:cNvPicPr>
            <a:picLocks noChangeAspect="1"/>
          </p:cNvPicPr>
          <p:nvPr/>
        </p:nvPicPr>
        <p:blipFill rotWithShape="1">
          <a:blip r:embed="rId3"/>
          <a:srcRect r="-2" b="33332"/>
          <a:stretch/>
        </p:blipFill>
        <p:spPr>
          <a:xfrm>
            <a:off x="5240535" y="898530"/>
            <a:ext cx="3240616" cy="2160411"/>
          </a:xfrm>
          <a:prstGeom prst="roundRect">
            <a:avLst/>
          </a:prstGeom>
          <a:noFill/>
        </p:spPr>
      </p:pic>
      <p:pic>
        <p:nvPicPr>
          <p:cNvPr id="10" name="Picture 9">
            <a:extLst>
              <a:ext uri="{FF2B5EF4-FFF2-40B4-BE49-F238E27FC236}">
                <a16:creationId xmlns:a16="http://schemas.microsoft.com/office/drawing/2014/main" id="{5E0A60DB-5DCB-3B3C-0636-5247747E8A4A}"/>
              </a:ext>
            </a:extLst>
          </p:cNvPr>
          <p:cNvPicPr>
            <a:picLocks noChangeAspect="1"/>
          </p:cNvPicPr>
          <p:nvPr/>
        </p:nvPicPr>
        <p:blipFill>
          <a:blip r:embed="rId4"/>
          <a:srcRect/>
          <a:stretch/>
        </p:blipFill>
        <p:spPr>
          <a:xfrm>
            <a:off x="5979364" y="3233287"/>
            <a:ext cx="1322276" cy="813708"/>
          </a:xfrm>
          <a:prstGeom prst="rect">
            <a:avLst/>
          </a:prstGeom>
        </p:spPr>
      </p:pic>
      <p:sp>
        <p:nvSpPr>
          <p:cNvPr id="11" name="Rectangle 2">
            <a:extLst>
              <a:ext uri="{FF2B5EF4-FFF2-40B4-BE49-F238E27FC236}">
                <a16:creationId xmlns:a16="http://schemas.microsoft.com/office/drawing/2014/main" id="{B2142697-26F0-C9C6-E395-B39CD7047098}"/>
              </a:ext>
            </a:extLst>
          </p:cNvPr>
          <p:cNvSpPr txBox="1">
            <a:spLocks noChangeArrowheads="1"/>
          </p:cNvSpPr>
          <p:nvPr/>
        </p:nvSpPr>
        <p:spPr bwMode="auto">
          <a:xfrm>
            <a:off x="5304422" y="4097618"/>
            <a:ext cx="2674372" cy="29689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685800">
              <a:spcAft>
                <a:spcPts val="1875"/>
              </a:spcAft>
              <a:buClr>
                <a:srgbClr val="151C7B"/>
              </a:buClr>
              <a:defRPr/>
            </a:pPr>
            <a:r>
              <a:rPr lang="en-US" altLang="fr-FR" sz="1200" kern="0" dirty="0">
                <a:latin typeface="+mn-lt"/>
                <a:ea typeface="+mn-ea"/>
              </a:rPr>
              <a:t>Next congress in 2026</a:t>
            </a:r>
          </a:p>
        </p:txBody>
      </p:sp>
      <p:sp>
        <p:nvSpPr>
          <p:cNvPr id="12" name="Rectangle 2">
            <a:extLst>
              <a:ext uri="{FF2B5EF4-FFF2-40B4-BE49-F238E27FC236}">
                <a16:creationId xmlns:a16="http://schemas.microsoft.com/office/drawing/2014/main" id="{B89ED89A-D78E-42DD-D582-4FFB656ABC04}"/>
              </a:ext>
            </a:extLst>
          </p:cNvPr>
          <p:cNvSpPr txBox="1">
            <a:spLocks noChangeArrowheads="1"/>
          </p:cNvSpPr>
          <p:nvPr/>
        </p:nvSpPr>
        <p:spPr bwMode="auto">
          <a:xfrm>
            <a:off x="1672857" y="4099216"/>
            <a:ext cx="1733600" cy="31951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685800">
              <a:spcAft>
                <a:spcPts val="1875"/>
              </a:spcAft>
              <a:buClr>
                <a:srgbClr val="151C7B"/>
              </a:buClr>
              <a:defRPr/>
            </a:pPr>
            <a:r>
              <a:rPr lang="en-US" altLang="fr-FR" sz="1200" kern="0" dirty="0">
                <a:latin typeface="+mn-lt"/>
                <a:ea typeface="+mn-ea"/>
              </a:rPr>
              <a:t>Next EAD in 2025</a:t>
            </a:r>
          </a:p>
        </p:txBody>
      </p:sp>
      <p:pic>
        <p:nvPicPr>
          <p:cNvPr id="13" name="Picture 12" descr="A blue circle with yellow stars and white text&#10;&#10;Description automatically generated">
            <a:extLst>
              <a:ext uri="{FF2B5EF4-FFF2-40B4-BE49-F238E27FC236}">
                <a16:creationId xmlns:a16="http://schemas.microsoft.com/office/drawing/2014/main" id="{2F6CC657-FE7E-F748-A598-E19920C294FC}"/>
              </a:ext>
            </a:extLst>
          </p:cNvPr>
          <p:cNvPicPr>
            <a:picLocks noChangeAspect="1"/>
          </p:cNvPicPr>
          <p:nvPr/>
        </p:nvPicPr>
        <p:blipFill>
          <a:blip r:embed="rId5"/>
          <a:stretch>
            <a:fillRect/>
          </a:stretch>
        </p:blipFill>
        <p:spPr>
          <a:xfrm>
            <a:off x="1914676" y="3316622"/>
            <a:ext cx="1249962" cy="647039"/>
          </a:xfrm>
          <a:prstGeom prst="rect">
            <a:avLst/>
          </a:prstGeom>
        </p:spPr>
      </p:pic>
    </p:spTree>
    <p:extLst>
      <p:ext uri="{BB962C8B-B14F-4D97-AF65-F5344CB8AC3E}">
        <p14:creationId xmlns:p14="http://schemas.microsoft.com/office/powerpoint/2010/main" val="2708187389"/>
      </p:ext>
    </p:extLst>
  </p:cSld>
  <p:clrMapOvr>
    <a:masterClrMapping/>
  </p:clrMapOvr>
  <p:transition spd="med">
    <p:pull dir="d"/>
  </p:transition>
</p:sld>
</file>

<file path=ppt/theme/theme1.xml><?xml version="1.0" encoding="utf-8"?>
<a:theme xmlns:a="http://schemas.openxmlformats.org/drawingml/2006/main" name="Diamodel AAE">
  <a:themeElements>
    <a:clrScheme name="Aangepast 30">
      <a:dk1>
        <a:srgbClr val="183C6C"/>
      </a:dk1>
      <a:lt1>
        <a:srgbClr val="FFFFFF"/>
      </a:lt1>
      <a:dk2>
        <a:srgbClr val="163C6C"/>
      </a:dk2>
      <a:lt2>
        <a:srgbClr val="F1F8FC"/>
      </a:lt2>
      <a:accent1>
        <a:srgbClr val="007BBD"/>
      </a:accent1>
      <a:accent2>
        <a:srgbClr val="751428"/>
      </a:accent2>
      <a:accent3>
        <a:srgbClr val="A2BE19"/>
      </a:accent3>
      <a:accent4>
        <a:srgbClr val="D6BC00"/>
      </a:accent4>
      <a:accent5>
        <a:srgbClr val="1C3B6A"/>
      </a:accent5>
      <a:accent6>
        <a:srgbClr val="D88447"/>
      </a:accent6>
      <a:hlink>
        <a:srgbClr val="007BBD"/>
      </a:hlink>
      <a:folHlink>
        <a:srgbClr val="1B3C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HN-pp-template 1">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N-pp-template 2">
        <a:dk1>
          <a:srgbClr val="0E4133"/>
        </a:dk1>
        <a:lt1>
          <a:srgbClr val="FFFFFF"/>
        </a:lt1>
        <a:dk2>
          <a:srgbClr val="93B82B"/>
        </a:dk2>
        <a:lt2>
          <a:srgbClr val="9F9F9F"/>
        </a:lt2>
        <a:accent1>
          <a:srgbClr val="E4E4E4"/>
        </a:accent1>
        <a:accent2>
          <a:srgbClr val="B6CB90"/>
        </a:accent2>
        <a:accent3>
          <a:srgbClr val="FFFFFF"/>
        </a:accent3>
        <a:accent4>
          <a:srgbClr val="0A362A"/>
        </a:accent4>
        <a:accent5>
          <a:srgbClr val="EFEFEF"/>
        </a:accent5>
        <a:accent6>
          <a:srgbClr val="A5B882"/>
        </a:accent6>
        <a:hlink>
          <a:srgbClr val="93B82B"/>
        </a:hlink>
        <a:folHlink>
          <a:srgbClr val="A46322"/>
        </a:folHlink>
      </a:clrScheme>
      <a:clrMap bg1="lt1" tx1="dk1" bg2="lt2" tx2="dk2" accent1="accent1" accent2="accent2" accent3="accent3" accent4="accent4" accent5="accent5" accent6="accent6" hlink="hlink" folHlink="folHlink"/>
    </a:extraClrScheme>
    <a:extraClrScheme>
      <a:clrScheme name="HN-pp-template 3">
        <a:dk1>
          <a:srgbClr val="0E4133"/>
        </a:dk1>
        <a:lt1>
          <a:srgbClr val="FFFFFF"/>
        </a:lt1>
        <a:dk2>
          <a:srgbClr val="D06000"/>
        </a:dk2>
        <a:lt2>
          <a:srgbClr val="9F9F9F"/>
        </a:lt2>
        <a:accent1>
          <a:srgbClr val="E4E4E4"/>
        </a:accent1>
        <a:accent2>
          <a:srgbClr val="B6CB90"/>
        </a:accent2>
        <a:accent3>
          <a:srgbClr val="FFFFFF"/>
        </a:accent3>
        <a:accent4>
          <a:srgbClr val="0A362A"/>
        </a:accent4>
        <a:accent5>
          <a:srgbClr val="EFEFEF"/>
        </a:accent5>
        <a:accent6>
          <a:srgbClr val="A5B882"/>
        </a:accent6>
        <a:hlink>
          <a:srgbClr val="93B82B"/>
        </a:hlink>
        <a:folHlink>
          <a:srgbClr val="A463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1486</TotalTime>
  <Words>543</Words>
  <Application>Microsoft Office PowerPoint</Application>
  <PresentationFormat>On-screen Show (16:9)</PresentationFormat>
  <Paragraphs>108</Paragraphs>
  <Slides>10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Amerigo BT</vt:lpstr>
      <vt:lpstr>Arial</vt:lpstr>
      <vt:lpstr>Arial Bold</vt:lpstr>
      <vt:lpstr>Arial Regular</vt:lpstr>
      <vt:lpstr>Calibri</vt:lpstr>
      <vt:lpstr>Calibri Normaal</vt:lpstr>
      <vt:lpstr>Courier New</vt:lpstr>
      <vt:lpstr>Times</vt:lpstr>
      <vt:lpstr>Trebuchet MS</vt:lpstr>
      <vt:lpstr>Verdana</vt:lpstr>
      <vt:lpstr>Diamodel AAE</vt:lpstr>
      <vt:lpstr>Actuarial Association of Europe</vt:lpstr>
      <vt:lpstr>Actuarial Association of Europe</vt:lpstr>
      <vt:lpstr>Board of Directors</vt:lpstr>
      <vt:lpstr>PowerPoint Presentation</vt:lpstr>
      <vt:lpstr>AAE Committee chairpersons</vt:lpstr>
      <vt:lpstr>EU Stakeholders</vt:lpstr>
      <vt:lpstr>Informing (1/2)</vt:lpstr>
      <vt:lpstr>Informing (2/2)</vt:lpstr>
      <vt:lpstr>Meeting</vt:lpstr>
      <vt:lpstr>Actuarial Association of Europe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Linda van den Akker</dc:creator>
  <cp:keywords/>
  <dc:description/>
  <cp:lastModifiedBy>Monique Schuilenburg</cp:lastModifiedBy>
  <cp:revision>149</cp:revision>
  <dcterms:created xsi:type="dcterms:W3CDTF">2017-04-07T11:37:20Z</dcterms:created>
  <dcterms:modified xsi:type="dcterms:W3CDTF">2025-04-28T15:02:30Z</dcterms:modified>
  <cp:category/>
</cp:coreProperties>
</file>