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1" r:id="rId4"/>
  </p:sldMasterIdLst>
  <p:notesMasterIdLst>
    <p:notesMasterId r:id="rId9"/>
  </p:notesMasterIdLst>
  <p:handoutMasterIdLst>
    <p:handoutMasterId r:id="rId10"/>
  </p:handoutMasterIdLst>
  <p:sldIdLst>
    <p:sldId id="305" r:id="rId5"/>
    <p:sldId id="309" r:id="rId6"/>
    <p:sldId id="314" r:id="rId7"/>
    <p:sldId id="312" r:id="rId8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sé Manuel Mendinhos" initials="JMM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C42B"/>
    <a:srgbClr val="007CBE"/>
    <a:srgbClr val="F0F0F0"/>
    <a:srgbClr val="005684"/>
    <a:srgbClr val="E6E6E6"/>
    <a:srgbClr val="D9AD95"/>
    <a:srgbClr val="3C3C3C"/>
    <a:srgbClr val="F591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5F53BB4-4E2F-4F24-B9A6-D8ADBD4EA0AC}" v="21" dt="2025-09-12T11:37:13.9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19" autoAdjust="0"/>
    <p:restoredTop sz="94630"/>
  </p:normalViewPr>
  <p:slideViewPr>
    <p:cSldViewPr snapToGrid="0" snapToObjects="1">
      <p:cViewPr varScale="1">
        <p:scale>
          <a:sx n="108" d="100"/>
          <a:sy n="108" d="100"/>
        </p:scale>
        <p:origin x="918" y="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 Oymanns" userId="34d9d181-54c6-4c79-ae44-2c53920ee788" providerId="ADAL" clId="{CC3B6D58-9554-4F33-998E-1EDE6DD55C28}"/>
    <pc:docChg chg="undo custSel modSld">
      <pc:chgData name="Martin Oymanns" userId="34d9d181-54c6-4c79-ae44-2c53920ee788" providerId="ADAL" clId="{CC3B6D58-9554-4F33-998E-1EDE6DD55C28}" dt="2025-09-12T15:09:01.030" v="364" actId="108"/>
      <pc:docMkLst>
        <pc:docMk/>
      </pc:docMkLst>
      <pc:sldChg chg="modSp mod">
        <pc:chgData name="Martin Oymanns" userId="34d9d181-54c6-4c79-ae44-2c53920ee788" providerId="ADAL" clId="{CC3B6D58-9554-4F33-998E-1EDE6DD55C28}" dt="2025-09-12T15:09:01.030" v="364" actId="108"/>
        <pc:sldMkLst>
          <pc:docMk/>
          <pc:sldMk cId="3137468606" sldId="309"/>
        </pc:sldMkLst>
        <pc:spChg chg="mod">
          <ac:chgData name="Martin Oymanns" userId="34d9d181-54c6-4c79-ae44-2c53920ee788" providerId="ADAL" clId="{CC3B6D58-9554-4F33-998E-1EDE6DD55C28}" dt="2025-09-12T15:09:01.030" v="364" actId="108"/>
          <ac:spMkLst>
            <pc:docMk/>
            <pc:sldMk cId="3137468606" sldId="309"/>
            <ac:spMk id="4" creationId="{9FD7D53C-2D72-86FB-6B62-6F5AED8BA47D}"/>
          </ac:spMkLst>
        </pc:spChg>
        <pc:spChg chg="mod">
          <ac:chgData name="Martin Oymanns" userId="34d9d181-54c6-4c79-ae44-2c53920ee788" providerId="ADAL" clId="{CC3B6D58-9554-4F33-998E-1EDE6DD55C28}" dt="2025-09-12T11:06:31.834" v="17" actId="113"/>
          <ac:spMkLst>
            <pc:docMk/>
            <pc:sldMk cId="3137468606" sldId="309"/>
            <ac:spMk id="6" creationId="{5B9950F3-C09E-094C-403E-A6293BD5FE3E}"/>
          </ac:spMkLst>
        </pc:spChg>
      </pc:sldChg>
      <pc:sldChg chg="modSp mod">
        <pc:chgData name="Martin Oymanns" userId="34d9d181-54c6-4c79-ae44-2c53920ee788" providerId="ADAL" clId="{CC3B6D58-9554-4F33-998E-1EDE6DD55C28}" dt="2025-09-12T11:50:44.923" v="356" actId="20577"/>
        <pc:sldMkLst>
          <pc:docMk/>
          <pc:sldMk cId="2645330585" sldId="314"/>
        </pc:sldMkLst>
        <pc:spChg chg="mod">
          <ac:chgData name="Martin Oymanns" userId="34d9d181-54c6-4c79-ae44-2c53920ee788" providerId="ADAL" clId="{CC3B6D58-9554-4F33-998E-1EDE6DD55C28}" dt="2025-09-12T11:50:44.923" v="356" actId="20577"/>
          <ac:spMkLst>
            <pc:docMk/>
            <pc:sldMk cId="2645330585" sldId="314"/>
            <ac:spMk id="4" creationId="{6B3AAFD6-4AF6-01C9-5F35-FDCE4FC0E766}"/>
          </ac:spMkLst>
        </pc:spChg>
      </pc:sldChg>
    </pc:docChg>
  </pc:docChgLst>
  <pc:docChgLst>
    <pc:chgData name="Martin Oymanns" userId="34d9d181-54c6-4c79-ae44-2c53920ee788" providerId="ADAL" clId="{5AE81539-9E61-40E9-AB51-7FA85B6E6214}"/>
    <pc:docChg chg="undo custSel modSld">
      <pc:chgData name="Martin Oymanns" userId="34d9d181-54c6-4c79-ae44-2c53920ee788" providerId="ADAL" clId="{5AE81539-9E61-40E9-AB51-7FA85B6E6214}" dt="2025-07-15T13:50:13.654" v="458" actId="108"/>
      <pc:docMkLst>
        <pc:docMk/>
      </pc:docMkLst>
      <pc:sldChg chg="modSp mod">
        <pc:chgData name="Martin Oymanns" userId="34d9d181-54c6-4c79-ae44-2c53920ee788" providerId="ADAL" clId="{5AE81539-9E61-40E9-AB51-7FA85B6E6214}" dt="2025-07-07T08:29:23.360" v="13" actId="20577"/>
        <pc:sldMkLst>
          <pc:docMk/>
          <pc:sldMk cId="2544888395" sldId="305"/>
        </pc:sldMkLst>
      </pc:sldChg>
      <pc:sldChg chg="modSp mod">
        <pc:chgData name="Martin Oymanns" userId="34d9d181-54c6-4c79-ae44-2c53920ee788" providerId="ADAL" clId="{5AE81539-9E61-40E9-AB51-7FA85B6E6214}" dt="2025-07-15T13:49:09.042" v="402" actId="6549"/>
        <pc:sldMkLst>
          <pc:docMk/>
          <pc:sldMk cId="3137468606" sldId="309"/>
        </pc:sldMkLst>
      </pc:sldChg>
      <pc:sldChg chg="modSp">
        <pc:chgData name="Martin Oymanns" userId="34d9d181-54c6-4c79-ae44-2c53920ee788" providerId="ADAL" clId="{5AE81539-9E61-40E9-AB51-7FA85B6E6214}" dt="2025-07-15T13:48:09.593" v="317" actId="20577"/>
        <pc:sldMkLst>
          <pc:docMk/>
          <pc:sldMk cId="2705741308" sldId="312"/>
        </pc:sldMkLst>
      </pc:sldChg>
      <pc:sldChg chg="addSp modSp mod">
        <pc:chgData name="Martin Oymanns" userId="34d9d181-54c6-4c79-ae44-2c53920ee788" providerId="ADAL" clId="{5AE81539-9E61-40E9-AB51-7FA85B6E6214}" dt="2025-07-15T13:50:13.654" v="458" actId="108"/>
        <pc:sldMkLst>
          <pc:docMk/>
          <pc:sldMk cId="2645330585" sldId="314"/>
        </pc:sldMkLst>
      </pc:sldChg>
    </pc:docChg>
  </pc:docChgLst>
  <pc:docChgLst>
    <pc:chgData name="Martin Oymanns" userId="34d9d181-54c6-4c79-ae44-2c53920ee788" providerId="ADAL" clId="{75F53BB4-4E2F-4F24-B9A6-D8ADBD4EA0AC}"/>
    <pc:docChg chg="undo custSel modSld">
      <pc:chgData name="Martin Oymanns" userId="34d9d181-54c6-4c79-ae44-2c53920ee788" providerId="ADAL" clId="{75F53BB4-4E2F-4F24-B9A6-D8ADBD4EA0AC}" dt="2025-09-08T11:29:31.419" v="356" actId="20577"/>
      <pc:docMkLst>
        <pc:docMk/>
      </pc:docMkLst>
      <pc:sldChg chg="modSp mod">
        <pc:chgData name="Martin Oymanns" userId="34d9d181-54c6-4c79-ae44-2c53920ee788" providerId="ADAL" clId="{75F53BB4-4E2F-4F24-B9A6-D8ADBD4EA0AC}" dt="2025-09-08T06:36:21.189" v="10" actId="20577"/>
        <pc:sldMkLst>
          <pc:docMk/>
          <pc:sldMk cId="2544888395" sldId="305"/>
        </pc:sldMkLst>
        <pc:spChg chg="mod">
          <ac:chgData name="Martin Oymanns" userId="34d9d181-54c6-4c79-ae44-2c53920ee788" providerId="ADAL" clId="{75F53BB4-4E2F-4F24-B9A6-D8ADBD4EA0AC}" dt="2025-09-08T06:36:17.444" v="8" actId="20577"/>
          <ac:spMkLst>
            <pc:docMk/>
            <pc:sldMk cId="2544888395" sldId="305"/>
            <ac:spMk id="6" creationId="{00000000-0000-0000-0000-000000000000}"/>
          </ac:spMkLst>
        </pc:spChg>
        <pc:spChg chg="mod">
          <ac:chgData name="Martin Oymanns" userId="34d9d181-54c6-4c79-ae44-2c53920ee788" providerId="ADAL" clId="{75F53BB4-4E2F-4F24-B9A6-D8ADBD4EA0AC}" dt="2025-09-08T06:36:21.189" v="10" actId="20577"/>
          <ac:spMkLst>
            <pc:docMk/>
            <pc:sldMk cId="2544888395" sldId="305"/>
            <ac:spMk id="7" creationId="{00000000-0000-0000-0000-000000000000}"/>
          </ac:spMkLst>
        </pc:spChg>
      </pc:sldChg>
      <pc:sldChg chg="addSp modSp mod">
        <pc:chgData name="Martin Oymanns" userId="34d9d181-54c6-4c79-ae44-2c53920ee788" providerId="ADAL" clId="{75F53BB4-4E2F-4F24-B9A6-D8ADBD4EA0AC}" dt="2025-09-08T11:29:31.419" v="356" actId="20577"/>
        <pc:sldMkLst>
          <pc:docMk/>
          <pc:sldMk cId="3137468606" sldId="309"/>
        </pc:sldMkLst>
        <pc:spChg chg="mod">
          <ac:chgData name="Martin Oymanns" userId="34d9d181-54c6-4c79-ae44-2c53920ee788" providerId="ADAL" clId="{75F53BB4-4E2F-4F24-B9A6-D8ADBD4EA0AC}" dt="2025-09-08T11:27:02.758" v="341" actId="20577"/>
          <ac:spMkLst>
            <pc:docMk/>
            <pc:sldMk cId="3137468606" sldId="309"/>
            <ac:spMk id="4" creationId="{9FD7D53C-2D72-86FB-6B62-6F5AED8BA47D}"/>
          </ac:spMkLst>
        </pc:spChg>
        <pc:spChg chg="add mod">
          <ac:chgData name="Martin Oymanns" userId="34d9d181-54c6-4c79-ae44-2c53920ee788" providerId="ADAL" clId="{75F53BB4-4E2F-4F24-B9A6-D8ADBD4EA0AC}" dt="2025-09-08T11:29:31.419" v="356" actId="20577"/>
          <ac:spMkLst>
            <pc:docMk/>
            <pc:sldMk cId="3137468606" sldId="309"/>
            <ac:spMk id="6" creationId="{5B9950F3-C09E-094C-403E-A6293BD5FE3E}"/>
          </ac:spMkLst>
        </pc:spChg>
      </pc:sldChg>
      <pc:sldChg chg="modSp mod">
        <pc:chgData name="Martin Oymanns" userId="34d9d181-54c6-4c79-ae44-2c53920ee788" providerId="ADAL" clId="{75F53BB4-4E2F-4F24-B9A6-D8ADBD4EA0AC}" dt="2025-09-08T06:38:25.684" v="179" actId="6549"/>
        <pc:sldMkLst>
          <pc:docMk/>
          <pc:sldMk cId="2645330585" sldId="314"/>
        </pc:sldMkLst>
        <pc:spChg chg="mod">
          <ac:chgData name="Martin Oymanns" userId="34d9d181-54c6-4c79-ae44-2c53920ee788" providerId="ADAL" clId="{75F53BB4-4E2F-4F24-B9A6-D8ADBD4EA0AC}" dt="2025-09-08T06:38:25.684" v="179" actId="6549"/>
          <ac:spMkLst>
            <pc:docMk/>
            <pc:sldMk cId="2645330585" sldId="314"/>
            <ac:spMk id="4" creationId="{6B3AAFD6-4AF6-01C9-5F35-FDCE4FC0E766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A9BBCB-381E-4B09-A2B5-46C74FC91B6B}" type="doc">
      <dgm:prSet loTypeId="urn:microsoft.com/office/officeart/2005/8/layout/chevron2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de-DE"/>
        </a:p>
      </dgm:t>
    </dgm:pt>
    <dgm:pt modelId="{E0C889CA-7B14-4AF1-BC3A-CB88C7E03007}">
      <dgm:prSet phldrT="[Text]" custT="1"/>
      <dgm:spPr/>
      <dgm:t>
        <a:bodyPr/>
        <a:lstStyle/>
        <a:p>
          <a:r>
            <a:rPr lang="de-DE" sz="1400" b="1" dirty="0"/>
            <a:t>Q1 25</a:t>
          </a:r>
        </a:p>
      </dgm:t>
    </dgm:pt>
    <dgm:pt modelId="{75526D96-5A51-4EA5-9751-64216D970541}" type="parTrans" cxnId="{9D523D10-ABA1-4AEC-BB34-0EB1CAA999B8}">
      <dgm:prSet/>
      <dgm:spPr/>
      <dgm:t>
        <a:bodyPr/>
        <a:lstStyle/>
        <a:p>
          <a:endParaRPr lang="de-DE" sz="3200"/>
        </a:p>
      </dgm:t>
    </dgm:pt>
    <dgm:pt modelId="{490A6880-8028-47BE-9779-2EA82AEB5AE2}" type="sibTrans" cxnId="{9D523D10-ABA1-4AEC-BB34-0EB1CAA999B8}">
      <dgm:prSet/>
      <dgm:spPr/>
      <dgm:t>
        <a:bodyPr/>
        <a:lstStyle/>
        <a:p>
          <a:endParaRPr lang="de-DE" sz="3200"/>
        </a:p>
      </dgm:t>
    </dgm:pt>
    <dgm:pt modelId="{8790FCD1-4342-4EBB-86F1-66998941B7BD}">
      <dgm:prSet custT="1"/>
      <dgm:spPr/>
      <dgm:t>
        <a:bodyPr/>
        <a:lstStyle/>
        <a:p>
          <a:r>
            <a:rPr lang="de-DE" sz="1400" b="1" dirty="0"/>
            <a:t>Q2 25</a:t>
          </a:r>
        </a:p>
      </dgm:t>
    </dgm:pt>
    <dgm:pt modelId="{5B472370-7736-4F58-A68D-0F63AA892855}" type="parTrans" cxnId="{F43A8EBD-74EE-4CD0-A952-0BD698FDEE09}">
      <dgm:prSet/>
      <dgm:spPr/>
      <dgm:t>
        <a:bodyPr/>
        <a:lstStyle/>
        <a:p>
          <a:endParaRPr lang="de-DE" sz="3200"/>
        </a:p>
      </dgm:t>
    </dgm:pt>
    <dgm:pt modelId="{4224E1CA-CD78-44ED-9A5C-871B68EF20FC}" type="sibTrans" cxnId="{F43A8EBD-74EE-4CD0-A952-0BD698FDEE09}">
      <dgm:prSet/>
      <dgm:spPr/>
      <dgm:t>
        <a:bodyPr/>
        <a:lstStyle/>
        <a:p>
          <a:endParaRPr lang="de-DE" sz="3200"/>
        </a:p>
      </dgm:t>
    </dgm:pt>
    <dgm:pt modelId="{149FA146-D9B7-4CE6-9E23-AD6260C4106C}">
      <dgm:prSet custT="1"/>
      <dgm:spPr/>
      <dgm:t>
        <a:bodyPr/>
        <a:lstStyle/>
        <a:p>
          <a:r>
            <a:rPr lang="de-DE" sz="1400" b="1" dirty="0"/>
            <a:t>Q3 25</a:t>
          </a:r>
        </a:p>
      </dgm:t>
    </dgm:pt>
    <dgm:pt modelId="{B7498476-6EDE-4C53-8CF7-9E3907219359}" type="parTrans" cxnId="{4228A38C-87B0-42FC-8066-AD389D612F2A}">
      <dgm:prSet/>
      <dgm:spPr/>
      <dgm:t>
        <a:bodyPr/>
        <a:lstStyle/>
        <a:p>
          <a:endParaRPr lang="de-DE" sz="3200"/>
        </a:p>
      </dgm:t>
    </dgm:pt>
    <dgm:pt modelId="{9BF6FA33-D7C0-437B-A649-60479E99CC53}" type="sibTrans" cxnId="{4228A38C-87B0-42FC-8066-AD389D612F2A}">
      <dgm:prSet/>
      <dgm:spPr/>
      <dgm:t>
        <a:bodyPr/>
        <a:lstStyle/>
        <a:p>
          <a:endParaRPr lang="de-DE" sz="3200"/>
        </a:p>
      </dgm:t>
    </dgm:pt>
    <dgm:pt modelId="{1603727D-D42A-417B-9D17-2137B6A589DB}">
      <dgm:prSet custT="1"/>
      <dgm:spPr/>
      <dgm:t>
        <a:bodyPr/>
        <a:lstStyle/>
        <a:p>
          <a:r>
            <a:rPr lang="de-DE" sz="1400" b="1" dirty="0"/>
            <a:t>Q4 25</a:t>
          </a:r>
        </a:p>
      </dgm:t>
    </dgm:pt>
    <dgm:pt modelId="{F9D274CC-8186-49DD-A721-42C0C8DD7118}" type="parTrans" cxnId="{E6D84D30-130E-4303-A4A3-12F27654D58C}">
      <dgm:prSet/>
      <dgm:spPr/>
      <dgm:t>
        <a:bodyPr/>
        <a:lstStyle/>
        <a:p>
          <a:endParaRPr lang="de-DE" sz="3200"/>
        </a:p>
      </dgm:t>
    </dgm:pt>
    <dgm:pt modelId="{ED25C0CB-FDAB-4C86-9B98-19CC3698FB84}" type="sibTrans" cxnId="{E6D84D30-130E-4303-A4A3-12F27654D58C}">
      <dgm:prSet/>
      <dgm:spPr/>
      <dgm:t>
        <a:bodyPr/>
        <a:lstStyle/>
        <a:p>
          <a:endParaRPr lang="de-DE" sz="3200"/>
        </a:p>
      </dgm:t>
    </dgm:pt>
    <dgm:pt modelId="{F562371D-79F5-4932-8827-CDED79F77091}">
      <dgm:prSet custT="1"/>
      <dgm:spPr/>
      <dgm:t>
        <a:bodyPr/>
        <a:lstStyle/>
        <a:p>
          <a:r>
            <a:rPr lang="de-DE" sz="1400" b="1" dirty="0"/>
            <a:t>Q1 26</a:t>
          </a:r>
        </a:p>
      </dgm:t>
    </dgm:pt>
    <dgm:pt modelId="{3421B79A-9782-45E6-BD49-14CE674AB06A}" type="parTrans" cxnId="{74E7ED60-7CE2-4EA4-BD21-1328635DA285}">
      <dgm:prSet/>
      <dgm:spPr/>
      <dgm:t>
        <a:bodyPr/>
        <a:lstStyle/>
        <a:p>
          <a:endParaRPr lang="de-DE" sz="3200"/>
        </a:p>
      </dgm:t>
    </dgm:pt>
    <dgm:pt modelId="{5EA0C16E-B202-41E7-A0AE-ED033C39624B}" type="sibTrans" cxnId="{74E7ED60-7CE2-4EA4-BD21-1328635DA285}">
      <dgm:prSet/>
      <dgm:spPr/>
      <dgm:t>
        <a:bodyPr/>
        <a:lstStyle/>
        <a:p>
          <a:endParaRPr lang="de-DE" sz="3200"/>
        </a:p>
      </dgm:t>
    </dgm:pt>
    <dgm:pt modelId="{3F268C90-3C74-4AE3-89B5-86943F0BB07F}">
      <dgm:prSet custT="1"/>
      <dgm:spPr/>
      <dgm:t>
        <a:bodyPr/>
        <a:lstStyle/>
        <a:p>
          <a:r>
            <a:rPr lang="de-DE" sz="1400" b="1" dirty="0"/>
            <a:t>Q2 26</a:t>
          </a:r>
        </a:p>
      </dgm:t>
    </dgm:pt>
    <dgm:pt modelId="{2BF795B7-A0F9-43A5-A011-00A85CF061C6}" type="parTrans" cxnId="{47D3E634-7918-4530-9EFE-F72CD00DE3DA}">
      <dgm:prSet/>
      <dgm:spPr/>
      <dgm:t>
        <a:bodyPr/>
        <a:lstStyle/>
        <a:p>
          <a:endParaRPr lang="de-DE" sz="3200"/>
        </a:p>
      </dgm:t>
    </dgm:pt>
    <dgm:pt modelId="{08055268-AC02-4A0E-B40F-16BDCC287BDB}" type="sibTrans" cxnId="{47D3E634-7918-4530-9EFE-F72CD00DE3DA}">
      <dgm:prSet/>
      <dgm:spPr/>
      <dgm:t>
        <a:bodyPr/>
        <a:lstStyle/>
        <a:p>
          <a:endParaRPr lang="de-DE" sz="3200"/>
        </a:p>
      </dgm:t>
    </dgm:pt>
    <dgm:pt modelId="{40762F94-0684-4FB1-9A72-4551BF4DB55C}">
      <dgm:prSet custT="1"/>
      <dgm:spPr/>
      <dgm:t>
        <a:bodyPr/>
        <a:lstStyle/>
        <a:p>
          <a:r>
            <a:rPr lang="de-DE" sz="1400" b="1" dirty="0"/>
            <a:t>Q3 26</a:t>
          </a:r>
        </a:p>
      </dgm:t>
    </dgm:pt>
    <dgm:pt modelId="{D4794E5C-3E32-45C7-8A9E-50FF977E5A4D}" type="parTrans" cxnId="{2DCCCEB2-248E-46F0-A9CD-C6DE1A55B9CC}">
      <dgm:prSet/>
      <dgm:spPr/>
      <dgm:t>
        <a:bodyPr/>
        <a:lstStyle/>
        <a:p>
          <a:endParaRPr lang="de-DE" sz="3200"/>
        </a:p>
      </dgm:t>
    </dgm:pt>
    <dgm:pt modelId="{CB012738-4E97-483C-80C8-075BFBB75515}" type="sibTrans" cxnId="{2DCCCEB2-248E-46F0-A9CD-C6DE1A55B9CC}">
      <dgm:prSet/>
      <dgm:spPr/>
      <dgm:t>
        <a:bodyPr/>
        <a:lstStyle/>
        <a:p>
          <a:endParaRPr lang="de-DE" sz="3200"/>
        </a:p>
      </dgm:t>
    </dgm:pt>
    <dgm:pt modelId="{39C46B17-D945-447D-98AB-614430997FB8}">
      <dgm:prSet phldrT="[Text]" custT="1"/>
      <dgm:spPr/>
      <dgm:t>
        <a:bodyPr/>
        <a:lstStyle/>
        <a:p>
          <a:r>
            <a:rPr lang="en-GB" sz="1400" dirty="0"/>
            <a:t>Steering Committee established</a:t>
          </a:r>
          <a:endParaRPr lang="de-DE" sz="1400" dirty="0"/>
        </a:p>
      </dgm:t>
    </dgm:pt>
    <dgm:pt modelId="{96657BB0-E5E2-495B-A1FD-C74342DDB0E4}" type="parTrans" cxnId="{745C76F3-80A6-4135-9431-3413DE4F3919}">
      <dgm:prSet/>
      <dgm:spPr/>
      <dgm:t>
        <a:bodyPr/>
        <a:lstStyle/>
        <a:p>
          <a:endParaRPr lang="de-DE" sz="3200"/>
        </a:p>
      </dgm:t>
    </dgm:pt>
    <dgm:pt modelId="{1DAD67D8-9068-4892-B2EC-4C5876A32974}" type="sibTrans" cxnId="{745C76F3-80A6-4135-9431-3413DE4F3919}">
      <dgm:prSet/>
      <dgm:spPr/>
      <dgm:t>
        <a:bodyPr/>
        <a:lstStyle/>
        <a:p>
          <a:endParaRPr lang="de-DE" sz="3200"/>
        </a:p>
      </dgm:t>
    </dgm:pt>
    <dgm:pt modelId="{9F18DA6B-FA0B-4432-BC27-AEFDCC8C26C8}">
      <dgm:prSet custT="1"/>
      <dgm:spPr/>
      <dgm:t>
        <a:bodyPr/>
        <a:lstStyle/>
        <a:p>
          <a:r>
            <a:rPr lang="en-GB" sz="1400" dirty="0"/>
            <a:t>09/04 </a:t>
          </a:r>
          <a:r>
            <a:rPr lang="de-DE" sz="1400" dirty="0"/>
            <a:t>Business </a:t>
          </a:r>
          <a:r>
            <a:rPr lang="de-DE" sz="1400" dirty="0" err="1"/>
            <a:t>case</a:t>
          </a:r>
          <a:r>
            <a:rPr lang="de-DE" sz="1400" dirty="0"/>
            <a:t> / v</a:t>
          </a:r>
          <a:r>
            <a:rPr lang="en-GB" sz="1400" dirty="0" err="1"/>
            <a:t>enue</a:t>
          </a:r>
          <a:r>
            <a:rPr lang="en-GB" sz="1400" dirty="0"/>
            <a:t> / date / congress theme agreed </a:t>
          </a:r>
          <a:endParaRPr lang="de-DE" sz="1400" dirty="0"/>
        </a:p>
      </dgm:t>
    </dgm:pt>
    <dgm:pt modelId="{AB40CD52-6913-4273-9463-F802C324855D}" type="parTrans" cxnId="{55E3783E-E95F-4780-8BC1-5FFD54FDC358}">
      <dgm:prSet/>
      <dgm:spPr/>
      <dgm:t>
        <a:bodyPr/>
        <a:lstStyle/>
        <a:p>
          <a:endParaRPr lang="de-DE" sz="3200"/>
        </a:p>
      </dgm:t>
    </dgm:pt>
    <dgm:pt modelId="{9FD35676-4E16-4B71-9BB4-B3F6C5C5CD2D}" type="sibTrans" cxnId="{55E3783E-E95F-4780-8BC1-5FFD54FDC358}">
      <dgm:prSet/>
      <dgm:spPr/>
      <dgm:t>
        <a:bodyPr/>
        <a:lstStyle/>
        <a:p>
          <a:endParaRPr lang="de-DE" sz="3200"/>
        </a:p>
      </dgm:t>
    </dgm:pt>
    <dgm:pt modelId="{B9FD8B11-30F5-4CF9-B8A8-6A0CEE6988FA}">
      <dgm:prSet custT="1"/>
      <dgm:spPr/>
      <dgm:t>
        <a:bodyPr/>
        <a:lstStyle/>
        <a:p>
          <a:r>
            <a:rPr lang="de-DE" sz="1400" dirty="0"/>
            <a:t>15/06 First </a:t>
          </a:r>
          <a:r>
            <a:rPr lang="de-DE" sz="1400" dirty="0" err="1"/>
            <a:t>announcement</a:t>
          </a:r>
          <a:r>
            <a:rPr lang="de-DE" sz="1400" dirty="0"/>
            <a:t> </a:t>
          </a:r>
          <a:r>
            <a:rPr lang="de-DE" sz="1400" dirty="0" err="1"/>
            <a:t>sent</a:t>
          </a:r>
          <a:r>
            <a:rPr lang="de-DE" sz="1400" dirty="0"/>
            <a:t> </a:t>
          </a:r>
        </a:p>
      </dgm:t>
    </dgm:pt>
    <dgm:pt modelId="{D283DBA0-11EE-46A8-9644-A78758BCF73B}" type="parTrans" cxnId="{9407FE16-BF45-431A-ACE9-0631FE1A1B9B}">
      <dgm:prSet/>
      <dgm:spPr/>
      <dgm:t>
        <a:bodyPr/>
        <a:lstStyle/>
        <a:p>
          <a:endParaRPr lang="de-DE" sz="3200"/>
        </a:p>
      </dgm:t>
    </dgm:pt>
    <dgm:pt modelId="{670CE510-929E-4C12-8B48-9CCADE1EA98C}" type="sibTrans" cxnId="{9407FE16-BF45-431A-ACE9-0631FE1A1B9B}">
      <dgm:prSet/>
      <dgm:spPr/>
      <dgm:t>
        <a:bodyPr/>
        <a:lstStyle/>
        <a:p>
          <a:endParaRPr lang="de-DE" sz="3200"/>
        </a:p>
      </dgm:t>
    </dgm:pt>
    <dgm:pt modelId="{1EF760A4-5DB5-4172-979A-C0E7715C14F9}">
      <dgm:prSet custT="1"/>
      <dgm:spPr/>
      <dgm:t>
        <a:bodyPr/>
        <a:lstStyle/>
        <a:p>
          <a:r>
            <a:rPr lang="de-DE" sz="1400" dirty="0"/>
            <a:t>01/08 Call </a:t>
          </a:r>
          <a:r>
            <a:rPr lang="de-DE" sz="1400" dirty="0" err="1"/>
            <a:t>for</a:t>
          </a:r>
          <a:r>
            <a:rPr lang="de-DE" sz="1400" dirty="0"/>
            <a:t> Papers </a:t>
          </a:r>
          <a:r>
            <a:rPr lang="de-DE" sz="1400" dirty="0" err="1"/>
            <a:t>released</a:t>
          </a:r>
          <a:endParaRPr lang="de-DE" sz="1400" dirty="0"/>
        </a:p>
      </dgm:t>
    </dgm:pt>
    <dgm:pt modelId="{127F591C-0541-4417-95B9-9D5BA868893D}" type="parTrans" cxnId="{84666F27-00C3-47F8-ADE1-AE60B8E7C4C0}">
      <dgm:prSet/>
      <dgm:spPr/>
      <dgm:t>
        <a:bodyPr/>
        <a:lstStyle/>
        <a:p>
          <a:endParaRPr lang="de-DE" sz="3200"/>
        </a:p>
      </dgm:t>
    </dgm:pt>
    <dgm:pt modelId="{0D5B6D26-099E-4A4F-A511-947A3F7835DA}" type="sibTrans" cxnId="{84666F27-00C3-47F8-ADE1-AE60B8E7C4C0}">
      <dgm:prSet/>
      <dgm:spPr/>
      <dgm:t>
        <a:bodyPr/>
        <a:lstStyle/>
        <a:p>
          <a:endParaRPr lang="de-DE" sz="3200"/>
        </a:p>
      </dgm:t>
    </dgm:pt>
    <dgm:pt modelId="{72E94248-7458-49F1-BDDA-5660BCA12EB6}">
      <dgm:prSet custT="1"/>
      <dgm:spPr/>
      <dgm:t>
        <a:bodyPr/>
        <a:lstStyle/>
        <a:p>
          <a:r>
            <a:rPr lang="de-DE" sz="1400" dirty="0"/>
            <a:t>31/10 Speaker </a:t>
          </a:r>
          <a:r>
            <a:rPr lang="de-DE" sz="1400" dirty="0" err="1"/>
            <a:t>selected</a:t>
          </a:r>
          <a:r>
            <a:rPr lang="de-DE" sz="1400" dirty="0"/>
            <a:t> and ECA </a:t>
          </a:r>
          <a:r>
            <a:rPr lang="de-DE" sz="1400" dirty="0" err="1"/>
            <a:t>program</a:t>
          </a:r>
          <a:r>
            <a:rPr lang="de-DE" sz="1400" dirty="0"/>
            <a:t> </a:t>
          </a:r>
          <a:r>
            <a:rPr lang="de-DE" sz="1400" dirty="0" err="1"/>
            <a:t>created</a:t>
          </a:r>
          <a:endParaRPr lang="de-DE" sz="1400" dirty="0"/>
        </a:p>
      </dgm:t>
    </dgm:pt>
    <dgm:pt modelId="{7B3EF167-CEE1-4000-8C02-36A22C0E5968}" type="parTrans" cxnId="{7C6B1359-E746-4B3A-B434-1DFC3D570E25}">
      <dgm:prSet/>
      <dgm:spPr/>
      <dgm:t>
        <a:bodyPr/>
        <a:lstStyle/>
        <a:p>
          <a:endParaRPr lang="de-DE" sz="3200"/>
        </a:p>
      </dgm:t>
    </dgm:pt>
    <dgm:pt modelId="{853D8E40-2918-49DB-A8C6-C24E0185ADCF}" type="sibTrans" cxnId="{7C6B1359-E746-4B3A-B434-1DFC3D570E25}">
      <dgm:prSet/>
      <dgm:spPr/>
      <dgm:t>
        <a:bodyPr/>
        <a:lstStyle/>
        <a:p>
          <a:endParaRPr lang="de-DE" sz="3200"/>
        </a:p>
      </dgm:t>
    </dgm:pt>
    <dgm:pt modelId="{DFDD3BFE-23D0-4F8E-B681-E58FD90E3BC0}">
      <dgm:prSet custT="1"/>
      <dgm:spPr/>
      <dgm:t>
        <a:bodyPr/>
        <a:lstStyle/>
        <a:p>
          <a:r>
            <a:rPr lang="de-DE" sz="1400" dirty="0"/>
            <a:t>01/12 Registration </a:t>
          </a:r>
          <a:r>
            <a:rPr lang="de-DE" sz="1400" dirty="0" err="1"/>
            <a:t>started</a:t>
          </a:r>
          <a:endParaRPr lang="de-DE" sz="1400" dirty="0"/>
        </a:p>
      </dgm:t>
    </dgm:pt>
    <dgm:pt modelId="{F070F7E9-1E1D-4153-ABE5-4A639BD98C91}" type="parTrans" cxnId="{6E112FA1-6881-4F9E-A768-9022468F472E}">
      <dgm:prSet/>
      <dgm:spPr/>
      <dgm:t>
        <a:bodyPr/>
        <a:lstStyle/>
        <a:p>
          <a:endParaRPr lang="de-DE" sz="3200"/>
        </a:p>
      </dgm:t>
    </dgm:pt>
    <dgm:pt modelId="{A7AFDD1C-63DB-4E63-9DFA-9AF844115BC7}" type="sibTrans" cxnId="{6E112FA1-6881-4F9E-A768-9022468F472E}">
      <dgm:prSet/>
      <dgm:spPr/>
      <dgm:t>
        <a:bodyPr/>
        <a:lstStyle/>
        <a:p>
          <a:endParaRPr lang="de-DE" sz="3200"/>
        </a:p>
      </dgm:t>
    </dgm:pt>
    <dgm:pt modelId="{12C8B44A-511C-49D7-8018-C9E098A078EA}">
      <dgm:prSet custT="1"/>
      <dgm:spPr/>
      <dgm:t>
        <a:bodyPr/>
        <a:lstStyle/>
        <a:p>
          <a:r>
            <a:rPr lang="de-DE" sz="1400" dirty="0"/>
            <a:t>31/01 Keynote </a:t>
          </a:r>
          <a:r>
            <a:rPr lang="de-DE" sz="1400" dirty="0" err="1"/>
            <a:t>speakers</a:t>
          </a:r>
          <a:r>
            <a:rPr lang="de-DE" sz="1400" dirty="0"/>
            <a:t> </a:t>
          </a:r>
          <a:r>
            <a:rPr lang="de-DE" sz="1400" dirty="0" err="1"/>
            <a:t>announced</a:t>
          </a:r>
          <a:endParaRPr lang="de-DE" sz="1400" dirty="0"/>
        </a:p>
      </dgm:t>
    </dgm:pt>
    <dgm:pt modelId="{1B082A60-2525-4595-9D18-95E9DB53548D}" type="parTrans" cxnId="{C9F303F9-9BA3-436F-85A8-14D6CA4FB315}">
      <dgm:prSet/>
      <dgm:spPr/>
      <dgm:t>
        <a:bodyPr/>
        <a:lstStyle/>
        <a:p>
          <a:endParaRPr lang="de-DE" sz="3200"/>
        </a:p>
      </dgm:t>
    </dgm:pt>
    <dgm:pt modelId="{3C0C6A9E-DB33-4BAF-846D-654BEE83F504}" type="sibTrans" cxnId="{C9F303F9-9BA3-436F-85A8-14D6CA4FB315}">
      <dgm:prSet/>
      <dgm:spPr/>
      <dgm:t>
        <a:bodyPr/>
        <a:lstStyle/>
        <a:p>
          <a:endParaRPr lang="de-DE" sz="3200"/>
        </a:p>
      </dgm:t>
    </dgm:pt>
    <dgm:pt modelId="{EC1703EF-50F6-4E2E-A6DC-2ECE4472B290}">
      <dgm:prSet custT="1"/>
      <dgm:spPr/>
      <dgm:t>
        <a:bodyPr/>
        <a:lstStyle/>
        <a:p>
          <a:r>
            <a:rPr lang="de-DE" sz="1400" dirty="0"/>
            <a:t>28/02 End of Early Bird</a:t>
          </a:r>
        </a:p>
      </dgm:t>
    </dgm:pt>
    <dgm:pt modelId="{77159EF3-32C8-45B3-A4FC-60852DB6A41D}" type="parTrans" cxnId="{48DF3640-1095-4CB2-883F-49812F286BD1}">
      <dgm:prSet/>
      <dgm:spPr/>
      <dgm:t>
        <a:bodyPr/>
        <a:lstStyle/>
        <a:p>
          <a:endParaRPr lang="de-DE" sz="3200"/>
        </a:p>
      </dgm:t>
    </dgm:pt>
    <dgm:pt modelId="{928F073F-3823-4487-B8A5-7652C628BA67}" type="sibTrans" cxnId="{48DF3640-1095-4CB2-883F-49812F286BD1}">
      <dgm:prSet/>
      <dgm:spPr/>
      <dgm:t>
        <a:bodyPr/>
        <a:lstStyle/>
        <a:p>
          <a:endParaRPr lang="de-DE" sz="3200"/>
        </a:p>
      </dgm:t>
    </dgm:pt>
    <dgm:pt modelId="{07AB9D52-E543-480C-990E-4EE00A64FD15}">
      <dgm:prSet custT="1"/>
      <dgm:spPr/>
      <dgm:t>
        <a:bodyPr/>
        <a:lstStyle/>
        <a:p>
          <a:r>
            <a:rPr lang="de-DE" sz="1400" dirty="0"/>
            <a:t>01/05 </a:t>
          </a:r>
          <a:r>
            <a:rPr lang="de-DE" sz="1400" dirty="0" err="1"/>
            <a:t>Plenary</a:t>
          </a:r>
          <a:r>
            <a:rPr lang="de-DE" sz="1400" dirty="0"/>
            <a:t> Sessions </a:t>
          </a:r>
          <a:r>
            <a:rPr lang="de-DE" sz="1400" dirty="0" err="1"/>
            <a:t>agreed</a:t>
          </a:r>
          <a:r>
            <a:rPr lang="de-DE" sz="1400" dirty="0"/>
            <a:t> </a:t>
          </a:r>
        </a:p>
      </dgm:t>
    </dgm:pt>
    <dgm:pt modelId="{3DAD0ECF-8F98-47F7-B28E-CA62449BD080}" type="parTrans" cxnId="{72A8D73D-1F8E-40EF-A6D1-83875931C72D}">
      <dgm:prSet/>
      <dgm:spPr/>
      <dgm:t>
        <a:bodyPr/>
        <a:lstStyle/>
        <a:p>
          <a:endParaRPr lang="de-DE" sz="3200"/>
        </a:p>
      </dgm:t>
    </dgm:pt>
    <dgm:pt modelId="{2F09D595-7468-4195-8554-A39487702441}" type="sibTrans" cxnId="{72A8D73D-1F8E-40EF-A6D1-83875931C72D}">
      <dgm:prSet/>
      <dgm:spPr/>
      <dgm:t>
        <a:bodyPr/>
        <a:lstStyle/>
        <a:p>
          <a:endParaRPr lang="de-DE" sz="3200"/>
        </a:p>
      </dgm:t>
    </dgm:pt>
    <dgm:pt modelId="{1AEE92FF-2CF8-4F64-9AF0-775BE82D08EB}">
      <dgm:prSet custT="1"/>
      <dgm:spPr/>
      <dgm:t>
        <a:bodyPr/>
        <a:lstStyle/>
        <a:p>
          <a:r>
            <a:rPr lang="de-DE" sz="1400" dirty="0"/>
            <a:t>18/06 ECA 2026 in Paris, France</a:t>
          </a:r>
        </a:p>
      </dgm:t>
    </dgm:pt>
    <dgm:pt modelId="{C6FF181A-4DAE-4352-9E24-87ABE3A658F2}" type="parTrans" cxnId="{B40B9205-9F55-4D20-B3ED-B8BAF0195A8A}">
      <dgm:prSet/>
      <dgm:spPr/>
      <dgm:t>
        <a:bodyPr/>
        <a:lstStyle/>
        <a:p>
          <a:endParaRPr lang="de-DE" sz="3200"/>
        </a:p>
      </dgm:t>
    </dgm:pt>
    <dgm:pt modelId="{7ED80A90-7CF2-4068-AEBE-6959F2100D01}" type="sibTrans" cxnId="{B40B9205-9F55-4D20-B3ED-B8BAF0195A8A}">
      <dgm:prSet/>
      <dgm:spPr/>
      <dgm:t>
        <a:bodyPr/>
        <a:lstStyle/>
        <a:p>
          <a:endParaRPr lang="de-DE" sz="3200"/>
        </a:p>
      </dgm:t>
    </dgm:pt>
    <dgm:pt modelId="{B1C6CDB8-AE30-4A7B-903D-998D41122EDD}">
      <dgm:prSet custT="1"/>
      <dgm:spPr/>
      <dgm:t>
        <a:bodyPr/>
        <a:lstStyle/>
        <a:p>
          <a:r>
            <a:rPr lang="de-DE" sz="1400" dirty="0"/>
            <a:t>31/08 Project </a:t>
          </a:r>
          <a:r>
            <a:rPr lang="de-DE" sz="1400" dirty="0" err="1"/>
            <a:t>wrapped</a:t>
          </a:r>
          <a:r>
            <a:rPr lang="de-DE" sz="1400" dirty="0"/>
            <a:t> </a:t>
          </a:r>
          <a:r>
            <a:rPr lang="de-DE" sz="1400" dirty="0" err="1"/>
            <a:t>up</a:t>
          </a:r>
          <a:endParaRPr lang="de-DE" sz="1400" dirty="0"/>
        </a:p>
      </dgm:t>
    </dgm:pt>
    <dgm:pt modelId="{424B4264-B5E8-4AAF-8BBF-7C199825774A}" type="parTrans" cxnId="{0C2BAACC-9B2D-422E-8540-2C792422AA29}">
      <dgm:prSet/>
      <dgm:spPr/>
      <dgm:t>
        <a:bodyPr/>
        <a:lstStyle/>
        <a:p>
          <a:endParaRPr lang="de-DE" sz="3200"/>
        </a:p>
      </dgm:t>
    </dgm:pt>
    <dgm:pt modelId="{96E3FAF9-F749-45D1-BA3E-09A95D2796DB}" type="sibTrans" cxnId="{0C2BAACC-9B2D-422E-8540-2C792422AA29}">
      <dgm:prSet/>
      <dgm:spPr/>
      <dgm:t>
        <a:bodyPr/>
        <a:lstStyle/>
        <a:p>
          <a:endParaRPr lang="de-DE" sz="3200"/>
        </a:p>
      </dgm:t>
    </dgm:pt>
    <dgm:pt modelId="{58035BBE-6D19-4977-AF23-B9CE328C44FD}">
      <dgm:prSet phldrT="[Text]" custT="1"/>
      <dgm:spPr/>
      <dgm:t>
        <a:bodyPr/>
        <a:lstStyle/>
        <a:p>
          <a:r>
            <a:rPr lang="de-DE" sz="1400" b="1" dirty="0"/>
            <a:t>Q4 24</a:t>
          </a:r>
        </a:p>
      </dgm:t>
    </dgm:pt>
    <dgm:pt modelId="{DECB27DB-E360-4CFD-A982-71592CCCEC54}" type="parTrans" cxnId="{D5118AF6-B450-473B-A84F-EDDF21426787}">
      <dgm:prSet/>
      <dgm:spPr/>
      <dgm:t>
        <a:bodyPr/>
        <a:lstStyle/>
        <a:p>
          <a:endParaRPr lang="de-DE"/>
        </a:p>
      </dgm:t>
    </dgm:pt>
    <dgm:pt modelId="{45B7FA7B-C32C-46F1-94EB-EED87B013EF4}" type="sibTrans" cxnId="{D5118AF6-B450-473B-A84F-EDDF21426787}">
      <dgm:prSet/>
      <dgm:spPr/>
      <dgm:t>
        <a:bodyPr/>
        <a:lstStyle/>
        <a:p>
          <a:endParaRPr lang="de-DE"/>
        </a:p>
      </dgm:t>
    </dgm:pt>
    <dgm:pt modelId="{311C9A0B-4F53-4A54-B643-E6995C66C50A}">
      <dgm:prSet phldrT="[Text]" custT="1"/>
      <dgm:spPr/>
      <dgm:t>
        <a:bodyPr/>
        <a:lstStyle/>
        <a:p>
          <a:r>
            <a:rPr lang="de-DE" sz="1400" b="0" dirty="0"/>
            <a:t>Host </a:t>
          </a:r>
          <a:r>
            <a:rPr lang="de-DE" sz="1400" b="0" dirty="0" err="1"/>
            <a:t>selected</a:t>
          </a:r>
          <a:endParaRPr lang="de-DE" sz="1400" b="0" dirty="0"/>
        </a:p>
      </dgm:t>
    </dgm:pt>
    <dgm:pt modelId="{E145C535-BC7F-4D59-923C-F9B2CEF43185}" type="parTrans" cxnId="{DA658C59-B185-4300-9897-A3AD1A959FA7}">
      <dgm:prSet/>
      <dgm:spPr/>
      <dgm:t>
        <a:bodyPr/>
        <a:lstStyle/>
        <a:p>
          <a:endParaRPr lang="de-DE"/>
        </a:p>
      </dgm:t>
    </dgm:pt>
    <dgm:pt modelId="{BB2979DB-3970-4D17-9D53-83467A78F92A}" type="sibTrans" cxnId="{DA658C59-B185-4300-9897-A3AD1A959FA7}">
      <dgm:prSet/>
      <dgm:spPr/>
      <dgm:t>
        <a:bodyPr/>
        <a:lstStyle/>
        <a:p>
          <a:endParaRPr lang="de-DE"/>
        </a:p>
      </dgm:t>
    </dgm:pt>
    <dgm:pt modelId="{0355051B-067D-43CE-A08F-B12A302E553A}">
      <dgm:prSet phldrT="[Text]" custT="1" custLinFactNeighborX="0" custLinFactNeighborY="-19455"/>
      <dgm:spPr/>
      <dgm:t>
        <a:bodyPr/>
        <a:lstStyle/>
        <a:p>
          <a:r>
            <a:rPr lang="de-DE" sz="1400" dirty="0"/>
            <a:t>Possible </a:t>
          </a:r>
          <a:r>
            <a:rPr lang="de-DE" sz="1400" dirty="0" err="1"/>
            <a:t>venues</a:t>
          </a:r>
          <a:r>
            <a:rPr lang="de-DE" sz="1400" dirty="0"/>
            <a:t> </a:t>
          </a:r>
          <a:r>
            <a:rPr lang="de-DE" sz="1400" dirty="0" err="1"/>
            <a:t>visited</a:t>
          </a:r>
          <a:r>
            <a:rPr lang="de-DE" sz="1400" dirty="0"/>
            <a:t> </a:t>
          </a:r>
        </a:p>
      </dgm:t>
    </dgm:pt>
    <dgm:pt modelId="{FE5FDA49-0D22-47B9-9C98-BDEEDF252B28}" type="parTrans" cxnId="{22034071-7AC1-4FCB-8A1E-FF2641E36691}">
      <dgm:prSet/>
      <dgm:spPr/>
      <dgm:t>
        <a:bodyPr/>
        <a:lstStyle/>
        <a:p>
          <a:endParaRPr lang="de-DE"/>
        </a:p>
      </dgm:t>
    </dgm:pt>
    <dgm:pt modelId="{2478EF11-369C-452A-B602-F313EE5114BC}" type="sibTrans" cxnId="{22034071-7AC1-4FCB-8A1E-FF2641E36691}">
      <dgm:prSet/>
      <dgm:spPr/>
      <dgm:t>
        <a:bodyPr/>
        <a:lstStyle/>
        <a:p>
          <a:endParaRPr lang="de-DE"/>
        </a:p>
      </dgm:t>
    </dgm:pt>
    <dgm:pt modelId="{68CE47EB-3CE9-4DA5-A684-B9E59BE7A26A}" type="pres">
      <dgm:prSet presAssocID="{C2A9BBCB-381E-4B09-A2B5-46C74FC91B6B}" presName="linearFlow" presStyleCnt="0">
        <dgm:presLayoutVars>
          <dgm:dir/>
          <dgm:animLvl val="lvl"/>
          <dgm:resizeHandles val="exact"/>
        </dgm:presLayoutVars>
      </dgm:prSet>
      <dgm:spPr/>
    </dgm:pt>
    <dgm:pt modelId="{A7EFAD7C-075D-4032-B63A-02B2994078CD}" type="pres">
      <dgm:prSet presAssocID="{58035BBE-6D19-4977-AF23-B9CE328C44FD}" presName="composite" presStyleCnt="0"/>
      <dgm:spPr/>
    </dgm:pt>
    <dgm:pt modelId="{DD5AD26C-5CF0-42C7-8DC8-30B161A3E00E}" type="pres">
      <dgm:prSet presAssocID="{58035BBE-6D19-4977-AF23-B9CE328C44FD}" presName="parentText" presStyleLbl="alignNode1" presStyleIdx="0" presStyleCnt="8">
        <dgm:presLayoutVars>
          <dgm:chMax val="1"/>
          <dgm:bulletEnabled val="1"/>
        </dgm:presLayoutVars>
      </dgm:prSet>
      <dgm:spPr/>
    </dgm:pt>
    <dgm:pt modelId="{D76F24AD-A803-43EA-88F9-19FE697DBFBB}" type="pres">
      <dgm:prSet presAssocID="{58035BBE-6D19-4977-AF23-B9CE328C44FD}" presName="descendantText" presStyleLbl="alignAcc1" presStyleIdx="0" presStyleCnt="8">
        <dgm:presLayoutVars>
          <dgm:bulletEnabled val="1"/>
        </dgm:presLayoutVars>
      </dgm:prSet>
      <dgm:spPr/>
    </dgm:pt>
    <dgm:pt modelId="{6CCE498C-21DB-498E-BECC-697641FFFAD0}" type="pres">
      <dgm:prSet presAssocID="{45B7FA7B-C32C-46F1-94EB-EED87B013EF4}" presName="sp" presStyleCnt="0"/>
      <dgm:spPr/>
    </dgm:pt>
    <dgm:pt modelId="{0497C5FC-8250-4C7A-9AA6-4146B2673908}" type="pres">
      <dgm:prSet presAssocID="{E0C889CA-7B14-4AF1-BC3A-CB88C7E03007}" presName="composite" presStyleCnt="0"/>
      <dgm:spPr/>
    </dgm:pt>
    <dgm:pt modelId="{03DD6E0E-916E-4AF7-84A6-5F0E75F1EE2A}" type="pres">
      <dgm:prSet presAssocID="{E0C889CA-7B14-4AF1-BC3A-CB88C7E03007}" presName="parentText" presStyleLbl="alignNode1" presStyleIdx="1" presStyleCnt="8">
        <dgm:presLayoutVars>
          <dgm:chMax val="1"/>
          <dgm:bulletEnabled val="1"/>
        </dgm:presLayoutVars>
      </dgm:prSet>
      <dgm:spPr/>
    </dgm:pt>
    <dgm:pt modelId="{3BB36843-19DB-4E43-8F07-30098D2B2D6D}" type="pres">
      <dgm:prSet presAssocID="{E0C889CA-7B14-4AF1-BC3A-CB88C7E03007}" presName="descendantText" presStyleLbl="alignAcc1" presStyleIdx="1" presStyleCnt="8" custLinFactNeighborX="0" custLinFactNeighborY="-19455">
        <dgm:presLayoutVars>
          <dgm:bulletEnabled val="1"/>
        </dgm:presLayoutVars>
      </dgm:prSet>
      <dgm:spPr/>
    </dgm:pt>
    <dgm:pt modelId="{9E2C876C-0DD9-45A5-8B4B-335BBF72141A}" type="pres">
      <dgm:prSet presAssocID="{490A6880-8028-47BE-9779-2EA82AEB5AE2}" presName="sp" presStyleCnt="0"/>
      <dgm:spPr/>
    </dgm:pt>
    <dgm:pt modelId="{1E83D136-215C-4B1D-81A1-8E4D7BADB3BF}" type="pres">
      <dgm:prSet presAssocID="{8790FCD1-4342-4EBB-86F1-66998941B7BD}" presName="composite" presStyleCnt="0"/>
      <dgm:spPr/>
    </dgm:pt>
    <dgm:pt modelId="{EBAD1B8F-1DE3-4DE4-A0E5-3E43455492A0}" type="pres">
      <dgm:prSet presAssocID="{8790FCD1-4342-4EBB-86F1-66998941B7BD}" presName="parentText" presStyleLbl="alignNode1" presStyleIdx="2" presStyleCnt="8">
        <dgm:presLayoutVars>
          <dgm:chMax val="1"/>
          <dgm:bulletEnabled val="1"/>
        </dgm:presLayoutVars>
      </dgm:prSet>
      <dgm:spPr/>
    </dgm:pt>
    <dgm:pt modelId="{5ED2FB9F-38EE-4132-9F6D-3E013706E857}" type="pres">
      <dgm:prSet presAssocID="{8790FCD1-4342-4EBB-86F1-66998941B7BD}" presName="descendantText" presStyleLbl="alignAcc1" presStyleIdx="2" presStyleCnt="8">
        <dgm:presLayoutVars>
          <dgm:bulletEnabled val="1"/>
        </dgm:presLayoutVars>
      </dgm:prSet>
      <dgm:spPr/>
    </dgm:pt>
    <dgm:pt modelId="{879FF8E8-FFB7-4C3A-A2BD-562E084545E6}" type="pres">
      <dgm:prSet presAssocID="{4224E1CA-CD78-44ED-9A5C-871B68EF20FC}" presName="sp" presStyleCnt="0"/>
      <dgm:spPr/>
    </dgm:pt>
    <dgm:pt modelId="{7FCF6208-4789-4B29-8825-E113A3E38AE6}" type="pres">
      <dgm:prSet presAssocID="{149FA146-D9B7-4CE6-9E23-AD6260C4106C}" presName="composite" presStyleCnt="0"/>
      <dgm:spPr/>
    </dgm:pt>
    <dgm:pt modelId="{904F46C8-3FAD-45BA-B916-D7F324DE4E0E}" type="pres">
      <dgm:prSet presAssocID="{149FA146-D9B7-4CE6-9E23-AD6260C4106C}" presName="parentText" presStyleLbl="alignNode1" presStyleIdx="3" presStyleCnt="8">
        <dgm:presLayoutVars>
          <dgm:chMax val="1"/>
          <dgm:bulletEnabled val="1"/>
        </dgm:presLayoutVars>
      </dgm:prSet>
      <dgm:spPr/>
    </dgm:pt>
    <dgm:pt modelId="{A79CC2F0-083A-461C-9ACF-CC4DA14D3A5A}" type="pres">
      <dgm:prSet presAssocID="{149FA146-D9B7-4CE6-9E23-AD6260C4106C}" presName="descendantText" presStyleLbl="alignAcc1" presStyleIdx="3" presStyleCnt="8">
        <dgm:presLayoutVars>
          <dgm:bulletEnabled val="1"/>
        </dgm:presLayoutVars>
      </dgm:prSet>
      <dgm:spPr/>
    </dgm:pt>
    <dgm:pt modelId="{E3101F15-69D0-4399-A879-AE5498206A4C}" type="pres">
      <dgm:prSet presAssocID="{9BF6FA33-D7C0-437B-A649-60479E99CC53}" presName="sp" presStyleCnt="0"/>
      <dgm:spPr/>
    </dgm:pt>
    <dgm:pt modelId="{F0CFA257-FB96-4E98-A894-85568B65BA77}" type="pres">
      <dgm:prSet presAssocID="{1603727D-D42A-417B-9D17-2137B6A589DB}" presName="composite" presStyleCnt="0"/>
      <dgm:spPr/>
    </dgm:pt>
    <dgm:pt modelId="{9BE12662-B2DF-43E2-82A6-0F11141CA92C}" type="pres">
      <dgm:prSet presAssocID="{1603727D-D42A-417B-9D17-2137B6A589DB}" presName="parentText" presStyleLbl="alignNode1" presStyleIdx="4" presStyleCnt="8">
        <dgm:presLayoutVars>
          <dgm:chMax val="1"/>
          <dgm:bulletEnabled val="1"/>
        </dgm:presLayoutVars>
      </dgm:prSet>
      <dgm:spPr/>
    </dgm:pt>
    <dgm:pt modelId="{A5306465-B2AE-4396-914B-3D3CA4CF74C6}" type="pres">
      <dgm:prSet presAssocID="{1603727D-D42A-417B-9D17-2137B6A589DB}" presName="descendantText" presStyleLbl="alignAcc1" presStyleIdx="4" presStyleCnt="8">
        <dgm:presLayoutVars>
          <dgm:bulletEnabled val="1"/>
        </dgm:presLayoutVars>
      </dgm:prSet>
      <dgm:spPr/>
    </dgm:pt>
    <dgm:pt modelId="{7F29A90D-3D62-46E5-AF1A-168CE2234F2C}" type="pres">
      <dgm:prSet presAssocID="{ED25C0CB-FDAB-4C86-9B98-19CC3698FB84}" presName="sp" presStyleCnt="0"/>
      <dgm:spPr/>
    </dgm:pt>
    <dgm:pt modelId="{D663A5DE-ECDD-4D6B-8C70-8D052F1823C5}" type="pres">
      <dgm:prSet presAssocID="{F562371D-79F5-4932-8827-CDED79F77091}" presName="composite" presStyleCnt="0"/>
      <dgm:spPr/>
    </dgm:pt>
    <dgm:pt modelId="{E63FD3E3-D775-474A-9619-62E348257B33}" type="pres">
      <dgm:prSet presAssocID="{F562371D-79F5-4932-8827-CDED79F77091}" presName="parentText" presStyleLbl="alignNode1" presStyleIdx="5" presStyleCnt="8">
        <dgm:presLayoutVars>
          <dgm:chMax val="1"/>
          <dgm:bulletEnabled val="1"/>
        </dgm:presLayoutVars>
      </dgm:prSet>
      <dgm:spPr/>
    </dgm:pt>
    <dgm:pt modelId="{9C9DD302-6BFE-4C6A-8765-081B24754240}" type="pres">
      <dgm:prSet presAssocID="{F562371D-79F5-4932-8827-CDED79F77091}" presName="descendantText" presStyleLbl="alignAcc1" presStyleIdx="5" presStyleCnt="8">
        <dgm:presLayoutVars>
          <dgm:bulletEnabled val="1"/>
        </dgm:presLayoutVars>
      </dgm:prSet>
      <dgm:spPr/>
    </dgm:pt>
    <dgm:pt modelId="{7E34D29A-986A-41C5-A08F-4A651340D9BA}" type="pres">
      <dgm:prSet presAssocID="{5EA0C16E-B202-41E7-A0AE-ED033C39624B}" presName="sp" presStyleCnt="0"/>
      <dgm:spPr/>
    </dgm:pt>
    <dgm:pt modelId="{E6E38B10-A60B-4EE9-8C90-5FC8239268D3}" type="pres">
      <dgm:prSet presAssocID="{3F268C90-3C74-4AE3-89B5-86943F0BB07F}" presName="composite" presStyleCnt="0"/>
      <dgm:spPr/>
    </dgm:pt>
    <dgm:pt modelId="{E6E09EEF-FC36-4E75-BE51-3C6FB0DAF40F}" type="pres">
      <dgm:prSet presAssocID="{3F268C90-3C74-4AE3-89B5-86943F0BB07F}" presName="parentText" presStyleLbl="alignNode1" presStyleIdx="6" presStyleCnt="8">
        <dgm:presLayoutVars>
          <dgm:chMax val="1"/>
          <dgm:bulletEnabled val="1"/>
        </dgm:presLayoutVars>
      </dgm:prSet>
      <dgm:spPr/>
    </dgm:pt>
    <dgm:pt modelId="{E2BBC920-78A8-43BB-8A65-F2CF6A05CB5C}" type="pres">
      <dgm:prSet presAssocID="{3F268C90-3C74-4AE3-89B5-86943F0BB07F}" presName="descendantText" presStyleLbl="alignAcc1" presStyleIdx="6" presStyleCnt="8">
        <dgm:presLayoutVars>
          <dgm:bulletEnabled val="1"/>
        </dgm:presLayoutVars>
      </dgm:prSet>
      <dgm:spPr/>
    </dgm:pt>
    <dgm:pt modelId="{E5866023-773E-473B-9C08-0B45F72F6D3D}" type="pres">
      <dgm:prSet presAssocID="{08055268-AC02-4A0E-B40F-16BDCC287BDB}" presName="sp" presStyleCnt="0"/>
      <dgm:spPr/>
    </dgm:pt>
    <dgm:pt modelId="{D67F8723-CDE6-4F2B-B733-F81ED2758C0E}" type="pres">
      <dgm:prSet presAssocID="{40762F94-0684-4FB1-9A72-4551BF4DB55C}" presName="composite" presStyleCnt="0"/>
      <dgm:spPr/>
    </dgm:pt>
    <dgm:pt modelId="{16ECEA1E-C512-40E0-8BF9-A8D1DBAFBF60}" type="pres">
      <dgm:prSet presAssocID="{40762F94-0684-4FB1-9A72-4551BF4DB55C}" presName="parentText" presStyleLbl="alignNode1" presStyleIdx="7" presStyleCnt="8">
        <dgm:presLayoutVars>
          <dgm:chMax val="1"/>
          <dgm:bulletEnabled val="1"/>
        </dgm:presLayoutVars>
      </dgm:prSet>
      <dgm:spPr/>
    </dgm:pt>
    <dgm:pt modelId="{09B07C17-C0BC-4FB3-8B78-3294924C442F}" type="pres">
      <dgm:prSet presAssocID="{40762F94-0684-4FB1-9A72-4551BF4DB55C}" presName="descendantText" presStyleLbl="alignAcc1" presStyleIdx="7" presStyleCnt="8">
        <dgm:presLayoutVars>
          <dgm:bulletEnabled val="1"/>
        </dgm:presLayoutVars>
      </dgm:prSet>
      <dgm:spPr/>
    </dgm:pt>
  </dgm:ptLst>
  <dgm:cxnLst>
    <dgm:cxn modelId="{B40B9205-9F55-4D20-B3ED-B8BAF0195A8A}" srcId="{3F268C90-3C74-4AE3-89B5-86943F0BB07F}" destId="{1AEE92FF-2CF8-4F64-9AF0-775BE82D08EB}" srcOrd="1" destOrd="0" parTransId="{C6FF181A-4DAE-4352-9E24-87ABE3A658F2}" sibTransId="{7ED80A90-7CF2-4068-AEBE-6959F2100D01}"/>
    <dgm:cxn modelId="{D204E20C-F302-4925-A0C6-0DCB475A103E}" type="presOf" srcId="{0355051B-067D-43CE-A08F-B12A302E553A}" destId="{3BB36843-19DB-4E43-8F07-30098D2B2D6D}" srcOrd="0" destOrd="1" presId="urn:microsoft.com/office/officeart/2005/8/layout/chevron2"/>
    <dgm:cxn modelId="{662ECE0D-44AC-4103-BB8F-DED97FE56D8D}" type="presOf" srcId="{1EF760A4-5DB5-4172-979A-C0E7715C14F9}" destId="{A79CC2F0-083A-461C-9ACF-CC4DA14D3A5A}" srcOrd="0" destOrd="0" presId="urn:microsoft.com/office/officeart/2005/8/layout/chevron2"/>
    <dgm:cxn modelId="{9D523D10-ABA1-4AEC-BB34-0EB1CAA999B8}" srcId="{C2A9BBCB-381E-4B09-A2B5-46C74FC91B6B}" destId="{E0C889CA-7B14-4AF1-BC3A-CB88C7E03007}" srcOrd="1" destOrd="0" parTransId="{75526D96-5A51-4EA5-9751-64216D970541}" sibTransId="{490A6880-8028-47BE-9779-2EA82AEB5AE2}"/>
    <dgm:cxn modelId="{9407FE16-BF45-431A-ACE9-0631FE1A1B9B}" srcId="{8790FCD1-4342-4EBB-86F1-66998941B7BD}" destId="{B9FD8B11-30F5-4CF9-B8A8-6A0CEE6988FA}" srcOrd="1" destOrd="0" parTransId="{D283DBA0-11EE-46A8-9644-A78758BCF73B}" sibTransId="{670CE510-929E-4C12-8B48-9CCADE1EA98C}"/>
    <dgm:cxn modelId="{8BFB4018-1962-4FAC-8CB1-D9C0D65DE5D2}" type="presOf" srcId="{07AB9D52-E543-480C-990E-4EE00A64FD15}" destId="{E2BBC920-78A8-43BB-8A65-F2CF6A05CB5C}" srcOrd="0" destOrd="0" presId="urn:microsoft.com/office/officeart/2005/8/layout/chevron2"/>
    <dgm:cxn modelId="{DF761B1A-83C5-46CC-BEAF-9E07485DB304}" type="presOf" srcId="{1AEE92FF-2CF8-4F64-9AF0-775BE82D08EB}" destId="{E2BBC920-78A8-43BB-8A65-F2CF6A05CB5C}" srcOrd="0" destOrd="1" presId="urn:microsoft.com/office/officeart/2005/8/layout/chevron2"/>
    <dgm:cxn modelId="{D1E4A21F-0F91-4640-8EB4-E357ECF89DD8}" type="presOf" srcId="{311C9A0B-4F53-4A54-B643-E6995C66C50A}" destId="{D76F24AD-A803-43EA-88F9-19FE697DBFBB}" srcOrd="0" destOrd="0" presId="urn:microsoft.com/office/officeart/2005/8/layout/chevron2"/>
    <dgm:cxn modelId="{BC93F923-86EE-42A5-8C09-5068E2AECAAA}" type="presOf" srcId="{C2A9BBCB-381E-4B09-A2B5-46C74FC91B6B}" destId="{68CE47EB-3CE9-4DA5-A684-B9E59BE7A26A}" srcOrd="0" destOrd="0" presId="urn:microsoft.com/office/officeart/2005/8/layout/chevron2"/>
    <dgm:cxn modelId="{84666F27-00C3-47F8-ADE1-AE60B8E7C4C0}" srcId="{149FA146-D9B7-4CE6-9E23-AD6260C4106C}" destId="{1EF760A4-5DB5-4172-979A-C0E7715C14F9}" srcOrd="0" destOrd="0" parTransId="{127F591C-0541-4417-95B9-9D5BA868893D}" sibTransId="{0D5B6D26-099E-4A4F-A511-947A3F7835DA}"/>
    <dgm:cxn modelId="{E6D84D30-130E-4303-A4A3-12F27654D58C}" srcId="{C2A9BBCB-381E-4B09-A2B5-46C74FC91B6B}" destId="{1603727D-D42A-417B-9D17-2137B6A589DB}" srcOrd="4" destOrd="0" parTransId="{F9D274CC-8186-49DD-A721-42C0C8DD7118}" sibTransId="{ED25C0CB-FDAB-4C86-9B98-19CC3698FB84}"/>
    <dgm:cxn modelId="{47D3E634-7918-4530-9EFE-F72CD00DE3DA}" srcId="{C2A9BBCB-381E-4B09-A2B5-46C74FC91B6B}" destId="{3F268C90-3C74-4AE3-89B5-86943F0BB07F}" srcOrd="6" destOrd="0" parTransId="{2BF795B7-A0F9-43A5-A011-00A85CF061C6}" sibTransId="{08055268-AC02-4A0E-B40F-16BDCC287BDB}"/>
    <dgm:cxn modelId="{72A8D73D-1F8E-40EF-A6D1-83875931C72D}" srcId="{3F268C90-3C74-4AE3-89B5-86943F0BB07F}" destId="{07AB9D52-E543-480C-990E-4EE00A64FD15}" srcOrd="0" destOrd="0" parTransId="{3DAD0ECF-8F98-47F7-B28E-CA62449BD080}" sibTransId="{2F09D595-7468-4195-8554-A39487702441}"/>
    <dgm:cxn modelId="{55E3783E-E95F-4780-8BC1-5FFD54FDC358}" srcId="{8790FCD1-4342-4EBB-86F1-66998941B7BD}" destId="{9F18DA6B-FA0B-4432-BC27-AEFDCC8C26C8}" srcOrd="0" destOrd="0" parTransId="{AB40CD52-6913-4273-9463-F802C324855D}" sibTransId="{9FD35676-4E16-4B71-9BB4-B3F6C5C5CD2D}"/>
    <dgm:cxn modelId="{48DF3640-1095-4CB2-883F-49812F286BD1}" srcId="{F562371D-79F5-4932-8827-CDED79F77091}" destId="{EC1703EF-50F6-4E2E-A6DC-2ECE4472B290}" srcOrd="1" destOrd="0" parTransId="{77159EF3-32C8-45B3-A4FC-60852DB6A41D}" sibTransId="{928F073F-3823-4487-B8A5-7652C628BA67}"/>
    <dgm:cxn modelId="{61B76A40-267B-4C5A-8B10-98E3762671AB}" type="presOf" srcId="{12C8B44A-511C-49D7-8018-C9E098A078EA}" destId="{9C9DD302-6BFE-4C6A-8765-081B24754240}" srcOrd="0" destOrd="0" presId="urn:microsoft.com/office/officeart/2005/8/layout/chevron2"/>
    <dgm:cxn modelId="{74E7ED60-7CE2-4EA4-BD21-1328635DA285}" srcId="{C2A9BBCB-381E-4B09-A2B5-46C74FC91B6B}" destId="{F562371D-79F5-4932-8827-CDED79F77091}" srcOrd="5" destOrd="0" parTransId="{3421B79A-9782-45E6-BD49-14CE674AB06A}" sibTransId="{5EA0C16E-B202-41E7-A0AE-ED033C39624B}"/>
    <dgm:cxn modelId="{DD7E6745-0800-4802-9668-A2ACAA5BD5BB}" type="presOf" srcId="{DFDD3BFE-23D0-4F8E-B681-E58FD90E3BC0}" destId="{A5306465-B2AE-4396-914B-3D3CA4CF74C6}" srcOrd="0" destOrd="1" presId="urn:microsoft.com/office/officeart/2005/8/layout/chevron2"/>
    <dgm:cxn modelId="{02641A68-C1E7-4FA2-B81C-CFB3C074C0D3}" type="presOf" srcId="{B9FD8B11-30F5-4CF9-B8A8-6A0CEE6988FA}" destId="{5ED2FB9F-38EE-4132-9F6D-3E013706E857}" srcOrd="0" destOrd="1" presId="urn:microsoft.com/office/officeart/2005/8/layout/chevron2"/>
    <dgm:cxn modelId="{4B24746C-F35A-415E-8CFF-667CF322A6FD}" type="presOf" srcId="{8790FCD1-4342-4EBB-86F1-66998941B7BD}" destId="{EBAD1B8F-1DE3-4DE4-A0E5-3E43455492A0}" srcOrd="0" destOrd="0" presId="urn:microsoft.com/office/officeart/2005/8/layout/chevron2"/>
    <dgm:cxn modelId="{6447EA4E-5BE7-4AD8-91B5-7EDCDF5E524F}" type="presOf" srcId="{72E94248-7458-49F1-BDDA-5660BCA12EB6}" destId="{A5306465-B2AE-4396-914B-3D3CA4CF74C6}" srcOrd="0" destOrd="0" presId="urn:microsoft.com/office/officeart/2005/8/layout/chevron2"/>
    <dgm:cxn modelId="{22034071-7AC1-4FCB-8A1E-FF2641E36691}" srcId="{E0C889CA-7B14-4AF1-BC3A-CB88C7E03007}" destId="{0355051B-067D-43CE-A08F-B12A302E553A}" srcOrd="1" destOrd="0" parTransId="{FE5FDA49-0D22-47B9-9C98-BDEEDF252B28}" sibTransId="{2478EF11-369C-452A-B602-F313EE5114BC}"/>
    <dgm:cxn modelId="{7C6B1359-E746-4B3A-B434-1DFC3D570E25}" srcId="{1603727D-D42A-417B-9D17-2137B6A589DB}" destId="{72E94248-7458-49F1-BDDA-5660BCA12EB6}" srcOrd="0" destOrd="0" parTransId="{7B3EF167-CEE1-4000-8C02-36A22C0E5968}" sibTransId="{853D8E40-2918-49DB-A8C6-C24E0185ADCF}"/>
    <dgm:cxn modelId="{DA658C59-B185-4300-9897-A3AD1A959FA7}" srcId="{58035BBE-6D19-4977-AF23-B9CE328C44FD}" destId="{311C9A0B-4F53-4A54-B643-E6995C66C50A}" srcOrd="0" destOrd="0" parTransId="{E145C535-BC7F-4D59-923C-F9B2CEF43185}" sibTransId="{BB2979DB-3970-4D17-9D53-83467A78F92A}"/>
    <dgm:cxn modelId="{4228A38C-87B0-42FC-8066-AD389D612F2A}" srcId="{C2A9BBCB-381E-4B09-A2B5-46C74FC91B6B}" destId="{149FA146-D9B7-4CE6-9E23-AD6260C4106C}" srcOrd="3" destOrd="0" parTransId="{B7498476-6EDE-4C53-8CF7-9E3907219359}" sibTransId="{9BF6FA33-D7C0-437B-A649-60479E99CC53}"/>
    <dgm:cxn modelId="{6187C490-71FD-4E51-9F97-A3C262C87EC2}" type="presOf" srcId="{F562371D-79F5-4932-8827-CDED79F77091}" destId="{E63FD3E3-D775-474A-9619-62E348257B33}" srcOrd="0" destOrd="0" presId="urn:microsoft.com/office/officeart/2005/8/layout/chevron2"/>
    <dgm:cxn modelId="{0D057899-AEE9-4475-B817-B2DFC9C8E486}" type="presOf" srcId="{39C46B17-D945-447D-98AB-614430997FB8}" destId="{3BB36843-19DB-4E43-8F07-30098D2B2D6D}" srcOrd="0" destOrd="0" presId="urn:microsoft.com/office/officeart/2005/8/layout/chevron2"/>
    <dgm:cxn modelId="{5735349B-C020-4FED-BA43-6A2FA786092C}" type="presOf" srcId="{149FA146-D9B7-4CE6-9E23-AD6260C4106C}" destId="{904F46C8-3FAD-45BA-B916-D7F324DE4E0E}" srcOrd="0" destOrd="0" presId="urn:microsoft.com/office/officeart/2005/8/layout/chevron2"/>
    <dgm:cxn modelId="{CF1A369D-98B0-44DB-BD21-9AF64BE71F54}" type="presOf" srcId="{EC1703EF-50F6-4E2E-A6DC-2ECE4472B290}" destId="{9C9DD302-6BFE-4C6A-8765-081B24754240}" srcOrd="0" destOrd="1" presId="urn:microsoft.com/office/officeart/2005/8/layout/chevron2"/>
    <dgm:cxn modelId="{6E112FA1-6881-4F9E-A768-9022468F472E}" srcId="{1603727D-D42A-417B-9D17-2137B6A589DB}" destId="{DFDD3BFE-23D0-4F8E-B681-E58FD90E3BC0}" srcOrd="1" destOrd="0" parTransId="{F070F7E9-1E1D-4153-ABE5-4A639BD98C91}" sibTransId="{A7AFDD1C-63DB-4E63-9DFA-9AF844115BC7}"/>
    <dgm:cxn modelId="{400149A3-7DFF-4455-9733-57B95C338001}" type="presOf" srcId="{3F268C90-3C74-4AE3-89B5-86943F0BB07F}" destId="{E6E09EEF-FC36-4E75-BE51-3C6FB0DAF40F}" srcOrd="0" destOrd="0" presId="urn:microsoft.com/office/officeart/2005/8/layout/chevron2"/>
    <dgm:cxn modelId="{54C093AD-89CB-4C16-94CA-79A78E22F095}" type="presOf" srcId="{58035BBE-6D19-4977-AF23-B9CE328C44FD}" destId="{DD5AD26C-5CF0-42C7-8DC8-30B161A3E00E}" srcOrd="0" destOrd="0" presId="urn:microsoft.com/office/officeart/2005/8/layout/chevron2"/>
    <dgm:cxn modelId="{2DCCCEB2-248E-46F0-A9CD-C6DE1A55B9CC}" srcId="{C2A9BBCB-381E-4B09-A2B5-46C74FC91B6B}" destId="{40762F94-0684-4FB1-9A72-4551BF4DB55C}" srcOrd="7" destOrd="0" parTransId="{D4794E5C-3E32-45C7-8A9E-50FF977E5A4D}" sibTransId="{CB012738-4E97-483C-80C8-075BFBB75515}"/>
    <dgm:cxn modelId="{E9E1BEB3-4294-4889-833A-01421A65E907}" type="presOf" srcId="{40762F94-0684-4FB1-9A72-4551BF4DB55C}" destId="{16ECEA1E-C512-40E0-8BF9-A8D1DBAFBF60}" srcOrd="0" destOrd="0" presId="urn:microsoft.com/office/officeart/2005/8/layout/chevron2"/>
    <dgm:cxn modelId="{F43A8EBD-74EE-4CD0-A952-0BD698FDEE09}" srcId="{C2A9BBCB-381E-4B09-A2B5-46C74FC91B6B}" destId="{8790FCD1-4342-4EBB-86F1-66998941B7BD}" srcOrd="2" destOrd="0" parTransId="{5B472370-7736-4F58-A68D-0F63AA892855}" sibTransId="{4224E1CA-CD78-44ED-9A5C-871B68EF20FC}"/>
    <dgm:cxn modelId="{0C2BAACC-9B2D-422E-8540-2C792422AA29}" srcId="{40762F94-0684-4FB1-9A72-4551BF4DB55C}" destId="{B1C6CDB8-AE30-4A7B-903D-998D41122EDD}" srcOrd="0" destOrd="0" parTransId="{424B4264-B5E8-4AAF-8BBF-7C199825774A}" sibTransId="{96E3FAF9-F749-45D1-BA3E-09A95D2796DB}"/>
    <dgm:cxn modelId="{FC9A44D4-D9B7-4C20-BDC1-F9CEDE437A4F}" type="presOf" srcId="{B1C6CDB8-AE30-4A7B-903D-998D41122EDD}" destId="{09B07C17-C0BC-4FB3-8B78-3294924C442F}" srcOrd="0" destOrd="0" presId="urn:microsoft.com/office/officeart/2005/8/layout/chevron2"/>
    <dgm:cxn modelId="{745C76F3-80A6-4135-9431-3413DE4F3919}" srcId="{E0C889CA-7B14-4AF1-BC3A-CB88C7E03007}" destId="{39C46B17-D945-447D-98AB-614430997FB8}" srcOrd="0" destOrd="0" parTransId="{96657BB0-E5E2-495B-A1FD-C74342DDB0E4}" sibTransId="{1DAD67D8-9068-4892-B2EC-4C5876A32974}"/>
    <dgm:cxn modelId="{25D8CCF3-784C-48A4-8C84-A9DB0AF5951B}" type="presOf" srcId="{E0C889CA-7B14-4AF1-BC3A-CB88C7E03007}" destId="{03DD6E0E-916E-4AF7-84A6-5F0E75F1EE2A}" srcOrd="0" destOrd="0" presId="urn:microsoft.com/office/officeart/2005/8/layout/chevron2"/>
    <dgm:cxn modelId="{A4B688F6-0731-4F21-878C-9FE87DAB13AA}" type="presOf" srcId="{9F18DA6B-FA0B-4432-BC27-AEFDCC8C26C8}" destId="{5ED2FB9F-38EE-4132-9F6D-3E013706E857}" srcOrd="0" destOrd="0" presId="urn:microsoft.com/office/officeart/2005/8/layout/chevron2"/>
    <dgm:cxn modelId="{D5118AF6-B450-473B-A84F-EDDF21426787}" srcId="{C2A9BBCB-381E-4B09-A2B5-46C74FC91B6B}" destId="{58035BBE-6D19-4977-AF23-B9CE328C44FD}" srcOrd="0" destOrd="0" parTransId="{DECB27DB-E360-4CFD-A982-71592CCCEC54}" sibTransId="{45B7FA7B-C32C-46F1-94EB-EED87B013EF4}"/>
    <dgm:cxn modelId="{23F4CEF8-0D7B-4EB4-B513-786C59265C4E}" type="presOf" srcId="{1603727D-D42A-417B-9D17-2137B6A589DB}" destId="{9BE12662-B2DF-43E2-82A6-0F11141CA92C}" srcOrd="0" destOrd="0" presId="urn:microsoft.com/office/officeart/2005/8/layout/chevron2"/>
    <dgm:cxn modelId="{C9F303F9-9BA3-436F-85A8-14D6CA4FB315}" srcId="{F562371D-79F5-4932-8827-CDED79F77091}" destId="{12C8B44A-511C-49D7-8018-C9E098A078EA}" srcOrd="0" destOrd="0" parTransId="{1B082A60-2525-4595-9D18-95E9DB53548D}" sibTransId="{3C0C6A9E-DB33-4BAF-846D-654BEE83F504}"/>
    <dgm:cxn modelId="{D6FACC83-BD47-48DE-9378-DA99D8E52ED0}" type="presParOf" srcId="{68CE47EB-3CE9-4DA5-A684-B9E59BE7A26A}" destId="{A7EFAD7C-075D-4032-B63A-02B2994078CD}" srcOrd="0" destOrd="0" presId="urn:microsoft.com/office/officeart/2005/8/layout/chevron2"/>
    <dgm:cxn modelId="{802CABB8-B114-44C8-AE02-B8398BC5F467}" type="presParOf" srcId="{A7EFAD7C-075D-4032-B63A-02B2994078CD}" destId="{DD5AD26C-5CF0-42C7-8DC8-30B161A3E00E}" srcOrd="0" destOrd="0" presId="urn:microsoft.com/office/officeart/2005/8/layout/chevron2"/>
    <dgm:cxn modelId="{839946D5-2A98-4A4C-8A84-E5DACFC4F72C}" type="presParOf" srcId="{A7EFAD7C-075D-4032-B63A-02B2994078CD}" destId="{D76F24AD-A803-43EA-88F9-19FE697DBFBB}" srcOrd="1" destOrd="0" presId="urn:microsoft.com/office/officeart/2005/8/layout/chevron2"/>
    <dgm:cxn modelId="{36CDB0A7-0EAE-4D98-951E-852D936E930D}" type="presParOf" srcId="{68CE47EB-3CE9-4DA5-A684-B9E59BE7A26A}" destId="{6CCE498C-21DB-498E-BECC-697641FFFAD0}" srcOrd="1" destOrd="0" presId="urn:microsoft.com/office/officeart/2005/8/layout/chevron2"/>
    <dgm:cxn modelId="{67BEE0E9-C1A9-4DBE-A6AE-461EBEDD2031}" type="presParOf" srcId="{68CE47EB-3CE9-4DA5-A684-B9E59BE7A26A}" destId="{0497C5FC-8250-4C7A-9AA6-4146B2673908}" srcOrd="2" destOrd="0" presId="urn:microsoft.com/office/officeart/2005/8/layout/chevron2"/>
    <dgm:cxn modelId="{222E722B-7942-4D48-ACE1-1705DF10D3EE}" type="presParOf" srcId="{0497C5FC-8250-4C7A-9AA6-4146B2673908}" destId="{03DD6E0E-916E-4AF7-84A6-5F0E75F1EE2A}" srcOrd="0" destOrd="0" presId="urn:microsoft.com/office/officeart/2005/8/layout/chevron2"/>
    <dgm:cxn modelId="{E01DC4B8-7964-431B-9B9E-324D144262A1}" type="presParOf" srcId="{0497C5FC-8250-4C7A-9AA6-4146B2673908}" destId="{3BB36843-19DB-4E43-8F07-30098D2B2D6D}" srcOrd="1" destOrd="0" presId="urn:microsoft.com/office/officeart/2005/8/layout/chevron2"/>
    <dgm:cxn modelId="{A74D1AEE-429C-46E1-A4B1-63D19AFBC9D6}" type="presParOf" srcId="{68CE47EB-3CE9-4DA5-A684-B9E59BE7A26A}" destId="{9E2C876C-0DD9-45A5-8B4B-335BBF72141A}" srcOrd="3" destOrd="0" presId="urn:microsoft.com/office/officeart/2005/8/layout/chevron2"/>
    <dgm:cxn modelId="{9C57900B-4998-4D41-A76C-3577368B339F}" type="presParOf" srcId="{68CE47EB-3CE9-4DA5-A684-B9E59BE7A26A}" destId="{1E83D136-215C-4B1D-81A1-8E4D7BADB3BF}" srcOrd="4" destOrd="0" presId="urn:microsoft.com/office/officeart/2005/8/layout/chevron2"/>
    <dgm:cxn modelId="{BE26F9F3-C3FF-478E-A963-740F327FFBE6}" type="presParOf" srcId="{1E83D136-215C-4B1D-81A1-8E4D7BADB3BF}" destId="{EBAD1B8F-1DE3-4DE4-A0E5-3E43455492A0}" srcOrd="0" destOrd="0" presId="urn:microsoft.com/office/officeart/2005/8/layout/chevron2"/>
    <dgm:cxn modelId="{B9AD1A2E-51B0-45EE-8E6A-00A4B27F7F23}" type="presParOf" srcId="{1E83D136-215C-4B1D-81A1-8E4D7BADB3BF}" destId="{5ED2FB9F-38EE-4132-9F6D-3E013706E857}" srcOrd="1" destOrd="0" presId="urn:microsoft.com/office/officeart/2005/8/layout/chevron2"/>
    <dgm:cxn modelId="{2F5422D9-0791-430C-A695-1260AB11DAB3}" type="presParOf" srcId="{68CE47EB-3CE9-4DA5-A684-B9E59BE7A26A}" destId="{879FF8E8-FFB7-4C3A-A2BD-562E084545E6}" srcOrd="5" destOrd="0" presId="urn:microsoft.com/office/officeart/2005/8/layout/chevron2"/>
    <dgm:cxn modelId="{BCCA3A0E-1356-486C-B5BB-AB012EF23232}" type="presParOf" srcId="{68CE47EB-3CE9-4DA5-A684-B9E59BE7A26A}" destId="{7FCF6208-4789-4B29-8825-E113A3E38AE6}" srcOrd="6" destOrd="0" presId="urn:microsoft.com/office/officeart/2005/8/layout/chevron2"/>
    <dgm:cxn modelId="{8ACE1B7A-CEA0-46BF-9563-3FCD9D168BBC}" type="presParOf" srcId="{7FCF6208-4789-4B29-8825-E113A3E38AE6}" destId="{904F46C8-3FAD-45BA-B916-D7F324DE4E0E}" srcOrd="0" destOrd="0" presId="urn:microsoft.com/office/officeart/2005/8/layout/chevron2"/>
    <dgm:cxn modelId="{FA7BAD78-CDA5-4703-B407-B1872E9C21A7}" type="presParOf" srcId="{7FCF6208-4789-4B29-8825-E113A3E38AE6}" destId="{A79CC2F0-083A-461C-9ACF-CC4DA14D3A5A}" srcOrd="1" destOrd="0" presId="urn:microsoft.com/office/officeart/2005/8/layout/chevron2"/>
    <dgm:cxn modelId="{AEA41ADC-DC1C-4D7B-97B9-45582449AF6B}" type="presParOf" srcId="{68CE47EB-3CE9-4DA5-A684-B9E59BE7A26A}" destId="{E3101F15-69D0-4399-A879-AE5498206A4C}" srcOrd="7" destOrd="0" presId="urn:microsoft.com/office/officeart/2005/8/layout/chevron2"/>
    <dgm:cxn modelId="{FAFDD3E4-BBD4-474A-ABA8-4A3D79A5E4EE}" type="presParOf" srcId="{68CE47EB-3CE9-4DA5-A684-B9E59BE7A26A}" destId="{F0CFA257-FB96-4E98-A894-85568B65BA77}" srcOrd="8" destOrd="0" presId="urn:microsoft.com/office/officeart/2005/8/layout/chevron2"/>
    <dgm:cxn modelId="{4CB73BAD-DD1F-499A-BD18-AF112D18C392}" type="presParOf" srcId="{F0CFA257-FB96-4E98-A894-85568B65BA77}" destId="{9BE12662-B2DF-43E2-82A6-0F11141CA92C}" srcOrd="0" destOrd="0" presId="urn:microsoft.com/office/officeart/2005/8/layout/chevron2"/>
    <dgm:cxn modelId="{D9E527E7-4B37-46E6-9B0D-A79F66351C1F}" type="presParOf" srcId="{F0CFA257-FB96-4E98-A894-85568B65BA77}" destId="{A5306465-B2AE-4396-914B-3D3CA4CF74C6}" srcOrd="1" destOrd="0" presId="urn:microsoft.com/office/officeart/2005/8/layout/chevron2"/>
    <dgm:cxn modelId="{7D2C4951-AAF8-4AE0-A662-3CB2187FB81F}" type="presParOf" srcId="{68CE47EB-3CE9-4DA5-A684-B9E59BE7A26A}" destId="{7F29A90D-3D62-46E5-AF1A-168CE2234F2C}" srcOrd="9" destOrd="0" presId="urn:microsoft.com/office/officeart/2005/8/layout/chevron2"/>
    <dgm:cxn modelId="{F787AE4B-21EF-4294-93DE-47B7979964ED}" type="presParOf" srcId="{68CE47EB-3CE9-4DA5-A684-B9E59BE7A26A}" destId="{D663A5DE-ECDD-4D6B-8C70-8D052F1823C5}" srcOrd="10" destOrd="0" presId="urn:microsoft.com/office/officeart/2005/8/layout/chevron2"/>
    <dgm:cxn modelId="{1C2A4F8F-5129-489D-9C94-370AC2C8F7BF}" type="presParOf" srcId="{D663A5DE-ECDD-4D6B-8C70-8D052F1823C5}" destId="{E63FD3E3-D775-474A-9619-62E348257B33}" srcOrd="0" destOrd="0" presId="urn:microsoft.com/office/officeart/2005/8/layout/chevron2"/>
    <dgm:cxn modelId="{1F494C38-4637-47F0-A42A-DA028E1D31D9}" type="presParOf" srcId="{D663A5DE-ECDD-4D6B-8C70-8D052F1823C5}" destId="{9C9DD302-6BFE-4C6A-8765-081B24754240}" srcOrd="1" destOrd="0" presId="urn:microsoft.com/office/officeart/2005/8/layout/chevron2"/>
    <dgm:cxn modelId="{E886ACED-88EE-4A49-B01A-F8A995F6DD10}" type="presParOf" srcId="{68CE47EB-3CE9-4DA5-A684-B9E59BE7A26A}" destId="{7E34D29A-986A-41C5-A08F-4A651340D9BA}" srcOrd="11" destOrd="0" presId="urn:microsoft.com/office/officeart/2005/8/layout/chevron2"/>
    <dgm:cxn modelId="{6BF715F3-8586-4993-8FDA-B5D3B0D2D46B}" type="presParOf" srcId="{68CE47EB-3CE9-4DA5-A684-B9E59BE7A26A}" destId="{E6E38B10-A60B-4EE9-8C90-5FC8239268D3}" srcOrd="12" destOrd="0" presId="urn:microsoft.com/office/officeart/2005/8/layout/chevron2"/>
    <dgm:cxn modelId="{E1570D68-73D8-4E27-9B0A-12A8D00CC5C6}" type="presParOf" srcId="{E6E38B10-A60B-4EE9-8C90-5FC8239268D3}" destId="{E6E09EEF-FC36-4E75-BE51-3C6FB0DAF40F}" srcOrd="0" destOrd="0" presId="urn:microsoft.com/office/officeart/2005/8/layout/chevron2"/>
    <dgm:cxn modelId="{5448FABB-3EF2-43D0-B9C5-89647B3DDB8C}" type="presParOf" srcId="{E6E38B10-A60B-4EE9-8C90-5FC8239268D3}" destId="{E2BBC920-78A8-43BB-8A65-F2CF6A05CB5C}" srcOrd="1" destOrd="0" presId="urn:microsoft.com/office/officeart/2005/8/layout/chevron2"/>
    <dgm:cxn modelId="{8A9E6C57-4A85-44D6-B6EB-43B86156F826}" type="presParOf" srcId="{68CE47EB-3CE9-4DA5-A684-B9E59BE7A26A}" destId="{E5866023-773E-473B-9C08-0B45F72F6D3D}" srcOrd="13" destOrd="0" presId="urn:microsoft.com/office/officeart/2005/8/layout/chevron2"/>
    <dgm:cxn modelId="{F2A122FA-73CD-4C78-A816-D457630CF962}" type="presParOf" srcId="{68CE47EB-3CE9-4DA5-A684-B9E59BE7A26A}" destId="{D67F8723-CDE6-4F2B-B733-F81ED2758C0E}" srcOrd="14" destOrd="0" presId="urn:microsoft.com/office/officeart/2005/8/layout/chevron2"/>
    <dgm:cxn modelId="{523852ED-B423-4262-BF7E-C708610D5A61}" type="presParOf" srcId="{D67F8723-CDE6-4F2B-B733-F81ED2758C0E}" destId="{16ECEA1E-C512-40E0-8BF9-A8D1DBAFBF60}" srcOrd="0" destOrd="0" presId="urn:microsoft.com/office/officeart/2005/8/layout/chevron2"/>
    <dgm:cxn modelId="{839C610D-4435-4E77-B1ED-156FFBC2CC6C}" type="presParOf" srcId="{D67F8723-CDE6-4F2B-B733-F81ED2758C0E}" destId="{09B07C17-C0BC-4FB3-8B78-3294924C442F}" srcOrd="1" destOrd="0" presId="urn:microsoft.com/office/officeart/2005/8/layout/chevron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5AD26C-5CF0-42C7-8DC8-30B161A3E00E}">
      <dsp:nvSpPr>
        <dsp:cNvPr id="0" name=""/>
        <dsp:cNvSpPr/>
      </dsp:nvSpPr>
      <dsp:spPr>
        <a:xfrm rot="5400000">
          <a:off x="-110221" y="116994"/>
          <a:ext cx="734810" cy="51436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Q4 24</a:t>
          </a:r>
        </a:p>
      </dsp:txBody>
      <dsp:txXfrm rot="-5400000">
        <a:off x="1" y="263957"/>
        <a:ext cx="514367" cy="220443"/>
      </dsp:txXfrm>
    </dsp:sp>
    <dsp:sp modelId="{D76F24AD-A803-43EA-88F9-19FE697DBFBB}">
      <dsp:nvSpPr>
        <dsp:cNvPr id="0" name=""/>
        <dsp:cNvSpPr/>
      </dsp:nvSpPr>
      <dsp:spPr>
        <a:xfrm rot="5400000">
          <a:off x="3742552" y="-3221412"/>
          <a:ext cx="477626" cy="69339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b="0" kern="1200" dirty="0"/>
            <a:t>Host </a:t>
          </a:r>
          <a:r>
            <a:rPr lang="de-DE" sz="1400" b="0" kern="1200" dirty="0" err="1"/>
            <a:t>selected</a:t>
          </a:r>
          <a:endParaRPr lang="de-DE" sz="1400" b="0" kern="1200" dirty="0"/>
        </a:p>
      </dsp:txBody>
      <dsp:txXfrm rot="-5400000">
        <a:off x="514367" y="30089"/>
        <a:ext cx="6910680" cy="430994"/>
      </dsp:txXfrm>
    </dsp:sp>
    <dsp:sp modelId="{03DD6E0E-916E-4AF7-84A6-5F0E75F1EE2A}">
      <dsp:nvSpPr>
        <dsp:cNvPr id="0" name=""/>
        <dsp:cNvSpPr/>
      </dsp:nvSpPr>
      <dsp:spPr>
        <a:xfrm rot="5400000">
          <a:off x="-110221" y="778638"/>
          <a:ext cx="734810" cy="514367"/>
        </a:xfrm>
        <a:prstGeom prst="chevron">
          <a:avLst/>
        </a:prstGeom>
        <a:solidFill>
          <a:schemeClr val="accent4">
            <a:hueOff val="226799"/>
            <a:satOff val="1538"/>
            <a:lumOff val="1484"/>
            <a:alphaOff val="0"/>
          </a:schemeClr>
        </a:solidFill>
        <a:ln w="25400" cap="flat" cmpd="sng" algn="ctr">
          <a:solidFill>
            <a:schemeClr val="accent4">
              <a:hueOff val="226799"/>
              <a:satOff val="1538"/>
              <a:lumOff val="14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Q1 25</a:t>
          </a:r>
        </a:p>
      </dsp:txBody>
      <dsp:txXfrm rot="-5400000">
        <a:off x="1" y="925601"/>
        <a:ext cx="514367" cy="220443"/>
      </dsp:txXfrm>
    </dsp:sp>
    <dsp:sp modelId="{3BB36843-19DB-4E43-8F07-30098D2B2D6D}">
      <dsp:nvSpPr>
        <dsp:cNvPr id="0" name=""/>
        <dsp:cNvSpPr/>
      </dsp:nvSpPr>
      <dsp:spPr>
        <a:xfrm rot="5400000">
          <a:off x="3742552" y="-2652690"/>
          <a:ext cx="477626" cy="69339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226799"/>
              <a:satOff val="1538"/>
              <a:lumOff val="14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Steering Committee established</a:t>
          </a:r>
          <a:endParaRPr lang="de-DE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/>
            <a:t>Possible </a:t>
          </a:r>
          <a:r>
            <a:rPr lang="de-DE" sz="1400" kern="1200" dirty="0" err="1"/>
            <a:t>venues</a:t>
          </a:r>
          <a:r>
            <a:rPr lang="de-DE" sz="1400" kern="1200" dirty="0"/>
            <a:t> </a:t>
          </a:r>
          <a:r>
            <a:rPr lang="de-DE" sz="1400" kern="1200" dirty="0" err="1"/>
            <a:t>visited</a:t>
          </a:r>
          <a:r>
            <a:rPr lang="de-DE" sz="1400" kern="1200" dirty="0"/>
            <a:t> </a:t>
          </a:r>
        </a:p>
      </dsp:txBody>
      <dsp:txXfrm rot="-5400000">
        <a:off x="514367" y="598811"/>
        <a:ext cx="6910680" cy="430994"/>
      </dsp:txXfrm>
    </dsp:sp>
    <dsp:sp modelId="{EBAD1B8F-1DE3-4DE4-A0E5-3E43455492A0}">
      <dsp:nvSpPr>
        <dsp:cNvPr id="0" name=""/>
        <dsp:cNvSpPr/>
      </dsp:nvSpPr>
      <dsp:spPr>
        <a:xfrm rot="5400000">
          <a:off x="-110221" y="1440282"/>
          <a:ext cx="734810" cy="514367"/>
        </a:xfrm>
        <a:prstGeom prst="chevron">
          <a:avLst/>
        </a:prstGeom>
        <a:solidFill>
          <a:schemeClr val="accent4">
            <a:hueOff val="453598"/>
            <a:satOff val="3077"/>
            <a:lumOff val="2969"/>
            <a:alphaOff val="0"/>
          </a:schemeClr>
        </a:solidFill>
        <a:ln w="25400" cap="flat" cmpd="sng" algn="ctr">
          <a:solidFill>
            <a:schemeClr val="accent4">
              <a:hueOff val="453598"/>
              <a:satOff val="3077"/>
              <a:lumOff val="29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Q2 25</a:t>
          </a:r>
        </a:p>
      </dsp:txBody>
      <dsp:txXfrm rot="-5400000">
        <a:off x="1" y="1587245"/>
        <a:ext cx="514367" cy="220443"/>
      </dsp:txXfrm>
    </dsp:sp>
    <dsp:sp modelId="{5ED2FB9F-38EE-4132-9F6D-3E013706E857}">
      <dsp:nvSpPr>
        <dsp:cNvPr id="0" name=""/>
        <dsp:cNvSpPr/>
      </dsp:nvSpPr>
      <dsp:spPr>
        <a:xfrm rot="5400000">
          <a:off x="3742552" y="-1898123"/>
          <a:ext cx="477626" cy="69339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453598"/>
              <a:satOff val="3077"/>
              <a:lumOff val="29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400" kern="1200" dirty="0"/>
            <a:t>09/04 </a:t>
          </a:r>
          <a:r>
            <a:rPr lang="de-DE" sz="1400" kern="1200" dirty="0"/>
            <a:t>Business </a:t>
          </a:r>
          <a:r>
            <a:rPr lang="de-DE" sz="1400" kern="1200" dirty="0" err="1"/>
            <a:t>case</a:t>
          </a:r>
          <a:r>
            <a:rPr lang="de-DE" sz="1400" kern="1200" dirty="0"/>
            <a:t> / v</a:t>
          </a:r>
          <a:r>
            <a:rPr lang="en-GB" sz="1400" kern="1200" dirty="0" err="1"/>
            <a:t>enue</a:t>
          </a:r>
          <a:r>
            <a:rPr lang="en-GB" sz="1400" kern="1200" dirty="0"/>
            <a:t> / date / congress theme agreed </a:t>
          </a:r>
          <a:endParaRPr lang="de-DE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/>
            <a:t>15/06 First </a:t>
          </a:r>
          <a:r>
            <a:rPr lang="de-DE" sz="1400" kern="1200" dirty="0" err="1"/>
            <a:t>announcement</a:t>
          </a:r>
          <a:r>
            <a:rPr lang="de-DE" sz="1400" kern="1200" dirty="0"/>
            <a:t> </a:t>
          </a:r>
          <a:r>
            <a:rPr lang="de-DE" sz="1400" kern="1200" dirty="0" err="1"/>
            <a:t>sent</a:t>
          </a:r>
          <a:r>
            <a:rPr lang="de-DE" sz="1400" kern="1200" dirty="0"/>
            <a:t> </a:t>
          </a:r>
        </a:p>
      </dsp:txBody>
      <dsp:txXfrm rot="-5400000">
        <a:off x="514367" y="1353378"/>
        <a:ext cx="6910680" cy="430994"/>
      </dsp:txXfrm>
    </dsp:sp>
    <dsp:sp modelId="{904F46C8-3FAD-45BA-B916-D7F324DE4E0E}">
      <dsp:nvSpPr>
        <dsp:cNvPr id="0" name=""/>
        <dsp:cNvSpPr/>
      </dsp:nvSpPr>
      <dsp:spPr>
        <a:xfrm rot="5400000">
          <a:off x="-110221" y="2101927"/>
          <a:ext cx="734810" cy="514367"/>
        </a:xfrm>
        <a:prstGeom prst="chevron">
          <a:avLst/>
        </a:prstGeom>
        <a:solidFill>
          <a:schemeClr val="accent4">
            <a:hueOff val="680396"/>
            <a:satOff val="4615"/>
            <a:lumOff val="4453"/>
            <a:alphaOff val="0"/>
          </a:schemeClr>
        </a:solidFill>
        <a:ln w="25400" cap="flat" cmpd="sng" algn="ctr">
          <a:solidFill>
            <a:schemeClr val="accent4">
              <a:hueOff val="680396"/>
              <a:satOff val="4615"/>
              <a:lumOff val="44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Q3 25</a:t>
          </a:r>
        </a:p>
      </dsp:txBody>
      <dsp:txXfrm rot="-5400000">
        <a:off x="1" y="2248890"/>
        <a:ext cx="514367" cy="220443"/>
      </dsp:txXfrm>
    </dsp:sp>
    <dsp:sp modelId="{A79CC2F0-083A-461C-9ACF-CC4DA14D3A5A}">
      <dsp:nvSpPr>
        <dsp:cNvPr id="0" name=""/>
        <dsp:cNvSpPr/>
      </dsp:nvSpPr>
      <dsp:spPr>
        <a:xfrm rot="5400000">
          <a:off x="3742552" y="-1236479"/>
          <a:ext cx="477626" cy="69339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680396"/>
              <a:satOff val="4615"/>
              <a:lumOff val="445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/>
            <a:t>01/08 Call </a:t>
          </a:r>
          <a:r>
            <a:rPr lang="de-DE" sz="1400" kern="1200" dirty="0" err="1"/>
            <a:t>for</a:t>
          </a:r>
          <a:r>
            <a:rPr lang="de-DE" sz="1400" kern="1200" dirty="0"/>
            <a:t> Papers </a:t>
          </a:r>
          <a:r>
            <a:rPr lang="de-DE" sz="1400" kern="1200" dirty="0" err="1"/>
            <a:t>released</a:t>
          </a:r>
          <a:endParaRPr lang="de-DE" sz="1400" kern="1200" dirty="0"/>
        </a:p>
      </dsp:txBody>
      <dsp:txXfrm rot="-5400000">
        <a:off x="514367" y="2015022"/>
        <a:ext cx="6910680" cy="430994"/>
      </dsp:txXfrm>
    </dsp:sp>
    <dsp:sp modelId="{9BE12662-B2DF-43E2-82A6-0F11141CA92C}">
      <dsp:nvSpPr>
        <dsp:cNvPr id="0" name=""/>
        <dsp:cNvSpPr/>
      </dsp:nvSpPr>
      <dsp:spPr>
        <a:xfrm rot="5400000">
          <a:off x="-110221" y="2763571"/>
          <a:ext cx="734810" cy="514367"/>
        </a:xfrm>
        <a:prstGeom prst="chevron">
          <a:avLst/>
        </a:prstGeom>
        <a:solidFill>
          <a:schemeClr val="accent4">
            <a:hueOff val="907195"/>
            <a:satOff val="6153"/>
            <a:lumOff val="5937"/>
            <a:alphaOff val="0"/>
          </a:schemeClr>
        </a:solidFill>
        <a:ln w="25400" cap="flat" cmpd="sng" algn="ctr">
          <a:solidFill>
            <a:schemeClr val="accent4">
              <a:hueOff val="907195"/>
              <a:satOff val="6153"/>
              <a:lumOff val="59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Q4 25</a:t>
          </a:r>
        </a:p>
      </dsp:txBody>
      <dsp:txXfrm rot="-5400000">
        <a:off x="1" y="2910534"/>
        <a:ext cx="514367" cy="220443"/>
      </dsp:txXfrm>
    </dsp:sp>
    <dsp:sp modelId="{A5306465-B2AE-4396-914B-3D3CA4CF74C6}">
      <dsp:nvSpPr>
        <dsp:cNvPr id="0" name=""/>
        <dsp:cNvSpPr/>
      </dsp:nvSpPr>
      <dsp:spPr>
        <a:xfrm rot="5400000">
          <a:off x="3742552" y="-574835"/>
          <a:ext cx="477626" cy="69339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907195"/>
              <a:satOff val="6153"/>
              <a:lumOff val="593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/>
            <a:t>31/10 Speaker </a:t>
          </a:r>
          <a:r>
            <a:rPr lang="de-DE" sz="1400" kern="1200" dirty="0" err="1"/>
            <a:t>selected</a:t>
          </a:r>
          <a:r>
            <a:rPr lang="de-DE" sz="1400" kern="1200" dirty="0"/>
            <a:t> and ECA </a:t>
          </a:r>
          <a:r>
            <a:rPr lang="de-DE" sz="1400" kern="1200" dirty="0" err="1"/>
            <a:t>program</a:t>
          </a:r>
          <a:r>
            <a:rPr lang="de-DE" sz="1400" kern="1200" dirty="0"/>
            <a:t> </a:t>
          </a:r>
          <a:r>
            <a:rPr lang="de-DE" sz="1400" kern="1200" dirty="0" err="1"/>
            <a:t>created</a:t>
          </a:r>
          <a:endParaRPr lang="de-DE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/>
            <a:t>01/12 Registration </a:t>
          </a:r>
          <a:r>
            <a:rPr lang="de-DE" sz="1400" kern="1200" dirty="0" err="1"/>
            <a:t>started</a:t>
          </a:r>
          <a:endParaRPr lang="de-DE" sz="1400" kern="1200" dirty="0"/>
        </a:p>
      </dsp:txBody>
      <dsp:txXfrm rot="-5400000">
        <a:off x="514367" y="2676666"/>
        <a:ext cx="6910680" cy="430994"/>
      </dsp:txXfrm>
    </dsp:sp>
    <dsp:sp modelId="{E63FD3E3-D775-474A-9619-62E348257B33}">
      <dsp:nvSpPr>
        <dsp:cNvPr id="0" name=""/>
        <dsp:cNvSpPr/>
      </dsp:nvSpPr>
      <dsp:spPr>
        <a:xfrm rot="5400000">
          <a:off x="-110221" y="3425215"/>
          <a:ext cx="734810" cy="514367"/>
        </a:xfrm>
        <a:prstGeom prst="chevron">
          <a:avLst/>
        </a:prstGeom>
        <a:solidFill>
          <a:schemeClr val="accent4">
            <a:hueOff val="1133994"/>
            <a:satOff val="7691"/>
            <a:lumOff val="7421"/>
            <a:alphaOff val="0"/>
          </a:schemeClr>
        </a:solidFill>
        <a:ln w="25400" cap="flat" cmpd="sng" algn="ctr">
          <a:solidFill>
            <a:schemeClr val="accent4">
              <a:hueOff val="1133994"/>
              <a:satOff val="7691"/>
              <a:lumOff val="742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Q1 26</a:t>
          </a:r>
        </a:p>
      </dsp:txBody>
      <dsp:txXfrm rot="-5400000">
        <a:off x="1" y="3572178"/>
        <a:ext cx="514367" cy="220443"/>
      </dsp:txXfrm>
    </dsp:sp>
    <dsp:sp modelId="{9C9DD302-6BFE-4C6A-8765-081B24754240}">
      <dsp:nvSpPr>
        <dsp:cNvPr id="0" name=""/>
        <dsp:cNvSpPr/>
      </dsp:nvSpPr>
      <dsp:spPr>
        <a:xfrm rot="5400000">
          <a:off x="3742552" y="86809"/>
          <a:ext cx="477626" cy="69339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1133994"/>
              <a:satOff val="7691"/>
              <a:lumOff val="742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/>
            <a:t>31/01 Keynote </a:t>
          </a:r>
          <a:r>
            <a:rPr lang="de-DE" sz="1400" kern="1200" dirty="0" err="1"/>
            <a:t>speakers</a:t>
          </a:r>
          <a:r>
            <a:rPr lang="de-DE" sz="1400" kern="1200" dirty="0"/>
            <a:t> </a:t>
          </a:r>
          <a:r>
            <a:rPr lang="de-DE" sz="1400" kern="1200" dirty="0" err="1"/>
            <a:t>announced</a:t>
          </a:r>
          <a:endParaRPr lang="de-DE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/>
            <a:t>28/02 End of Early Bird</a:t>
          </a:r>
        </a:p>
      </dsp:txBody>
      <dsp:txXfrm rot="-5400000">
        <a:off x="514367" y="3338310"/>
        <a:ext cx="6910680" cy="430994"/>
      </dsp:txXfrm>
    </dsp:sp>
    <dsp:sp modelId="{E6E09EEF-FC36-4E75-BE51-3C6FB0DAF40F}">
      <dsp:nvSpPr>
        <dsp:cNvPr id="0" name=""/>
        <dsp:cNvSpPr/>
      </dsp:nvSpPr>
      <dsp:spPr>
        <a:xfrm rot="5400000">
          <a:off x="-110221" y="4086860"/>
          <a:ext cx="734810" cy="514367"/>
        </a:xfrm>
        <a:prstGeom prst="chevron">
          <a:avLst/>
        </a:prstGeom>
        <a:solidFill>
          <a:schemeClr val="accent4">
            <a:hueOff val="1360792"/>
            <a:satOff val="9230"/>
            <a:lumOff val="8906"/>
            <a:alphaOff val="0"/>
          </a:schemeClr>
        </a:solidFill>
        <a:ln w="25400" cap="flat" cmpd="sng" algn="ctr">
          <a:solidFill>
            <a:schemeClr val="accent4">
              <a:hueOff val="1360792"/>
              <a:satOff val="9230"/>
              <a:lumOff val="89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Q2 26</a:t>
          </a:r>
        </a:p>
      </dsp:txBody>
      <dsp:txXfrm rot="-5400000">
        <a:off x="1" y="4233823"/>
        <a:ext cx="514367" cy="220443"/>
      </dsp:txXfrm>
    </dsp:sp>
    <dsp:sp modelId="{E2BBC920-78A8-43BB-8A65-F2CF6A05CB5C}">
      <dsp:nvSpPr>
        <dsp:cNvPr id="0" name=""/>
        <dsp:cNvSpPr/>
      </dsp:nvSpPr>
      <dsp:spPr>
        <a:xfrm rot="5400000">
          <a:off x="3742552" y="748453"/>
          <a:ext cx="477626" cy="69339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1360792"/>
              <a:satOff val="9230"/>
              <a:lumOff val="89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/>
            <a:t>01/05 </a:t>
          </a:r>
          <a:r>
            <a:rPr lang="de-DE" sz="1400" kern="1200" dirty="0" err="1"/>
            <a:t>Plenary</a:t>
          </a:r>
          <a:r>
            <a:rPr lang="de-DE" sz="1400" kern="1200" dirty="0"/>
            <a:t> Sessions </a:t>
          </a:r>
          <a:r>
            <a:rPr lang="de-DE" sz="1400" kern="1200" dirty="0" err="1"/>
            <a:t>agreed</a:t>
          </a:r>
          <a:r>
            <a:rPr lang="de-DE" sz="1400" kern="1200" dirty="0"/>
            <a:t>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/>
            <a:t>18/06 ECA 2026 in Paris, France</a:t>
          </a:r>
        </a:p>
      </dsp:txBody>
      <dsp:txXfrm rot="-5400000">
        <a:off x="514367" y="3999954"/>
        <a:ext cx="6910680" cy="430994"/>
      </dsp:txXfrm>
    </dsp:sp>
    <dsp:sp modelId="{16ECEA1E-C512-40E0-8BF9-A8D1DBAFBF60}">
      <dsp:nvSpPr>
        <dsp:cNvPr id="0" name=""/>
        <dsp:cNvSpPr/>
      </dsp:nvSpPr>
      <dsp:spPr>
        <a:xfrm rot="5400000">
          <a:off x="-110221" y="4748504"/>
          <a:ext cx="734810" cy="514367"/>
        </a:xfrm>
        <a:prstGeom prst="chevron">
          <a:avLst/>
        </a:prstGeom>
        <a:solidFill>
          <a:schemeClr val="accent4">
            <a:hueOff val="1587591"/>
            <a:satOff val="10768"/>
            <a:lumOff val="10390"/>
            <a:alphaOff val="0"/>
          </a:schemeClr>
        </a:solidFill>
        <a:ln w="25400" cap="flat" cmpd="sng" algn="ctr">
          <a:solidFill>
            <a:schemeClr val="accent4">
              <a:hueOff val="1587591"/>
              <a:satOff val="10768"/>
              <a:lumOff val="103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1" kern="1200" dirty="0"/>
            <a:t>Q3 26</a:t>
          </a:r>
        </a:p>
      </dsp:txBody>
      <dsp:txXfrm rot="-5400000">
        <a:off x="1" y="4895467"/>
        <a:ext cx="514367" cy="220443"/>
      </dsp:txXfrm>
    </dsp:sp>
    <dsp:sp modelId="{09B07C17-C0BC-4FB3-8B78-3294924C442F}">
      <dsp:nvSpPr>
        <dsp:cNvPr id="0" name=""/>
        <dsp:cNvSpPr/>
      </dsp:nvSpPr>
      <dsp:spPr>
        <a:xfrm rot="5400000">
          <a:off x="3742552" y="1410097"/>
          <a:ext cx="477626" cy="69339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1587591"/>
              <a:satOff val="10768"/>
              <a:lumOff val="1039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1400" kern="1200" dirty="0"/>
            <a:t>31/08 Project </a:t>
          </a:r>
          <a:r>
            <a:rPr lang="de-DE" sz="1400" kern="1200" dirty="0" err="1"/>
            <a:t>wrapped</a:t>
          </a:r>
          <a:r>
            <a:rPr lang="de-DE" sz="1400" kern="1200" dirty="0"/>
            <a:t> </a:t>
          </a:r>
          <a:r>
            <a:rPr lang="de-DE" sz="1400" kern="1200" dirty="0" err="1"/>
            <a:t>up</a:t>
          </a:r>
          <a:endParaRPr lang="de-DE" sz="1400" kern="1200" dirty="0"/>
        </a:p>
      </dsp:txBody>
      <dsp:txXfrm rot="-5400000">
        <a:off x="514367" y="4661598"/>
        <a:ext cx="6910680" cy="4309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98775A-2BD0-43DB-9A9E-8BBA2588BB4F}" type="datetimeFigureOut">
              <a:rPr lang="de-DE" smtClean="0"/>
              <a:t>12.09.2025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7B173-0644-4CDF-989B-AFF34A3B3B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83004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60F2B0-247F-2E46-9182-F7AF6491F7EE}" type="datetimeFigureOut">
              <a:rPr lang="nl-NL" smtClean="0"/>
              <a:t>12-9-2025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9040DC-8D93-D248-A30D-A93EAD59A8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5073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0_Titeldia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 bwMode="auto">
          <a:xfrm>
            <a:off x="1" y="2732894"/>
            <a:ext cx="12192000" cy="4125106"/>
          </a:xfrm>
          <a:prstGeom prst="rect">
            <a:avLst/>
          </a:prstGeom>
          <a:solidFill>
            <a:srgbClr val="007CB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6" name="Rechtwinkliges Dreieck 5"/>
          <p:cNvSpPr/>
          <p:nvPr userDrawn="1"/>
        </p:nvSpPr>
        <p:spPr bwMode="auto">
          <a:xfrm>
            <a:off x="4914" y="2178000"/>
            <a:ext cx="4680000" cy="4680000"/>
          </a:xfrm>
          <a:prstGeom prst="rtTriangl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20" name="Grafik 19" descr="Ein Bild, das Himmel, draußen, Landschaft, Baum enthält.&#10;&#10;KI-generierte Inhalte können fehlerhaft sein.">
            <a:extLst>
              <a:ext uri="{FF2B5EF4-FFF2-40B4-BE49-F238E27FC236}">
                <a16:creationId xmlns:a16="http://schemas.microsoft.com/office/drawing/2014/main" id="{04B40408-FF8F-E1A2-58BF-84B7242550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8961" y="178095"/>
            <a:ext cx="11904497" cy="2539581"/>
          </a:xfrm>
          <a:prstGeom prst="rect">
            <a:avLst/>
          </a:prstGeom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401234" y="5194300"/>
            <a:ext cx="320601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 dirty="0">
              <a:latin typeface="Trebuchet MS" charset="0"/>
            </a:endParaRP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510770" y="5737323"/>
            <a:ext cx="3579240" cy="93591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r>
              <a:rPr lang="en-US" sz="1400" b="1" i="0" baseline="30000" dirty="0">
                <a:solidFill>
                  <a:schemeClr val="bg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6th</a:t>
            </a:r>
            <a:r>
              <a:rPr lang="en-US" sz="1400" b="1" i="0" dirty="0">
                <a:solidFill>
                  <a:schemeClr val="bg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 European</a:t>
            </a:r>
            <a:r>
              <a:rPr lang="en-US" sz="1400" b="1" i="0" baseline="0" dirty="0">
                <a:solidFill>
                  <a:schemeClr val="bg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US" sz="1400" b="1" i="0" baseline="0" dirty="0">
                <a:solidFill>
                  <a:schemeClr val="bg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Congress of Actuaries   </a:t>
            </a:r>
          </a:p>
          <a:p>
            <a:pPr>
              <a:lnSpc>
                <a:spcPct val="120000"/>
              </a:lnSpc>
            </a:pPr>
            <a:r>
              <a:rPr lang="en-US" sz="1400" b="1" i="0" baseline="0" dirty="0">
                <a:solidFill>
                  <a:schemeClr val="bg1"/>
                </a:solidFill>
                <a:latin typeface="Arial" panose="020B0604020202020204" pitchFamily="34" charset="0"/>
                <a:ea typeface="Calibri" charset="0"/>
                <a:cs typeface="Arial" panose="020B0604020202020204" pitchFamily="34" charset="0"/>
              </a:rPr>
              <a:t>www.eca2026.org </a:t>
            </a:r>
            <a:endParaRPr lang="en-US" sz="1400" b="1" i="0" dirty="0">
              <a:solidFill>
                <a:schemeClr val="bg1"/>
              </a:solidFill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</p:txBody>
      </p:sp>
      <p:sp>
        <p:nvSpPr>
          <p:cNvPr id="17" name="Rechtwinkliges Dreieck 16"/>
          <p:cNvSpPr/>
          <p:nvPr userDrawn="1"/>
        </p:nvSpPr>
        <p:spPr bwMode="auto">
          <a:xfrm rot="16200000">
            <a:off x="10127947" y="4789498"/>
            <a:ext cx="1969925" cy="2167078"/>
          </a:xfrm>
          <a:prstGeom prst="rtTriangle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4" name="Parallelogramm 13"/>
          <p:cNvSpPr/>
          <p:nvPr userDrawn="1"/>
        </p:nvSpPr>
        <p:spPr bwMode="auto">
          <a:xfrm rot="16200000" flipV="1">
            <a:off x="-898101" y="-796787"/>
            <a:ext cx="3041311" cy="1280616"/>
          </a:xfrm>
          <a:prstGeom prst="parallelogram">
            <a:avLst>
              <a:gd name="adj" fmla="val 99464"/>
            </a:avLst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6" name="Rechteck 15"/>
          <p:cNvSpPr/>
          <p:nvPr userDrawn="1"/>
        </p:nvSpPr>
        <p:spPr bwMode="auto">
          <a:xfrm>
            <a:off x="-17754" y="-20010"/>
            <a:ext cx="12192000" cy="16327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050" b="1" i="0" dirty="0">
              <a:solidFill>
                <a:schemeClr val="bg1"/>
              </a:solidFill>
              <a:latin typeface="Calibri Normaal"/>
              <a:ea typeface="Calibri" charset="0"/>
              <a:cs typeface="Calibri" charset="0"/>
            </a:endParaRPr>
          </a:p>
        </p:txBody>
      </p:sp>
      <p:sp>
        <p:nvSpPr>
          <p:cNvPr id="18" name="Rechteck 17"/>
          <p:cNvSpPr/>
          <p:nvPr userDrawn="1"/>
        </p:nvSpPr>
        <p:spPr bwMode="auto">
          <a:xfrm>
            <a:off x="26606" y="2674891"/>
            <a:ext cx="12156891" cy="283324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578871" y="4571975"/>
            <a:ext cx="9719371" cy="371961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wrap="square">
            <a:spAutoFit/>
          </a:bodyPr>
          <a:lstStyle>
            <a:lvl1pPr marL="0" indent="0">
              <a:buNone/>
              <a:defRPr sz="1800" baseline="0">
                <a:solidFill>
                  <a:srgbClr val="007CB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noProof="0" dirty="0"/>
              <a:t>Speaker, Company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ctrTitle" sz="quarter" hasCustomPrompt="1"/>
          </p:nvPr>
        </p:nvSpPr>
        <p:spPr>
          <a:xfrm>
            <a:off x="578872" y="2958968"/>
            <a:ext cx="9996689" cy="6096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66400C"/>
                </a:solidFill>
              </a14:hiddenFill>
            </a:ext>
          </a:extLst>
        </p:spPr>
        <p:txBody>
          <a:bodyPr anchor="b">
            <a:normAutofit/>
          </a:bodyPr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err="1"/>
              <a:t>Titel</a:t>
            </a:r>
            <a:r>
              <a:rPr lang="en-US" dirty="0"/>
              <a:t> presentation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75D18655-32C8-7968-5ABB-1EA51B5FEF82}"/>
              </a:ext>
            </a:extLst>
          </p:cNvPr>
          <p:cNvSpPr/>
          <p:nvPr userDrawn="1"/>
        </p:nvSpPr>
        <p:spPr bwMode="auto">
          <a:xfrm>
            <a:off x="-54786" y="-1668340"/>
            <a:ext cx="2988486" cy="1646048"/>
          </a:xfrm>
          <a:prstGeom prst="rect">
            <a:avLst/>
          </a:prstGeom>
          <a:solidFill>
            <a:srgbClr val="F0F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32DEB273-4FC8-39EF-05D3-57C242DD1EE8}"/>
              </a:ext>
            </a:extLst>
          </p:cNvPr>
          <p:cNvSpPr/>
          <p:nvPr userDrawn="1"/>
        </p:nvSpPr>
        <p:spPr bwMode="auto">
          <a:xfrm>
            <a:off x="-17754" y="6734113"/>
            <a:ext cx="12201251" cy="15612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050" b="1" i="0" dirty="0">
              <a:solidFill>
                <a:schemeClr val="bg1"/>
              </a:solidFill>
              <a:latin typeface="Calibri Normaal"/>
              <a:ea typeface="Calibri" charset="0"/>
              <a:cs typeface="Calibri" charset="0"/>
            </a:endParaRP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529FBE86-5B51-17ED-B6D2-369EE98CC873}"/>
              </a:ext>
            </a:extLst>
          </p:cNvPr>
          <p:cNvSpPr/>
          <p:nvPr userDrawn="1"/>
        </p:nvSpPr>
        <p:spPr bwMode="auto">
          <a:xfrm>
            <a:off x="10902356" y="401768"/>
            <a:ext cx="1413469" cy="1771600"/>
          </a:xfrm>
          <a:prstGeom prst="roundRect">
            <a:avLst/>
          </a:prstGeom>
          <a:solidFill>
            <a:schemeClr val="bg1"/>
          </a:solidFill>
          <a:ln w="60325" cap="flat" cmpd="sng" algn="ctr">
            <a:solidFill>
              <a:srgbClr val="DDC42B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19" name="Grafik 18" descr="Ein Bild, das Grafiken, Logo, Grafikdesign, Symbol enthält.&#10;&#10;Automatisch generierte Beschreibung">
            <a:extLst>
              <a:ext uri="{FF2B5EF4-FFF2-40B4-BE49-F238E27FC236}">
                <a16:creationId xmlns:a16="http://schemas.microsoft.com/office/drawing/2014/main" id="{342A86A8-073D-EB9A-3BEA-569AD79A39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76485" y="778925"/>
            <a:ext cx="947799" cy="903709"/>
          </a:xfrm>
          <a:prstGeom prst="rect">
            <a:avLst/>
          </a:prstGeom>
        </p:spPr>
      </p:pic>
      <p:sp>
        <p:nvSpPr>
          <p:cNvPr id="13" name="Rechteck 12"/>
          <p:cNvSpPr/>
          <p:nvPr userDrawn="1"/>
        </p:nvSpPr>
        <p:spPr bwMode="auto">
          <a:xfrm>
            <a:off x="-17754" y="5488586"/>
            <a:ext cx="12219943" cy="61741"/>
          </a:xfrm>
          <a:prstGeom prst="rect">
            <a:avLst/>
          </a:prstGeom>
          <a:solidFill>
            <a:srgbClr val="DDC42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F733C60-C6AF-70FC-6689-1EE61661DD80}"/>
              </a:ext>
            </a:extLst>
          </p:cNvPr>
          <p:cNvSpPr/>
          <p:nvPr userDrawn="1"/>
        </p:nvSpPr>
        <p:spPr bwMode="auto">
          <a:xfrm>
            <a:off x="12035251" y="-1"/>
            <a:ext cx="375881" cy="285549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4FC93BE9-1455-D3D1-1E8F-8668D4BEA0E4}"/>
              </a:ext>
            </a:extLst>
          </p:cNvPr>
          <p:cNvSpPr/>
          <p:nvPr userDrawn="1"/>
        </p:nvSpPr>
        <p:spPr bwMode="auto">
          <a:xfrm>
            <a:off x="12192000" y="-30325"/>
            <a:ext cx="591085" cy="3925467"/>
          </a:xfrm>
          <a:prstGeom prst="rect">
            <a:avLst/>
          </a:prstGeom>
          <a:solidFill>
            <a:srgbClr val="F0F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FBC05251-57D8-1D51-F065-D31357BE067B}"/>
              </a:ext>
            </a:extLst>
          </p:cNvPr>
          <p:cNvSpPr/>
          <p:nvPr userDrawn="1"/>
        </p:nvSpPr>
        <p:spPr bwMode="auto">
          <a:xfrm rot="5400000">
            <a:off x="8690919" y="3323748"/>
            <a:ext cx="6870146" cy="1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050" b="1" i="0" dirty="0">
              <a:solidFill>
                <a:schemeClr val="bg1"/>
              </a:solidFill>
              <a:latin typeface="Calibri Normaal"/>
              <a:ea typeface="Calibri" charset="0"/>
              <a:cs typeface="Calibri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E73BBB57-77AA-B424-687D-948E253EA489}"/>
              </a:ext>
            </a:extLst>
          </p:cNvPr>
          <p:cNvSpPr/>
          <p:nvPr userDrawn="1"/>
        </p:nvSpPr>
        <p:spPr bwMode="auto">
          <a:xfrm rot="5400000">
            <a:off x="-3370142" y="3347365"/>
            <a:ext cx="6858002" cy="16327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050" b="1" i="0" dirty="0">
              <a:solidFill>
                <a:schemeClr val="bg1"/>
              </a:solidFill>
              <a:latin typeface="Calibri Normaal"/>
              <a:ea typeface="Calibri" charset="0"/>
              <a:cs typeface="Calibri" charset="0"/>
            </a:endParaRPr>
          </a:p>
        </p:txBody>
      </p:sp>
      <p:pic>
        <p:nvPicPr>
          <p:cNvPr id="21" name="Grafik 20" descr="Ein Bild, das Grafiken, Logo, Symbol, Grafikdesign enthält.&#10;&#10;KI-generierte Inhalte können fehlerhaft sein.">
            <a:extLst>
              <a:ext uri="{FF2B5EF4-FFF2-40B4-BE49-F238E27FC236}">
                <a16:creationId xmlns:a16="http://schemas.microsoft.com/office/drawing/2014/main" id="{5BB45AF5-89BF-25C2-DFAE-F5ACD16F311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89870" y="5630527"/>
            <a:ext cx="1073150" cy="1073150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Kop en veel tek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22514" y="715163"/>
            <a:ext cx="9793061" cy="648392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Edit title </a:t>
            </a:r>
            <a:endParaRPr lang="en-GB" noProof="0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0"/>
          </p:nvPr>
        </p:nvSpPr>
        <p:spPr>
          <a:xfrm>
            <a:off x="9838627" y="6559056"/>
            <a:ext cx="2353373" cy="321586"/>
          </a:xfrm>
        </p:spPr>
        <p:txBody>
          <a:bodyPr/>
          <a:lstStyle/>
          <a:p>
            <a:fld id="{306CB06F-8D94-B64C-AC66-62AFBAF0736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Inhaltsplatzhalter 5"/>
          <p:cNvSpPr>
            <a:spLocks noGrp="1"/>
          </p:cNvSpPr>
          <p:nvPr>
            <p:ph sz="quarter" idx="15" hasCustomPrompt="1"/>
          </p:nvPr>
        </p:nvSpPr>
        <p:spPr>
          <a:xfrm>
            <a:off x="522515" y="1424728"/>
            <a:ext cx="10245400" cy="4867275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3888" indent="-260350"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00113" indent="-276225"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160463" indent="-260350">
              <a:buFont typeface="Symbol" panose="05050102010706020507" pitchFamily="18" charset="2"/>
              <a:buChar char="-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24000" indent="-261938"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noProof="0" dirty="0"/>
              <a:t>Edit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0" name="Tijdelijke aanduiding voor voettekst 10"/>
          <p:cNvSpPr>
            <a:spLocks noGrp="1"/>
          </p:cNvSpPr>
          <p:nvPr>
            <p:ph type="ftr" sz="quarter" idx="3"/>
          </p:nvPr>
        </p:nvSpPr>
        <p:spPr>
          <a:xfrm>
            <a:off x="0" y="6523715"/>
            <a:ext cx="4014187" cy="321586"/>
          </a:xfrm>
          <a:prstGeom prst="rect">
            <a:avLst/>
          </a:prstGeom>
        </p:spPr>
        <p:txBody>
          <a:bodyPr vert="horz" lIns="180000" tIns="36000" rIns="91440" bIns="0" rtlCol="0" anchor="ctr"/>
          <a:lstStyle>
            <a:lvl1pPr algn="l">
              <a:defRPr lang="en-US" sz="1200" b="1" i="0" smtClean="0">
                <a:solidFill>
                  <a:schemeClr val="bg1"/>
                </a:solidFill>
                <a:effectLst/>
                <a:latin typeface="Calibri Normaal"/>
                <a:ea typeface="Calibri Normaal"/>
                <a:cs typeface="Calibri" charset="0"/>
              </a:defRPr>
            </a:lvl1pPr>
          </a:lstStyle>
          <a:p>
            <a:r>
              <a:rPr lang="de-DE" dirty="0"/>
              <a:t>ECA 2026</a:t>
            </a:r>
          </a:p>
        </p:txBody>
      </p:sp>
      <p:pic>
        <p:nvPicPr>
          <p:cNvPr id="22" name="Grafik 21" descr="Ein Bild, das Grafiken, Logo, Symbol, Grafikdesign enthält.&#10;&#10;KI-generierte Inhalte können fehlerhaft sein.">
            <a:extLst>
              <a:ext uri="{FF2B5EF4-FFF2-40B4-BE49-F238E27FC236}">
                <a16:creationId xmlns:a16="http://schemas.microsoft.com/office/drawing/2014/main" id="{9126C398-4805-3C9C-BD0E-33A741BC62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67915" y="320992"/>
            <a:ext cx="1073150" cy="1073150"/>
          </a:xfrm>
          <a:prstGeom prst="rect">
            <a:avLst/>
          </a:prstGeom>
        </p:spPr>
      </p:pic>
    </p:spTree>
  </p:cSld>
  <p:clrMapOvr>
    <a:masterClrMapping/>
  </p:clrMapOvr>
  <p:transition spd="med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_Titeldia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htwinkliges Dreieck 28"/>
          <p:cNvSpPr/>
          <p:nvPr userDrawn="1"/>
        </p:nvSpPr>
        <p:spPr bwMode="auto">
          <a:xfrm rot="16200000">
            <a:off x="11123550" y="5770501"/>
            <a:ext cx="1080000" cy="1107700"/>
          </a:xfrm>
          <a:prstGeom prst="rt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8" name="Rechtwinkliges Dreieck 27"/>
          <p:cNvSpPr/>
          <p:nvPr userDrawn="1"/>
        </p:nvSpPr>
        <p:spPr bwMode="auto">
          <a:xfrm>
            <a:off x="-25400" y="5403520"/>
            <a:ext cx="1244600" cy="1295900"/>
          </a:xfrm>
          <a:prstGeom prst="rtTriangl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pic>
        <p:nvPicPr>
          <p:cNvPr id="8" name="Grafik 7" descr="Ein Bild, das Gebäude, draußen, Mobiliar, Tisch enthält.&#10;&#10;KI-generierte Inhalte können fehlerhaft sein.">
            <a:extLst>
              <a:ext uri="{FF2B5EF4-FFF2-40B4-BE49-F238E27FC236}">
                <a16:creationId xmlns:a16="http://schemas.microsoft.com/office/drawing/2014/main" id="{FE13279E-0D86-5B2D-BA5C-58B6399033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80"/>
          <a:stretch>
            <a:fillRect/>
          </a:stretch>
        </p:blipFill>
        <p:spPr>
          <a:xfrm>
            <a:off x="0" y="431865"/>
            <a:ext cx="12097419" cy="5894153"/>
          </a:xfrm>
          <a:prstGeom prst="rect">
            <a:avLst/>
          </a:prstGeom>
        </p:spPr>
      </p:pic>
      <p:sp>
        <p:nvSpPr>
          <p:cNvPr id="2" name="Gleichschenkliges Dreieck 1">
            <a:extLst>
              <a:ext uri="{FF2B5EF4-FFF2-40B4-BE49-F238E27FC236}">
                <a16:creationId xmlns:a16="http://schemas.microsoft.com/office/drawing/2014/main" id="{6CB8BE6A-96FD-D56F-0CFF-E674FA78231A}"/>
              </a:ext>
            </a:extLst>
          </p:cNvPr>
          <p:cNvSpPr/>
          <p:nvPr userDrawn="1"/>
        </p:nvSpPr>
        <p:spPr bwMode="auto">
          <a:xfrm rot="10800000">
            <a:off x="139357" y="1093729"/>
            <a:ext cx="900000" cy="900000"/>
          </a:xfrm>
          <a:prstGeom prst="triangle">
            <a:avLst>
              <a:gd name="adj" fmla="val 100000"/>
            </a:avLst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34" name="Rechteck 33"/>
          <p:cNvSpPr/>
          <p:nvPr userDrawn="1"/>
        </p:nvSpPr>
        <p:spPr bwMode="auto">
          <a:xfrm>
            <a:off x="1" y="1"/>
            <a:ext cx="12192000" cy="109224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27" name="Rechteck 26"/>
          <p:cNvSpPr/>
          <p:nvPr userDrawn="1"/>
        </p:nvSpPr>
        <p:spPr bwMode="auto">
          <a:xfrm>
            <a:off x="-22777" y="6372878"/>
            <a:ext cx="12192000" cy="321587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rgbClr val="00568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050" b="1" i="0" dirty="0">
              <a:solidFill>
                <a:schemeClr val="bg1"/>
              </a:solidFill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401234" y="5194300"/>
            <a:ext cx="320601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 dirty="0">
              <a:latin typeface="Trebuchet MS" charset="0"/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524000" y="1905000"/>
            <a:ext cx="8636000" cy="400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GB" sz="2000" dirty="0">
              <a:latin typeface="Trebuchet MS" charset="0"/>
            </a:endParaRPr>
          </a:p>
        </p:txBody>
      </p:sp>
      <p:sp>
        <p:nvSpPr>
          <p:cNvPr id="21" name="Tijdelijke aanduiding voor voettekst 10"/>
          <p:cNvSpPr>
            <a:spLocks noGrp="1"/>
          </p:cNvSpPr>
          <p:nvPr>
            <p:ph type="ftr" sz="quarter" idx="3"/>
          </p:nvPr>
        </p:nvSpPr>
        <p:spPr>
          <a:xfrm>
            <a:off x="109095" y="6331393"/>
            <a:ext cx="4057911" cy="349571"/>
          </a:xfrm>
          <a:prstGeom prst="rect">
            <a:avLst/>
          </a:prstGeom>
        </p:spPr>
        <p:txBody>
          <a:bodyPr vert="horz" lIns="180000" tIns="18000" rIns="91440" bIns="0" rtlCol="0" anchor="ctr"/>
          <a:lstStyle>
            <a:lvl1pPr algn="l">
              <a:defRPr lang="en-US" sz="1050" b="1" i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ECA 2026</a:t>
            </a:r>
          </a:p>
        </p:txBody>
      </p:sp>
      <p:sp>
        <p:nvSpPr>
          <p:cNvPr id="22" name="Tijdelijke aanduiding voor voettekst 10"/>
          <p:cNvSpPr txBox="1">
            <a:spLocks/>
          </p:cNvSpPr>
          <p:nvPr userDrawn="1"/>
        </p:nvSpPr>
        <p:spPr>
          <a:xfrm>
            <a:off x="4081406" y="6390524"/>
            <a:ext cx="4014187" cy="280729"/>
          </a:xfrm>
          <a:prstGeom prst="rect">
            <a:avLst/>
          </a:prstGeom>
        </p:spPr>
        <p:txBody>
          <a:bodyPr vert="horz" lIns="0" tIns="36000" rIns="91440" bIns="45720"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200" b="1" i="0" kern="1200" smtClean="0">
                <a:solidFill>
                  <a:schemeClr val="bg1"/>
                </a:solidFill>
                <a:effectLst/>
                <a:latin typeface="Calibri" charset="0"/>
                <a:ea typeface="Calibri" charset="0"/>
                <a:cs typeface="Calibri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9pPr>
          </a:lstStyle>
          <a:p>
            <a:pPr algn="ctr"/>
            <a:r>
              <a:rPr lang="de-DE" sz="10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www.eca2026.org</a:t>
            </a:r>
          </a:p>
        </p:txBody>
      </p:sp>
      <p:sp>
        <p:nvSpPr>
          <p:cNvPr id="24" name="Tijdelijke aanduiding voor dianummer 2"/>
          <p:cNvSpPr txBox="1">
            <a:spLocks/>
          </p:cNvSpPr>
          <p:nvPr userDrawn="1"/>
        </p:nvSpPr>
        <p:spPr>
          <a:xfrm>
            <a:off x="9838627" y="6381418"/>
            <a:ext cx="2150527" cy="298943"/>
          </a:xfrm>
          <a:prstGeom prst="rect">
            <a:avLst/>
          </a:prstGeom>
        </p:spPr>
        <p:txBody>
          <a:bodyPr vert="horz" lIns="91440" tIns="36000" rIns="180000" bIns="45720" rtlCol="0" anchor="ctr"/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200" b="1" i="0" kern="1200">
                <a:solidFill>
                  <a:schemeClr val="tx1"/>
                </a:solidFill>
                <a:latin typeface="Calibri Normaal" charset="0"/>
                <a:ea typeface="Calibri Normaal" charset="0"/>
                <a:cs typeface="Calibri Normaal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9pPr>
          </a:lstStyle>
          <a:p>
            <a:fld id="{306CB06F-8D94-B64C-AC66-62AFBAF0736E}" type="slidenum">
              <a:rPr lang="nl-NL" sz="105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‹Nr.›</a:t>
            </a:fld>
            <a:endParaRPr lang="nl-NL" sz="10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ijdelijke aanduiding voor voettekst 3"/>
          <p:cNvSpPr txBox="1">
            <a:spLocks/>
          </p:cNvSpPr>
          <p:nvPr userDrawn="1"/>
        </p:nvSpPr>
        <p:spPr>
          <a:xfrm>
            <a:off x="4960860" y="6611588"/>
            <a:ext cx="4014187" cy="249211"/>
          </a:xfrm>
          <a:prstGeom prst="rect">
            <a:avLst/>
          </a:prstGeom>
        </p:spPr>
        <p:txBody>
          <a:bodyPr vert="horz" lIns="0" tIns="18000" rIns="91440" bIns="45720"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100" b="1" i="0" kern="1200" smtClean="0">
                <a:solidFill>
                  <a:schemeClr val="bg1"/>
                </a:solidFill>
                <a:effectLst/>
                <a:latin typeface="Calibri" charset="0"/>
                <a:ea typeface="Calibri" charset="0"/>
                <a:cs typeface="Calibri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9pPr>
          </a:lstStyle>
          <a:p>
            <a:pPr algn="ctr"/>
            <a:endParaRPr lang="en-US" sz="1100" dirty="0"/>
          </a:p>
        </p:txBody>
      </p:sp>
      <p:sp>
        <p:nvSpPr>
          <p:cNvPr id="33" name="Rechteck 32"/>
          <p:cNvSpPr/>
          <p:nvPr userDrawn="1"/>
        </p:nvSpPr>
        <p:spPr bwMode="auto">
          <a:xfrm>
            <a:off x="0" y="6325148"/>
            <a:ext cx="12219943" cy="61741"/>
          </a:xfrm>
          <a:prstGeom prst="rect">
            <a:avLst/>
          </a:prstGeom>
          <a:solidFill>
            <a:srgbClr val="DDC42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03B1D321-603F-DF28-A685-6ADD57B88B85}"/>
              </a:ext>
            </a:extLst>
          </p:cNvPr>
          <p:cNvSpPr/>
          <p:nvPr userDrawn="1"/>
        </p:nvSpPr>
        <p:spPr bwMode="auto">
          <a:xfrm rot="5400000">
            <a:off x="8703619" y="3323748"/>
            <a:ext cx="6870146" cy="162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050" b="1" i="0" dirty="0">
              <a:solidFill>
                <a:schemeClr val="bg1"/>
              </a:solidFill>
              <a:latin typeface="Calibri Normaal"/>
              <a:ea typeface="Calibri" charset="0"/>
              <a:cs typeface="Calibri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2F2047AF-6809-ECF8-ACDA-826BB4D4E811}"/>
              </a:ext>
            </a:extLst>
          </p:cNvPr>
          <p:cNvSpPr/>
          <p:nvPr userDrawn="1"/>
        </p:nvSpPr>
        <p:spPr bwMode="auto">
          <a:xfrm>
            <a:off x="-17754" y="6734113"/>
            <a:ext cx="12201251" cy="15612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050" b="1" i="0" dirty="0">
              <a:solidFill>
                <a:schemeClr val="bg1"/>
              </a:solidFill>
              <a:latin typeface="Calibri Normaal"/>
              <a:ea typeface="Calibri" charset="0"/>
              <a:cs typeface="Calibri" charset="0"/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4900983-3036-CDB6-8E6F-C6D07A01A9F3}"/>
              </a:ext>
            </a:extLst>
          </p:cNvPr>
          <p:cNvSpPr/>
          <p:nvPr userDrawn="1"/>
        </p:nvSpPr>
        <p:spPr bwMode="auto">
          <a:xfrm rot="5400000">
            <a:off x="-3370142" y="3347365"/>
            <a:ext cx="6858002" cy="16327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050" b="1" i="0" dirty="0">
              <a:solidFill>
                <a:schemeClr val="bg1"/>
              </a:solidFill>
              <a:latin typeface="Calibri Normaal"/>
              <a:ea typeface="Calibri" charset="0"/>
              <a:cs typeface="Calibri" charset="0"/>
            </a:endParaRPr>
          </a:p>
        </p:txBody>
      </p:sp>
      <p:pic>
        <p:nvPicPr>
          <p:cNvPr id="5" name="Grafik 4" descr="Ein Bild, das Text, Schrift, Grafiken, Screenshot enthält.&#10;&#10;Automatisch generierte Beschreibung">
            <a:extLst>
              <a:ext uri="{FF2B5EF4-FFF2-40B4-BE49-F238E27FC236}">
                <a16:creationId xmlns:a16="http://schemas.microsoft.com/office/drawing/2014/main" id="{C79798E6-2DA5-606A-03CD-115201D9EF1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581" y="203785"/>
            <a:ext cx="3131220" cy="782805"/>
          </a:xfrm>
          <a:prstGeom prst="rect">
            <a:avLst/>
          </a:prstGeom>
        </p:spPr>
      </p:pic>
      <p:pic>
        <p:nvPicPr>
          <p:cNvPr id="10" name="Grafik 9" descr="Ein Bild, das Text, Grafiken, Grafikdesign, Schrift enthält.&#10;&#10;KI-generierte Inhalte können fehlerhaft sein.">
            <a:extLst>
              <a:ext uri="{FF2B5EF4-FFF2-40B4-BE49-F238E27FC236}">
                <a16:creationId xmlns:a16="http://schemas.microsoft.com/office/drawing/2014/main" id="{B6F74CAE-A777-6C90-20A3-F07F5ACC9B5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4484" y="163100"/>
            <a:ext cx="2275031" cy="683313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1182" y="-60842"/>
            <a:ext cx="1508261" cy="1131196"/>
          </a:xfrm>
          <a:prstGeom prst="rect">
            <a:avLst/>
          </a:prstGeom>
        </p:spPr>
      </p:pic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73B08744-6DB1-3C3B-B8B8-1927FE7BD962}"/>
              </a:ext>
            </a:extLst>
          </p:cNvPr>
          <p:cNvSpPr/>
          <p:nvPr userDrawn="1"/>
        </p:nvSpPr>
        <p:spPr bwMode="auto">
          <a:xfrm>
            <a:off x="942042" y="1722397"/>
            <a:ext cx="10335857" cy="4237703"/>
          </a:xfrm>
          <a:prstGeom prst="roundRect">
            <a:avLst>
              <a:gd name="adj" fmla="val 5878"/>
            </a:avLst>
          </a:prstGeom>
          <a:solidFill>
            <a:schemeClr val="bg1">
              <a:alpha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latinLnBrk="0">
              <a:lnSpc>
                <a:spcPct val="100000"/>
              </a:lnSpc>
              <a:buClrTx/>
              <a:buSzTx/>
              <a:buFontTx/>
              <a:buNone/>
              <a:tabLst/>
            </a:pPr>
            <a:endParaRPr kumimoji="0" lang="de-DE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837E671D-58F1-CB31-058D-132AFA916125}"/>
              </a:ext>
            </a:extLst>
          </p:cNvPr>
          <p:cNvSpPr/>
          <p:nvPr userDrawn="1"/>
        </p:nvSpPr>
        <p:spPr bwMode="auto">
          <a:xfrm>
            <a:off x="378505" y="1294415"/>
            <a:ext cx="4607763" cy="959371"/>
          </a:xfrm>
          <a:prstGeom prst="roundRect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latinLnBrk="0">
              <a:lnSpc>
                <a:spcPct val="100000"/>
              </a:lnSpc>
              <a:buClrTx/>
              <a:buSzTx/>
              <a:buFontTx/>
              <a:buNone/>
              <a:tabLst/>
            </a:pPr>
            <a:endParaRPr kumimoji="0" lang="de-DE" sz="32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eck 12"/>
          <p:cNvSpPr/>
          <p:nvPr userDrawn="1"/>
        </p:nvSpPr>
        <p:spPr bwMode="auto">
          <a:xfrm>
            <a:off x="27943" y="6538627"/>
            <a:ext cx="12164057" cy="321587"/>
          </a:xfrm>
          <a:prstGeom prst="rect">
            <a:avLst/>
          </a:prstGeom>
          <a:solidFill>
            <a:srgbClr val="007CBE"/>
          </a:solidFill>
          <a:ln w="9525" cap="flat" cmpd="sng" algn="ctr">
            <a:solidFill>
              <a:srgbClr val="00568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1050" b="1" i="0" dirty="0">
              <a:solidFill>
                <a:schemeClr val="bg1"/>
              </a:solidFill>
              <a:latin typeface="Arial" panose="020B0604020202020204" pitchFamily="34" charset="0"/>
              <a:ea typeface="Calibri" charset="0"/>
              <a:cs typeface="Arial" panose="020B0604020202020204" pitchFamily="34" charset="0"/>
            </a:endParaRPr>
          </a:p>
        </p:txBody>
      </p:sp>
      <p:sp>
        <p:nvSpPr>
          <p:cNvPr id="2" name="Rechtwinkliges Dreieck 1"/>
          <p:cNvSpPr/>
          <p:nvPr userDrawn="1"/>
        </p:nvSpPr>
        <p:spPr bwMode="auto">
          <a:xfrm>
            <a:off x="0" y="5562600"/>
            <a:ext cx="1244600" cy="1295900"/>
          </a:xfrm>
          <a:prstGeom prst="rtTriangl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" name="Rechtwinkliges Dreieck 11"/>
          <p:cNvSpPr/>
          <p:nvPr userDrawn="1"/>
        </p:nvSpPr>
        <p:spPr bwMode="auto">
          <a:xfrm rot="16200000">
            <a:off x="11124822" y="5790093"/>
            <a:ext cx="1080000" cy="1110243"/>
          </a:xfrm>
          <a:prstGeom prst="rt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908800" y="-71336"/>
            <a:ext cx="1828800" cy="304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anchor="b">
            <a:spAutoFit/>
          </a:bodyPr>
          <a:lstStyle>
            <a:lvl1pPr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1pPr>
            <a:lvl2pPr marL="571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7145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286000" defTabSz="76200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7432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32004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6576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4114800" defTabSz="7620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algn="r">
              <a:lnSpc>
                <a:spcPct val="115000"/>
              </a:lnSpc>
            </a:pPr>
            <a:endParaRPr lang="nl-NL" sz="1200" b="1">
              <a:solidFill>
                <a:schemeClr val="accent1"/>
              </a:solidFill>
              <a:latin typeface="Amerigo BT" charset="0"/>
            </a:endParaRP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962400" y="1828800"/>
            <a:ext cx="6299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defTabSz="762000"/>
            <a:endParaRPr lang="nl-NL" sz="2000" b="1">
              <a:solidFill>
                <a:schemeClr val="bg2"/>
              </a:solidFill>
              <a:latin typeface="Trebuchet MS" charset="0"/>
            </a:endParaRPr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9838627" y="6559056"/>
            <a:ext cx="2353373" cy="298943"/>
          </a:xfrm>
          <a:prstGeom prst="rect">
            <a:avLst/>
          </a:prstGeom>
        </p:spPr>
        <p:txBody>
          <a:bodyPr vert="horz" lIns="91440" tIns="36000" rIns="180000" bIns="45720" rtlCol="0" anchor="ctr"/>
          <a:lstStyle>
            <a:lvl1pPr algn="r">
              <a:defRPr sz="1200" b="1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06CB06F-8D94-B64C-AC66-62AFBAF0736E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10" name="Tijdelijke aanduiding voor titel 9"/>
          <p:cNvSpPr>
            <a:spLocks noGrp="1"/>
          </p:cNvSpPr>
          <p:nvPr>
            <p:ph type="title"/>
          </p:nvPr>
        </p:nvSpPr>
        <p:spPr>
          <a:xfrm>
            <a:off x="870381" y="715163"/>
            <a:ext cx="10439400" cy="64839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noProof="0" dirty="0"/>
              <a:t>Edit title</a:t>
            </a:r>
            <a:endParaRPr lang="en-GB" noProof="0" dirty="0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3"/>
          </p:nvPr>
        </p:nvSpPr>
        <p:spPr>
          <a:xfrm>
            <a:off x="0" y="6523715"/>
            <a:ext cx="4014187" cy="321586"/>
          </a:xfrm>
          <a:prstGeom prst="rect">
            <a:avLst/>
          </a:prstGeom>
        </p:spPr>
        <p:txBody>
          <a:bodyPr vert="horz" lIns="180000" tIns="36000" rIns="91440" bIns="0" rtlCol="0" anchor="ctr"/>
          <a:lstStyle>
            <a:lvl1pPr algn="l">
              <a:defRPr lang="en-US" sz="1200" b="1" i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ECA 2026</a:t>
            </a:r>
            <a:endParaRPr lang="de-DE" dirty="0"/>
          </a:p>
        </p:txBody>
      </p:sp>
      <p:sp>
        <p:nvSpPr>
          <p:cNvPr id="17" name="Tijdelijke aanduiding voor voettekst 10"/>
          <p:cNvSpPr txBox="1">
            <a:spLocks/>
          </p:cNvSpPr>
          <p:nvPr userDrawn="1"/>
        </p:nvSpPr>
        <p:spPr>
          <a:xfrm>
            <a:off x="4081406" y="6559056"/>
            <a:ext cx="4014187" cy="280729"/>
          </a:xfrm>
          <a:prstGeom prst="rect">
            <a:avLst/>
          </a:prstGeom>
        </p:spPr>
        <p:txBody>
          <a:bodyPr vert="horz" lIns="0" tIns="36000" rIns="91440" bIns="45720"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lang="en-US" sz="1200" b="1" i="0" kern="1200" smtClean="0">
                <a:solidFill>
                  <a:schemeClr val="bg1"/>
                </a:solidFill>
                <a:effectLst/>
                <a:latin typeface="Calibri" charset="0"/>
                <a:ea typeface="Calibri" charset="0"/>
                <a:cs typeface="Calibri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9pPr>
          </a:lstStyle>
          <a:p>
            <a:pPr algn="ctr"/>
            <a:r>
              <a:rPr lang="de-DE" sz="1200" dirty="0">
                <a:solidFill>
                  <a:schemeClr val="bg1"/>
                </a:solidFill>
                <a:latin typeface="Calibri Normaal"/>
              </a:rPr>
              <a:t>www.eca2026.org</a:t>
            </a:r>
          </a:p>
        </p:txBody>
      </p:sp>
      <p:sp>
        <p:nvSpPr>
          <p:cNvPr id="3" name="Rechteck 2"/>
          <p:cNvSpPr/>
          <p:nvPr userDrawn="1"/>
        </p:nvSpPr>
        <p:spPr bwMode="auto">
          <a:xfrm>
            <a:off x="-7501" y="5562601"/>
            <a:ext cx="11938244" cy="93150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68800" y="1455630"/>
            <a:ext cx="10439400" cy="4976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1E8AC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the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0" y="6482357"/>
            <a:ext cx="12219943" cy="61741"/>
          </a:xfrm>
          <a:prstGeom prst="rect">
            <a:avLst/>
          </a:prstGeom>
          <a:solidFill>
            <a:srgbClr val="DDC42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  <a:ea typeface="ＭＳ Ｐゴシック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67" r:id="rId2"/>
    <p:sldLayoutId id="2147483663" r:id="rId3"/>
  </p:sldLayoutIdLst>
  <p:transition spd="med">
    <p:pull dir="d"/>
  </p:transition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3000" b="1" i="0">
          <a:solidFill>
            <a:schemeClr val="tx1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3000">
          <a:solidFill>
            <a:srgbClr val="D06000"/>
          </a:solidFill>
          <a:latin typeface="Verdana" charset="0"/>
          <a:ea typeface="ＭＳ Ｐゴシック" charset="0"/>
        </a:defRPr>
      </a:lvl9pPr>
    </p:titleStyle>
    <p:bodyStyle>
      <a:lvl1pPr marL="342900" indent="-342900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buFont typeface="Wingdings" panose="05000000000000000000" pitchFamily="2" charset="2"/>
        <a:buChar char="§"/>
        <a:defRPr sz="2400" b="0" i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23888" indent="-260350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buFont typeface="Courier New" panose="02070309020205020404" pitchFamily="49" charset="0"/>
        <a:buChar char="o"/>
        <a:defRPr sz="2400" b="0" i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12800" indent="-188913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buFont typeface="Arial" panose="020B0604020202020204" pitchFamily="34" charset="0"/>
        <a:buChar char="•"/>
        <a:defRPr sz="2400" b="0" i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074738" indent="-261938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buFont typeface="Symbol" panose="05050102010706020507" pitchFamily="18" charset="2"/>
        <a:buChar char="-"/>
        <a:defRPr sz="2400" b="0" i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00225" indent="-363538" algn="l" defTabSz="762000" rtl="0" eaLnBrk="1" fontAlgn="base" hangingPunct="1">
        <a:lnSpc>
          <a:spcPts val="3200"/>
        </a:lnSpc>
        <a:spcBef>
          <a:spcPts val="0"/>
        </a:spcBef>
        <a:spcAft>
          <a:spcPct val="0"/>
        </a:spcAft>
        <a:buFont typeface="Symbol" panose="05050102010706020507" pitchFamily="18" charset="2"/>
        <a:buChar char="-"/>
        <a:defRPr sz="2400" b="0" i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479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6pPr>
      <a:lvl7pPr marL="30051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7pPr>
      <a:lvl8pPr marL="34623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8pPr>
      <a:lvl9pPr marL="3919538" indent="-228600" algn="l" defTabSz="762000" rtl="0" eaLnBrk="1" fontAlgn="base" hangingPunct="1">
        <a:lnSpc>
          <a:spcPts val="3200"/>
        </a:lnSpc>
        <a:spcBef>
          <a:spcPct val="20000"/>
        </a:spcBef>
        <a:spcAft>
          <a:spcPct val="0"/>
        </a:spcAft>
        <a:defRPr sz="2400">
          <a:solidFill>
            <a:srgbClr val="0E4133"/>
          </a:solidFill>
          <a:latin typeface="+mn-lt"/>
          <a:ea typeface="+mn-ea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6"/>
          <p:cNvSpPr>
            <a:spLocks noGrp="1"/>
          </p:cNvSpPr>
          <p:nvPr>
            <p:ph type="subTitle" idx="1"/>
          </p:nvPr>
        </p:nvSpPr>
        <p:spPr>
          <a:xfrm>
            <a:off x="578871" y="4571975"/>
            <a:ext cx="9719371" cy="360355"/>
          </a:xfrm>
        </p:spPr>
        <p:txBody>
          <a:bodyPr/>
          <a:lstStyle/>
          <a:p>
            <a:r>
              <a:rPr lang="de-DE" dirty="0"/>
              <a:t>ECA Steering Committee | 10/09/2025</a:t>
            </a:r>
          </a:p>
        </p:txBody>
      </p:sp>
      <p:sp>
        <p:nvSpPr>
          <p:cNvPr id="6" name="Titel 5"/>
          <p:cNvSpPr>
            <a:spLocks noGrp="1"/>
          </p:cNvSpPr>
          <p:nvPr>
            <p:ph type="ctrTitle" sz="quarter"/>
          </p:nvPr>
        </p:nvSpPr>
        <p:spPr>
          <a:xfrm>
            <a:off x="578872" y="2958968"/>
            <a:ext cx="9996689" cy="1195782"/>
          </a:xfrm>
        </p:spPr>
        <p:txBody>
          <a:bodyPr>
            <a:normAutofit/>
          </a:bodyPr>
          <a:lstStyle/>
          <a:p>
            <a:r>
              <a:rPr lang="en-TT" dirty="0"/>
              <a:t>ECA 2026 – Board Report September 2025</a:t>
            </a:r>
            <a:br>
              <a:rPr lang="en-TT" dirty="0"/>
            </a:b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8883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37EFEA-794B-81E7-994E-F054F3B95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Status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33CD569-008E-BED4-FC50-12C9A835988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2</a:t>
            </a:fld>
            <a:endParaRPr lang="nl-NL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FD7D53C-2D72-86FB-6B62-6F5AED8BA47D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2515" y="1424728"/>
            <a:ext cx="11551116" cy="5098987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2000" b="1" dirty="0"/>
              <a:t>General:	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1600" dirty="0"/>
              <a:t>The last meeting took place on 12 September 2025, the next meeting is scheduled for 17 October 2025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en-US" sz="900" dirty="0"/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2000" b="1" dirty="0"/>
              <a:t>Recent activities: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1600" dirty="0"/>
              <a:t>The sponsoring brochure was finalized, and potential partners were approached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en-US" sz="1600" dirty="0"/>
              <a:t>Confirmations: </a:t>
            </a:r>
          </a:p>
          <a:p>
            <a:pPr lvl="3">
              <a:lnSpc>
                <a:spcPct val="100000"/>
              </a:lnSpc>
              <a:spcAft>
                <a:spcPts val="600"/>
              </a:spcAft>
            </a:pPr>
            <a:r>
              <a:rPr lang="en-US" sz="1600" dirty="0"/>
              <a:t>GOLD: Akur8, Swiss Re</a:t>
            </a:r>
          </a:p>
          <a:p>
            <a:pPr lvl="3">
              <a:lnSpc>
                <a:spcPct val="100000"/>
              </a:lnSpc>
              <a:spcAft>
                <a:spcPts val="600"/>
              </a:spcAft>
            </a:pPr>
            <a:r>
              <a:rPr lang="en-US" sz="1600" dirty="0"/>
              <a:t>SILVER: </a:t>
            </a:r>
            <a:r>
              <a:rPr lang="en-US" sz="1600" dirty="0" err="1"/>
              <a:t>MavenBlue</a:t>
            </a:r>
            <a:r>
              <a:rPr lang="en-US" sz="1600" dirty="0"/>
              <a:t>, Munich Re</a:t>
            </a:r>
          </a:p>
          <a:p>
            <a:pPr lvl="3">
              <a:lnSpc>
                <a:spcPct val="100000"/>
              </a:lnSpc>
              <a:spcAft>
                <a:spcPts val="600"/>
              </a:spcAft>
            </a:pPr>
            <a:r>
              <a:rPr lang="en-US" sz="1600" dirty="0"/>
              <a:t>BRONZE: </a:t>
            </a:r>
            <a:r>
              <a:rPr lang="en-US" sz="1600" dirty="0" err="1"/>
              <a:t>Beltios</a:t>
            </a:r>
            <a:r>
              <a:rPr lang="en-US" sz="1600" dirty="0"/>
              <a:t>, CERA </a:t>
            </a:r>
          </a:p>
          <a:p>
            <a:pPr lvl="3">
              <a:lnSpc>
                <a:spcPct val="100000"/>
              </a:lnSpc>
              <a:spcAft>
                <a:spcPts val="600"/>
              </a:spcAft>
            </a:pPr>
            <a:r>
              <a:rPr lang="en-US" sz="1600" dirty="0"/>
              <a:t>National Supporters: None yet</a:t>
            </a:r>
          </a:p>
          <a:p>
            <a:pPr lvl="2">
              <a:lnSpc>
                <a:spcPct val="100000"/>
              </a:lnSpc>
              <a:spcAft>
                <a:spcPts val="600"/>
              </a:spcAft>
            </a:pPr>
            <a:r>
              <a:rPr lang="en-US" sz="1600" dirty="0"/>
              <a:t>On-going Call for Speakers (Deadline 15 October 2025; 12 submissions received (08/09/25)</a:t>
            </a:r>
            <a:br>
              <a:rPr lang="en-US" sz="1600" dirty="0"/>
            </a:br>
            <a:endParaRPr lang="en-US" sz="900" dirty="0"/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sz="2000" b="1" dirty="0"/>
              <a:t>On-going tasks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1600" dirty="0"/>
              <a:t>Continue sponsorship acquisition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1600" dirty="0"/>
              <a:t>Promotion Call for Speakers (esp. </a:t>
            </a:r>
            <a:r>
              <a:rPr lang="en-US" sz="1600" u="sng" dirty="0"/>
              <a:t>during AAE Meetings 09/25</a:t>
            </a:r>
            <a:r>
              <a:rPr lang="en-US" sz="1600" dirty="0"/>
              <a:t>) and discussion of plenary sessions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US" sz="1600" dirty="0"/>
              <a:t>Discussion of possible additional workshop offering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de-DE" sz="200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476ABAA-08E2-C3D9-ADCA-F1CF99927B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ECA 2026</a:t>
            </a:r>
            <a:endParaRPr lang="de-DE" dirty="0"/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5B9950F3-C09E-094C-403E-A6293BD5FE3E}"/>
              </a:ext>
            </a:extLst>
          </p:cNvPr>
          <p:cNvSpPr/>
          <p:nvPr/>
        </p:nvSpPr>
        <p:spPr bwMode="auto">
          <a:xfrm>
            <a:off x="9838627" y="2672179"/>
            <a:ext cx="1890944" cy="923277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Sponsoring</a:t>
            </a:r>
            <a:br>
              <a:rPr kumimoji="0" lang="de-DE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</a:br>
            <a:r>
              <a:rPr kumimoji="0" lang="de-DE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PLAN:      </a:t>
            </a:r>
            <a:r>
              <a:rPr kumimoji="0" lang="de-DE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125.000 €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600" b="1" dirty="0">
                <a:latin typeface="+mn-lt"/>
              </a:rPr>
              <a:t>IS:               </a:t>
            </a:r>
            <a:r>
              <a:rPr lang="de-DE" sz="1600" dirty="0">
                <a:latin typeface="+mn-lt"/>
              </a:rPr>
              <a:t>82.500 €</a:t>
            </a:r>
            <a:endParaRPr kumimoji="0" lang="de-DE" sz="16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7468606"/>
      </p:ext>
    </p:extLst>
  </p:cSld>
  <p:clrMapOvr>
    <a:masterClrMapping/>
  </p:clrMapOvr>
  <p:transition spd="med"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06B5BBB-C7D8-0C52-EA84-87BEB0F78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2400" dirty="0" err="1"/>
              <a:t>Plenary</a:t>
            </a:r>
            <a:r>
              <a:rPr lang="de-DE" sz="2400" dirty="0"/>
              <a:t> Sessions ECA 2026 – </a:t>
            </a:r>
            <a:r>
              <a:rPr lang="de-DE" sz="2400" dirty="0" err="1"/>
              <a:t>Proposal</a:t>
            </a:r>
            <a:r>
              <a:rPr lang="de-DE" sz="2400" dirty="0"/>
              <a:t> Steering Committee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DA796DC5-BB2C-0569-35B8-05F456691ED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3</a:t>
            </a:fld>
            <a:endParaRPr lang="nl-NL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B3AAFD6-4AF6-01C9-5F35-FDCE4FC0E766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522515" y="1424728"/>
            <a:ext cx="10325998" cy="4867275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DE" sz="1800" b="1" dirty="0"/>
              <a:t>P1: EIOPA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de-DE" sz="1400" dirty="0"/>
              <a:t>Welcome &amp; Update AAE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de-DE" sz="1400" dirty="0"/>
              <a:t>Keynote: Petra </a:t>
            </a:r>
            <a:r>
              <a:rPr lang="de-DE" sz="1400" dirty="0" err="1"/>
              <a:t>Hielkema</a:t>
            </a:r>
            <a:r>
              <a:rPr lang="de-DE" sz="1400" dirty="0"/>
              <a:t> (</a:t>
            </a:r>
            <a:r>
              <a:rPr lang="de-DE" sz="1400" dirty="0" err="1"/>
              <a:t>confirmed</a:t>
            </a:r>
            <a:r>
              <a:rPr lang="de-DE" sz="1400" dirty="0"/>
              <a:t>)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de-DE" sz="1400" dirty="0"/>
              <a:t>Q&amp;A </a:t>
            </a:r>
            <a:r>
              <a:rPr lang="de-DE" sz="1400" dirty="0" err="1"/>
              <a:t>with</a:t>
            </a:r>
            <a:r>
              <a:rPr lang="de-DE" sz="1400" dirty="0"/>
              <a:t> Petra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de-DE" sz="900" dirty="0"/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DE" sz="1800" b="1" dirty="0"/>
              <a:t>P2: ECA Partners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de-DE" sz="1400" dirty="0"/>
              <a:t>Keynote: L&amp;H Gap / Swiss Re (</a:t>
            </a:r>
            <a:r>
              <a:rPr lang="de-DE" sz="1400" dirty="0" err="1"/>
              <a:t>confirmed</a:t>
            </a:r>
            <a:r>
              <a:rPr lang="de-DE" sz="1400" dirty="0"/>
              <a:t>)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de-DE" sz="1400" dirty="0"/>
              <a:t>Panel </a:t>
            </a:r>
            <a:r>
              <a:rPr lang="de-DE" sz="1400" dirty="0" err="1"/>
              <a:t>Discussion</a:t>
            </a:r>
            <a:r>
              <a:rPr lang="de-DE" sz="1400" dirty="0"/>
              <a:t>: Swiss Re, Partner 2, Partner 3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de-DE" sz="900" dirty="0"/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DE" sz="1800" b="1" dirty="0"/>
              <a:t>P3: ECB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de-DE" sz="1400" dirty="0"/>
              <a:t>Keynote: Christine Lagarde (</a:t>
            </a:r>
            <a:r>
              <a:rPr lang="de-DE" sz="1400" dirty="0" err="1"/>
              <a:t>invited</a:t>
            </a:r>
            <a:r>
              <a:rPr lang="de-DE" sz="1400" dirty="0"/>
              <a:t>)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de-DE" sz="1400" dirty="0" err="1"/>
              <a:t>Discussion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dirty="0" err="1"/>
              <a:t>politician</a:t>
            </a:r>
            <a:r>
              <a:rPr lang="de-DE" sz="1400" dirty="0"/>
              <a:t>, e.g. Pierre Moscovici, </a:t>
            </a:r>
            <a:r>
              <a:rPr lang="de-DE" sz="1400" dirty="0" err="1"/>
              <a:t>or</a:t>
            </a:r>
            <a:r>
              <a:rPr lang="de-DE" sz="1400" dirty="0"/>
              <a:t> Insurance Europe (Frédéric de Courtois)</a:t>
            </a:r>
            <a:br>
              <a:rPr lang="de-DE" sz="1400" dirty="0"/>
            </a:br>
            <a:r>
              <a:rPr lang="de-DE" sz="1400" i="1" dirty="0"/>
              <a:t>(</a:t>
            </a:r>
            <a:r>
              <a:rPr lang="de-DE" sz="1400" i="1" dirty="0" err="1"/>
              <a:t>declined</a:t>
            </a:r>
            <a:r>
              <a:rPr lang="de-DE" sz="1400" i="1" dirty="0"/>
              <a:t>: Stéphane </a:t>
            </a:r>
            <a:r>
              <a:rPr lang="de-DE" sz="1400" i="1" dirty="0" err="1"/>
              <a:t>Séjourné</a:t>
            </a:r>
            <a:r>
              <a:rPr lang="de-DE" sz="1400" i="1" dirty="0"/>
              <a:t> (not </a:t>
            </a:r>
            <a:r>
              <a:rPr lang="de-DE" sz="1400" i="1" dirty="0" err="1"/>
              <a:t>available</a:t>
            </a:r>
            <a:r>
              <a:rPr lang="de-DE" sz="1400" i="1" dirty="0"/>
              <a:t> due </a:t>
            </a:r>
            <a:r>
              <a:rPr lang="de-DE" sz="1400" i="1" dirty="0" err="1"/>
              <a:t>to</a:t>
            </a:r>
            <a:r>
              <a:rPr lang="de-DE" sz="1400" i="1" dirty="0"/>
              <a:t> </a:t>
            </a:r>
            <a:r>
              <a:rPr lang="de-DE" sz="1400" i="1" dirty="0" err="1"/>
              <a:t>parliament</a:t>
            </a:r>
            <a:r>
              <a:rPr lang="de-DE" sz="1400" i="1" dirty="0"/>
              <a:t> </a:t>
            </a:r>
            <a:r>
              <a:rPr lang="de-DE" sz="1400" i="1" dirty="0" err="1"/>
              <a:t>week</a:t>
            </a:r>
            <a:r>
              <a:rPr lang="de-DE" sz="1400" i="1" dirty="0"/>
              <a:t>; all EU </a:t>
            </a:r>
            <a:r>
              <a:rPr lang="de-DE" sz="1400" i="1" dirty="0" err="1"/>
              <a:t>politicians</a:t>
            </a:r>
            <a:r>
              <a:rPr lang="de-DE" sz="1400" i="1" dirty="0"/>
              <a:t> will </a:t>
            </a:r>
            <a:r>
              <a:rPr lang="de-DE" sz="1400" i="1" dirty="0" err="1"/>
              <a:t>most</a:t>
            </a:r>
            <a:r>
              <a:rPr lang="de-DE" sz="1400" i="1" dirty="0"/>
              <a:t> </a:t>
            </a:r>
            <a:r>
              <a:rPr lang="de-DE" sz="1400" i="1" dirty="0" err="1"/>
              <a:t>likely</a:t>
            </a:r>
            <a:r>
              <a:rPr lang="de-DE" sz="1400" i="1" dirty="0"/>
              <a:t> not </a:t>
            </a:r>
            <a:r>
              <a:rPr lang="de-DE" sz="1400" i="1" dirty="0" err="1"/>
              <a:t>available</a:t>
            </a:r>
            <a:r>
              <a:rPr lang="de-DE" sz="1400" i="1" dirty="0"/>
              <a:t>) 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de-DE" sz="900" dirty="0"/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de-DE" sz="1800" b="1" dirty="0"/>
              <a:t>P4: AI </a:t>
            </a:r>
            <a:r>
              <a:rPr lang="de-DE" sz="1800" b="1" dirty="0" err="1"/>
              <a:t>office</a:t>
            </a:r>
            <a:r>
              <a:rPr lang="de-DE" sz="1800" b="1" dirty="0"/>
              <a:t> (EU </a:t>
            </a:r>
            <a:r>
              <a:rPr lang="de-DE" sz="1800" b="1" dirty="0" err="1"/>
              <a:t>Commission</a:t>
            </a:r>
            <a:r>
              <a:rPr lang="de-DE" sz="1800" b="1" dirty="0"/>
              <a:t>) &amp; </a:t>
            </a:r>
            <a:r>
              <a:rPr lang="de-DE" sz="1800" b="1" dirty="0" err="1"/>
              <a:t>panel</a:t>
            </a:r>
            <a:r>
              <a:rPr lang="de-DE" sz="1800" b="1" dirty="0"/>
              <a:t> </a:t>
            </a:r>
            <a:r>
              <a:rPr lang="de-DE" sz="1800" b="1" dirty="0" err="1"/>
              <a:t>tech</a:t>
            </a:r>
            <a:r>
              <a:rPr lang="de-DE" sz="1800" b="1" dirty="0"/>
              <a:t> </a:t>
            </a:r>
            <a:r>
              <a:rPr lang="de-DE" sz="1800" b="1" dirty="0" err="1"/>
              <a:t>representatives</a:t>
            </a:r>
            <a:r>
              <a:rPr lang="de-DE" sz="1800" b="1" dirty="0"/>
              <a:t> 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de-DE" sz="1400" dirty="0"/>
              <a:t>Keynote: </a:t>
            </a:r>
            <a:r>
              <a:rPr lang="de-DE" sz="1400" dirty="0" err="1"/>
              <a:t>Lucilla</a:t>
            </a:r>
            <a:r>
              <a:rPr lang="de-DE" sz="1400" dirty="0"/>
              <a:t> </a:t>
            </a:r>
            <a:r>
              <a:rPr lang="de-DE" sz="1400" dirty="0" err="1"/>
              <a:t>Sioli</a:t>
            </a:r>
            <a:r>
              <a:rPr lang="de-DE" sz="1400" dirty="0"/>
              <a:t> (Chair AI </a:t>
            </a:r>
            <a:r>
              <a:rPr lang="de-DE" sz="1400" dirty="0" err="1"/>
              <a:t>office</a:t>
            </a:r>
            <a:r>
              <a:rPr lang="de-DE" sz="1400" dirty="0"/>
              <a:t>, not </a:t>
            </a:r>
            <a:r>
              <a:rPr lang="de-DE" sz="1400" dirty="0" err="1"/>
              <a:t>yet</a:t>
            </a:r>
            <a:r>
              <a:rPr lang="de-DE" sz="1400" dirty="0"/>
              <a:t> </a:t>
            </a:r>
            <a:r>
              <a:rPr lang="de-DE" sz="1400" dirty="0" err="1"/>
              <a:t>invited</a:t>
            </a:r>
            <a:r>
              <a:rPr lang="de-DE" sz="1400" dirty="0"/>
              <a:t>)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de-DE" sz="1400" dirty="0"/>
              <a:t>Panel: Joelle </a:t>
            </a:r>
            <a:r>
              <a:rPr lang="de-DE" sz="1400" dirty="0" err="1"/>
              <a:t>Barral</a:t>
            </a:r>
            <a:r>
              <a:rPr lang="de-DE" sz="1400" dirty="0"/>
              <a:t> (Google), Jean-Charles </a:t>
            </a:r>
            <a:r>
              <a:rPr lang="de-DE" sz="1400" dirty="0" err="1"/>
              <a:t>Samuelian</a:t>
            </a:r>
            <a:r>
              <a:rPr lang="de-DE" sz="1400" dirty="0"/>
              <a:t> (CEO ALAN), Frank Chang (</a:t>
            </a:r>
            <a:r>
              <a:rPr lang="de-DE" sz="1400"/>
              <a:t>IAA)</a:t>
            </a:r>
            <a:endParaRPr lang="de-DE" sz="180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561B76E-897D-31F1-17BD-1E88CFC4BC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dirty="0"/>
              <a:t>ECA 2026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09660D3-D350-081F-8351-2E971B66B263}"/>
              </a:ext>
            </a:extLst>
          </p:cNvPr>
          <p:cNvSpPr txBox="1"/>
          <p:nvPr/>
        </p:nvSpPr>
        <p:spPr>
          <a:xfrm>
            <a:off x="8198316" y="3012300"/>
            <a:ext cx="3471169" cy="830997"/>
          </a:xfrm>
          <a:prstGeom prst="rect">
            <a:avLst/>
          </a:prstGeom>
          <a:noFill/>
          <a:ln>
            <a:solidFill>
              <a:srgbClr val="DDC42B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de-DE" sz="1600" dirty="0" err="1">
                <a:latin typeface="+mn-lt"/>
              </a:rPr>
              <a:t>Allocation</a:t>
            </a:r>
            <a:r>
              <a:rPr lang="de-DE" sz="1600" dirty="0">
                <a:latin typeface="+mn-lt"/>
              </a:rPr>
              <a:t> of </a:t>
            </a:r>
            <a:r>
              <a:rPr lang="de-DE" sz="1600" dirty="0" err="1">
                <a:latin typeface="+mn-lt"/>
              </a:rPr>
              <a:t>speakers</a:t>
            </a:r>
            <a:r>
              <a:rPr lang="de-DE" sz="1600" dirty="0">
                <a:latin typeface="+mn-lt"/>
              </a:rPr>
              <a:t>/</a:t>
            </a:r>
            <a:r>
              <a:rPr lang="de-DE" sz="1600" dirty="0" err="1">
                <a:latin typeface="+mn-lt"/>
              </a:rPr>
              <a:t>sessions</a:t>
            </a:r>
            <a:r>
              <a:rPr lang="de-DE" sz="1600" dirty="0">
                <a:latin typeface="+mn-lt"/>
              </a:rPr>
              <a:t> also </a:t>
            </a:r>
            <a:r>
              <a:rPr lang="de-DE" sz="1600" dirty="0" err="1">
                <a:latin typeface="+mn-lt"/>
              </a:rPr>
              <a:t>subject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to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actual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availability</a:t>
            </a:r>
            <a:r>
              <a:rPr lang="de-DE" sz="1600" dirty="0">
                <a:latin typeface="+mn-lt"/>
              </a:rPr>
              <a:t> of </a:t>
            </a:r>
            <a:r>
              <a:rPr lang="de-DE" sz="1600" dirty="0" err="1">
                <a:latin typeface="+mn-lt"/>
              </a:rPr>
              <a:t>speakers</a:t>
            </a:r>
            <a:r>
              <a:rPr lang="de-DE" sz="1600" dirty="0">
                <a:latin typeface="+mn-lt"/>
              </a:rPr>
              <a:t>  </a:t>
            </a:r>
            <a:r>
              <a:rPr lang="de-DE" sz="1600" dirty="0" err="1">
                <a:latin typeface="+mn-lt"/>
              </a:rPr>
              <a:t>for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the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two</a:t>
            </a:r>
            <a:r>
              <a:rPr lang="de-DE" sz="1600" dirty="0">
                <a:latin typeface="+mn-lt"/>
              </a:rPr>
              <a:t> </a:t>
            </a:r>
            <a:r>
              <a:rPr lang="de-DE" sz="1600" dirty="0" err="1">
                <a:latin typeface="+mn-lt"/>
              </a:rPr>
              <a:t>days</a:t>
            </a:r>
            <a:endParaRPr lang="de-DE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45330585"/>
      </p:ext>
    </p:extLst>
  </p:cSld>
  <p:clrMapOvr>
    <a:masterClrMapping/>
  </p:clrMapOvr>
  <p:transition spd="med"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F52CEB2-4237-4BC6-4066-95E4B96279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6CB06F-8D94-B64C-AC66-62AFBAF0736E}" type="slidenum">
              <a:rPr lang="nl-NL" smtClean="0"/>
              <a:pPr/>
              <a:t>4</a:t>
            </a:fld>
            <a:endParaRPr lang="nl-NL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6F8CA81-C0F9-995B-054D-57F5CF37DE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/>
              <a:t>ECA 2026</a:t>
            </a:r>
            <a:endParaRPr lang="de-DE" dirty="0"/>
          </a:p>
        </p:txBody>
      </p:sp>
      <p:graphicFrame>
        <p:nvGraphicFramePr>
          <p:cNvPr id="9" name="Diagramm 8">
            <a:extLst>
              <a:ext uri="{FF2B5EF4-FFF2-40B4-BE49-F238E27FC236}">
                <a16:creationId xmlns:a16="http://schemas.microsoft.com/office/drawing/2014/main" id="{4A5C1A7B-39EC-77BE-09DF-6ED38E8050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17244240"/>
              </p:ext>
            </p:extLst>
          </p:nvPr>
        </p:nvGraphicFramePr>
        <p:xfrm>
          <a:off x="978147" y="512915"/>
          <a:ext cx="7448364" cy="53798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Grafik 9" descr="Häkchen mit einfarbiger Füllung">
            <a:extLst>
              <a:ext uri="{FF2B5EF4-FFF2-40B4-BE49-F238E27FC236}">
                <a16:creationId xmlns:a16="http://schemas.microsoft.com/office/drawing/2014/main" id="{DEF00222-62A3-DE2B-6C09-03277EFE9F7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58150" y="612708"/>
            <a:ext cx="442281" cy="442281"/>
          </a:xfrm>
          <a:prstGeom prst="rect">
            <a:avLst/>
          </a:prstGeom>
        </p:spPr>
      </p:pic>
      <p:pic>
        <p:nvPicPr>
          <p:cNvPr id="11" name="Grafik 10" descr="Häkchen mit einfarbiger Füllung">
            <a:extLst>
              <a:ext uri="{FF2B5EF4-FFF2-40B4-BE49-F238E27FC236}">
                <a16:creationId xmlns:a16="http://schemas.microsoft.com/office/drawing/2014/main" id="{3A977327-C612-5CE0-D6CB-F3D335658C2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58148" y="1243642"/>
            <a:ext cx="442281" cy="442281"/>
          </a:xfrm>
          <a:prstGeom prst="rect">
            <a:avLst/>
          </a:prstGeom>
        </p:spPr>
      </p:pic>
      <p:pic>
        <p:nvPicPr>
          <p:cNvPr id="12" name="Grafik 11" descr="Häkchen mit einfarbiger Füllung">
            <a:extLst>
              <a:ext uri="{FF2B5EF4-FFF2-40B4-BE49-F238E27FC236}">
                <a16:creationId xmlns:a16="http://schemas.microsoft.com/office/drawing/2014/main" id="{7D57D969-068B-4FAF-E99C-7DD411E286A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58149" y="1836509"/>
            <a:ext cx="442281" cy="442281"/>
          </a:xfrm>
          <a:prstGeom prst="rect">
            <a:avLst/>
          </a:prstGeom>
        </p:spPr>
      </p:pic>
      <p:pic>
        <p:nvPicPr>
          <p:cNvPr id="4" name="Grafik 3" descr="Häkchen mit einfarbiger Füllung">
            <a:extLst>
              <a:ext uri="{FF2B5EF4-FFF2-40B4-BE49-F238E27FC236}">
                <a16:creationId xmlns:a16="http://schemas.microsoft.com/office/drawing/2014/main" id="{3260D3E1-3B1A-0506-FC2D-91544C669D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60029" y="2525516"/>
            <a:ext cx="442281" cy="442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741308"/>
      </p:ext>
    </p:extLst>
  </p:cSld>
  <p:clrMapOvr>
    <a:masterClrMapping/>
  </p:clrMapOvr>
  <p:transition spd="med">
    <p:pull dir="d"/>
  </p:transition>
</p:sld>
</file>

<file path=ppt/theme/theme1.xml><?xml version="1.0" encoding="utf-8"?>
<a:theme xmlns:a="http://schemas.openxmlformats.org/drawingml/2006/main" name="Diamodel AAE">
  <a:themeElements>
    <a:clrScheme name="Benutzerdefiniert 2">
      <a:dk1>
        <a:srgbClr val="193C6C"/>
      </a:dk1>
      <a:lt1>
        <a:srgbClr val="FFFFFF"/>
      </a:lt1>
      <a:dk2>
        <a:srgbClr val="007CBE"/>
      </a:dk2>
      <a:lt2>
        <a:srgbClr val="F7F2D4"/>
      </a:lt2>
      <a:accent1>
        <a:srgbClr val="DDC42B"/>
      </a:accent1>
      <a:accent2>
        <a:srgbClr val="842A2B"/>
      </a:accent2>
      <a:accent3>
        <a:srgbClr val="CFB312"/>
      </a:accent3>
      <a:accent4>
        <a:srgbClr val="055849"/>
      </a:accent4>
      <a:accent5>
        <a:srgbClr val="006C92"/>
      </a:accent5>
      <a:accent6>
        <a:srgbClr val="A02B7C"/>
      </a:accent6>
      <a:hlink>
        <a:srgbClr val="007BBA"/>
      </a:hlink>
      <a:folHlink>
        <a:srgbClr val="007BBA"/>
      </a:folHlink>
    </a:clrScheme>
    <a:fontScheme name="Benutzerdefiniert 5">
      <a:majorFont>
        <a:latin typeface="Calibri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  <a:ea typeface="ＭＳ Ｐゴシック" charset="0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dirty="0" smtClean="0">
            <a:latin typeface="+mn-lt"/>
          </a:defRPr>
        </a:defPPr>
      </a:lstStyle>
    </a:txDef>
  </a:objectDefaults>
  <a:extraClrSchemeLst>
    <a:extraClrScheme>
      <a:clrScheme name="HN-pp-template 1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2">
        <a:dk1>
          <a:srgbClr val="0E4133"/>
        </a:dk1>
        <a:lt1>
          <a:srgbClr val="FFFFFF"/>
        </a:lt1>
        <a:dk2>
          <a:srgbClr val="93B82B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N-pp-template 3">
        <a:dk1>
          <a:srgbClr val="0E4133"/>
        </a:dk1>
        <a:lt1>
          <a:srgbClr val="FFFFFF"/>
        </a:lt1>
        <a:dk2>
          <a:srgbClr val="D06000"/>
        </a:dk2>
        <a:lt2>
          <a:srgbClr val="9F9F9F"/>
        </a:lt2>
        <a:accent1>
          <a:srgbClr val="E4E4E4"/>
        </a:accent1>
        <a:accent2>
          <a:srgbClr val="B6CB90"/>
        </a:accent2>
        <a:accent3>
          <a:srgbClr val="FFFFFF"/>
        </a:accent3>
        <a:accent4>
          <a:srgbClr val="0A362A"/>
        </a:accent4>
        <a:accent5>
          <a:srgbClr val="EFEFEF"/>
        </a:accent5>
        <a:accent6>
          <a:srgbClr val="A5B882"/>
        </a:accent6>
        <a:hlink>
          <a:srgbClr val="93B82B"/>
        </a:hlink>
        <a:folHlink>
          <a:srgbClr val="A463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Aangepast 12">
    <a:dk1>
      <a:srgbClr val="0B3D53"/>
    </a:dk1>
    <a:lt1>
      <a:srgbClr val="FFFFFF"/>
    </a:lt1>
    <a:dk2>
      <a:srgbClr val="C8BE9F"/>
    </a:dk2>
    <a:lt2>
      <a:srgbClr val="ECE8DC"/>
    </a:lt2>
    <a:accent1>
      <a:srgbClr val="007BBA"/>
    </a:accent1>
    <a:accent2>
      <a:srgbClr val="842A2B"/>
    </a:accent2>
    <a:accent3>
      <a:srgbClr val="CFB312"/>
    </a:accent3>
    <a:accent4>
      <a:srgbClr val="055849"/>
    </a:accent4>
    <a:accent5>
      <a:srgbClr val="006C92"/>
    </a:accent5>
    <a:accent6>
      <a:srgbClr val="A02B7C"/>
    </a:accent6>
    <a:hlink>
      <a:srgbClr val="007BBA"/>
    </a:hlink>
    <a:folHlink>
      <a:srgbClr val="007BBA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789ea69-044b-46f0-a0a7-0341fa713b1c">
      <Terms xmlns="http://schemas.microsoft.com/office/infopath/2007/PartnerControls"/>
    </lcf76f155ced4ddcb4097134ff3c332f>
    <TaxCatchAll xmlns="8dfb9587-f584-4ba3-9cbc-f137386f428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3EA724A27E704CB784425C4A8BD2BE" ma:contentTypeVersion="12" ma:contentTypeDescription="Create a new document." ma:contentTypeScope="" ma:versionID="15d7c87935b872190ec03d45c72a63c5">
  <xsd:schema xmlns:xsd="http://www.w3.org/2001/XMLSchema" xmlns:xs="http://www.w3.org/2001/XMLSchema" xmlns:p="http://schemas.microsoft.com/office/2006/metadata/properties" xmlns:ns2="b789ea69-044b-46f0-a0a7-0341fa713b1c" xmlns:ns3="8dfb9587-f584-4ba3-9cbc-f137386f428e" targetNamespace="http://schemas.microsoft.com/office/2006/metadata/properties" ma:root="true" ma:fieldsID="d34ace5891c722e0df0fbdf08a6fc48b" ns2:_="" ns3:_="">
    <xsd:import namespace="b789ea69-044b-46f0-a0a7-0341fa713b1c"/>
    <xsd:import namespace="8dfb9587-f584-4ba3-9cbc-f137386f428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BillingMetadata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89ea69-044b-46f0-a0a7-0341fa713b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11" nillable="true" ma:displayName="MediaServiceBillingMetadata" ma:hidden="true" ma:internalName="MediaServiceBillingMetadata" ma:readOnly="true">
      <xsd:simpleType>
        <xsd:restriction base="dms:Note"/>
      </xsd:simpleType>
    </xsd:element>
    <xsd:element name="MediaServiceDateTaken" ma:index="12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055f5266-3555-4728-8403-0e4d19484a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fb9587-f584-4ba3-9cbc-f137386f428e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0dc9e576-8c41-4a39-9ccb-1ff414d603de}" ma:internalName="TaxCatchAll" ma:showField="CatchAllData" ma:web="8dfb9587-f584-4ba3-9cbc-f137386f428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88F84A-E25E-4A17-9FD6-5F35D688F3EC}">
  <ds:schemaRefs>
    <ds:schemaRef ds:uri="http://schemas.microsoft.com/office/2006/metadata/properties"/>
    <ds:schemaRef ds:uri="http://schemas.microsoft.com/office/infopath/2007/PartnerControls"/>
    <ds:schemaRef ds:uri="6f3d9d84-95d2-4fdc-8651-7722bd348384"/>
    <ds:schemaRef ds:uri="0a55b37b-8fb9-4c24-8b99-d6afa0d23239"/>
  </ds:schemaRefs>
</ds:datastoreItem>
</file>

<file path=customXml/itemProps2.xml><?xml version="1.0" encoding="utf-8"?>
<ds:datastoreItem xmlns:ds="http://schemas.openxmlformats.org/officeDocument/2006/customXml" ds:itemID="{351C9D1C-5B6B-4480-8776-4A6844A1462C}"/>
</file>

<file path=customXml/itemProps3.xml><?xml version="1.0" encoding="utf-8"?>
<ds:datastoreItem xmlns:ds="http://schemas.openxmlformats.org/officeDocument/2006/customXml" ds:itemID="{8AEE33D8-F9F4-4730-A057-FBA9393483F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382</Words>
  <Application>Microsoft Office PowerPoint</Application>
  <PresentationFormat>Breitbild</PresentationFormat>
  <Paragraphs>65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10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5" baseType="lpstr">
      <vt:lpstr>Amerigo BT</vt:lpstr>
      <vt:lpstr>Arial</vt:lpstr>
      <vt:lpstr>Calibri</vt:lpstr>
      <vt:lpstr>Calibri Normaal</vt:lpstr>
      <vt:lpstr>Courier New</vt:lpstr>
      <vt:lpstr>Symbol</vt:lpstr>
      <vt:lpstr>Times</vt:lpstr>
      <vt:lpstr>Trebuchet MS</vt:lpstr>
      <vt:lpstr>Verdana</vt:lpstr>
      <vt:lpstr>Wingdings</vt:lpstr>
      <vt:lpstr>Diamodel AAE</vt:lpstr>
      <vt:lpstr>ECA 2026 – Board Report September 2025 </vt:lpstr>
      <vt:lpstr>Status</vt:lpstr>
      <vt:lpstr>Plenary Sessions ECA 2026 – Proposal Steering Committee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Linda van den Akker</dc:creator>
  <cp:lastModifiedBy>Martin Oymanns</cp:lastModifiedBy>
  <cp:revision>168</cp:revision>
  <dcterms:created xsi:type="dcterms:W3CDTF">2017-04-07T11:37:20Z</dcterms:created>
  <dcterms:modified xsi:type="dcterms:W3CDTF">2025-09-12T15:09:10Z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0x010100233EA724A27E704CB784425C4A8BD2BE</vt:lpwstr>
  </property>
</Properties>
</file>