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1" r:id="rId4"/>
    <p:sldMasterId id="2147483670" r:id="rId5"/>
  </p:sldMasterIdLst>
  <p:notesMasterIdLst>
    <p:notesMasterId r:id="rId27"/>
  </p:notesMasterIdLst>
  <p:sldIdLst>
    <p:sldId id="310" r:id="rId6"/>
    <p:sldId id="1520" r:id="rId7"/>
    <p:sldId id="1511" r:id="rId8"/>
    <p:sldId id="1516" r:id="rId9"/>
    <p:sldId id="1509" r:id="rId10"/>
    <p:sldId id="1519" r:id="rId11"/>
    <p:sldId id="1513" r:id="rId12"/>
    <p:sldId id="1515" r:id="rId13"/>
    <p:sldId id="1518" r:id="rId14"/>
    <p:sldId id="1505" r:id="rId15"/>
    <p:sldId id="413" r:id="rId16"/>
    <p:sldId id="417" r:id="rId17"/>
    <p:sldId id="418" r:id="rId18"/>
    <p:sldId id="420" r:id="rId19"/>
    <p:sldId id="427" r:id="rId20"/>
    <p:sldId id="425" r:id="rId21"/>
    <p:sldId id="419" r:id="rId22"/>
    <p:sldId id="421" r:id="rId23"/>
    <p:sldId id="422" r:id="rId24"/>
    <p:sldId id="416" r:id="rId25"/>
    <p:sldId id="1436" r:id="rId26"/>
  </p:sldIdLst>
  <p:sldSz cx="12192000" cy="6858000"/>
  <p:notesSz cx="6858000" cy="9144000"/>
  <p:defaultTextStyle>
    <a:defPPr>
      <a:defRPr lang="en-US"/>
    </a:defPPr>
    <a:lvl1pPr algn="l" rtl="0" eaLnBrk="0" fontAlgn="base" hangingPunct="0">
      <a:spcBef>
        <a:spcPct val="0"/>
      </a:spcBef>
      <a:spcAft>
        <a:spcPct val="0"/>
      </a:spcAft>
      <a:defRPr sz="3200" kern="1200">
        <a:solidFill>
          <a:schemeClr val="tx1"/>
        </a:solidFill>
        <a:latin typeface="Times" charset="0"/>
        <a:ea typeface="ＭＳ Ｐゴシック" charset="0"/>
        <a:cs typeface="+mn-cs"/>
      </a:defRPr>
    </a:lvl1pPr>
    <a:lvl2pPr marL="609585" algn="l" rtl="0" eaLnBrk="0" fontAlgn="base" hangingPunct="0">
      <a:spcBef>
        <a:spcPct val="0"/>
      </a:spcBef>
      <a:spcAft>
        <a:spcPct val="0"/>
      </a:spcAft>
      <a:defRPr sz="3200" kern="1200">
        <a:solidFill>
          <a:schemeClr val="tx1"/>
        </a:solidFill>
        <a:latin typeface="Times" charset="0"/>
        <a:ea typeface="ＭＳ Ｐゴシック" charset="0"/>
        <a:cs typeface="+mn-cs"/>
      </a:defRPr>
    </a:lvl2pPr>
    <a:lvl3pPr marL="1219170" algn="l" rtl="0" eaLnBrk="0" fontAlgn="base" hangingPunct="0">
      <a:spcBef>
        <a:spcPct val="0"/>
      </a:spcBef>
      <a:spcAft>
        <a:spcPct val="0"/>
      </a:spcAft>
      <a:defRPr sz="3200" kern="1200">
        <a:solidFill>
          <a:schemeClr val="tx1"/>
        </a:solidFill>
        <a:latin typeface="Times" charset="0"/>
        <a:ea typeface="ＭＳ Ｐゴシック" charset="0"/>
        <a:cs typeface="+mn-cs"/>
      </a:defRPr>
    </a:lvl3pPr>
    <a:lvl4pPr marL="1828754" algn="l" rtl="0" eaLnBrk="0" fontAlgn="base" hangingPunct="0">
      <a:spcBef>
        <a:spcPct val="0"/>
      </a:spcBef>
      <a:spcAft>
        <a:spcPct val="0"/>
      </a:spcAft>
      <a:defRPr sz="3200" kern="1200">
        <a:solidFill>
          <a:schemeClr val="tx1"/>
        </a:solidFill>
        <a:latin typeface="Times" charset="0"/>
        <a:ea typeface="ＭＳ Ｐゴシック" charset="0"/>
        <a:cs typeface="+mn-cs"/>
      </a:defRPr>
    </a:lvl4pPr>
    <a:lvl5pPr marL="2438339" algn="l" rtl="0" eaLnBrk="0" fontAlgn="base" hangingPunct="0">
      <a:spcBef>
        <a:spcPct val="0"/>
      </a:spcBef>
      <a:spcAft>
        <a:spcPct val="0"/>
      </a:spcAft>
      <a:defRPr sz="3200" kern="1200">
        <a:solidFill>
          <a:schemeClr val="tx1"/>
        </a:solidFill>
        <a:latin typeface="Times" charset="0"/>
        <a:ea typeface="ＭＳ Ｐゴシック" charset="0"/>
        <a:cs typeface="+mn-cs"/>
      </a:defRPr>
    </a:lvl5pPr>
    <a:lvl6pPr marL="3047924" algn="l" defTabSz="609585" rtl="0" eaLnBrk="1" latinLnBrk="0" hangingPunct="1">
      <a:defRPr sz="3200" kern="1200">
        <a:solidFill>
          <a:schemeClr val="tx1"/>
        </a:solidFill>
        <a:latin typeface="Times" charset="0"/>
        <a:ea typeface="ＭＳ Ｐゴシック" charset="0"/>
        <a:cs typeface="+mn-cs"/>
      </a:defRPr>
    </a:lvl6pPr>
    <a:lvl7pPr marL="3657509" algn="l" defTabSz="609585" rtl="0" eaLnBrk="1" latinLnBrk="0" hangingPunct="1">
      <a:defRPr sz="3200" kern="1200">
        <a:solidFill>
          <a:schemeClr val="tx1"/>
        </a:solidFill>
        <a:latin typeface="Times" charset="0"/>
        <a:ea typeface="ＭＳ Ｐゴシック" charset="0"/>
        <a:cs typeface="+mn-cs"/>
      </a:defRPr>
    </a:lvl7pPr>
    <a:lvl8pPr marL="4267093" algn="l" defTabSz="609585" rtl="0" eaLnBrk="1" latinLnBrk="0" hangingPunct="1">
      <a:defRPr sz="3200" kern="1200">
        <a:solidFill>
          <a:schemeClr val="tx1"/>
        </a:solidFill>
        <a:latin typeface="Times" charset="0"/>
        <a:ea typeface="ＭＳ Ｐゴシック" charset="0"/>
        <a:cs typeface="+mn-cs"/>
      </a:defRPr>
    </a:lvl8pPr>
    <a:lvl9pPr marL="4876678" algn="l" defTabSz="609585" rtl="0" eaLnBrk="1" latinLnBrk="0" hangingPunct="1">
      <a:defRPr sz="3200" kern="1200">
        <a:solidFill>
          <a:schemeClr val="tx1"/>
        </a:solidFill>
        <a:latin typeface="Times" charset="0"/>
        <a:ea typeface="ＭＳ Ｐゴシック" charset="0"/>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064C932-C415-BD2E-F565-418E73B1AB0C}" name="MANCEBO Maitane, RPS/IAS" initials="MM" userId="S::Maitane.MANCEBO@oecd.org::7e0a80eb-9b9d-48a2-b58f-d9749f4e7404" providerId="AD"/>
  <p188:author id="{9079644A-434C-D0EF-58DD-63214076A645}" name="Martin Melchior" initials="MM" userId="S::mme@archanan.com::27b7f25a-088b-4ef2-9e5d-f5b3078b4728" providerId="AD"/>
  <p188:author id="{4C26C7D2-1412-075C-F36B-36492379C00C}" name="Martin Melchior" initials="MM" userId="S::mme_melcon.dk#ext#@actuaryeu.onmicrosoft.com::37cc70bf-f0ca-4f80-8e54-d71b923449ba" providerId="AD"/>
  <p188:author id="{FFF007D9-72A1-1761-368E-9B0DB2E53013}" name="Stephanos Hadjistyllis" initials="S" userId="S::stephanos@shsactuarial.com::63b9db5f-8d19-468b-aa13-2edd97c64631" providerId="AD"/>
  <p188:author id="{2E2D26EA-6D30-3FC3-ECDB-92211B53494F}" name="karel.h.goossens" initials="ka" userId="S::karel.h.goossens_gmail.com#ext#@actuaryeu.onmicrosoft.com::90e6774a-eff4-417f-b5b7-9f07eedceee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B9B"/>
    <a:srgbClr val="114372"/>
    <a:srgbClr val="006FA8"/>
    <a:srgbClr val="CABB15"/>
    <a:srgbClr val="95B1D2"/>
    <a:srgbClr val="2D8EDA"/>
    <a:srgbClr val="F5F8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D6CEA00-F667-6CC3-FC5D-2A08EA056587}" v="1" dt="2025-09-14T15:19:41.47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858" autoAdjust="0"/>
  </p:normalViewPr>
  <p:slideViewPr>
    <p:cSldViewPr snapToGrid="0">
      <p:cViewPr varScale="1">
        <p:scale>
          <a:sx n="113" d="100"/>
          <a:sy n="113" d="100"/>
        </p:scale>
        <p:origin x="396"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theme" Target="theme/theme1.xml"/><Relationship Id="rId8" Type="http://schemas.openxmlformats.org/officeDocument/2006/relationships/slide" Target="slides/slide3.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b="0" dirty="0"/>
              <a:t>Importance score (0 – 10)</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'[2024.11.14 Poll top 5 ratings to the list of topics for PRM WG and IORP II TF members - per question.xlsx]Question 2'!$P$30</c:f>
              <c:strCache>
                <c:ptCount val="1"/>
                <c:pt idx="0">
                  <c:v>Score</c:v>
                </c:pt>
              </c:strCache>
            </c:strRef>
          </c:tx>
          <c:spPr>
            <a:solidFill>
              <a:schemeClr val="tx1">
                <a:lumMod val="25000"/>
                <a:lumOff val="75000"/>
              </a:schemeClr>
            </a:solidFill>
            <a:ln>
              <a:solidFill>
                <a:srgbClr val="114372"/>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errBars>
            <c:errBarType val="both"/>
            <c:errValType val="cust"/>
            <c:noEndCap val="0"/>
            <c:plus>
              <c:numRef>
                <c:f>'[2024.11.14 Poll top 5 ratings to the list of topics for PRM WG and IORP II TF members - per question.xlsx]Question 2'!$Q$31:$Q$40</c:f>
                <c:numCache>
                  <c:formatCode>General</c:formatCode>
                  <c:ptCount val="10"/>
                  <c:pt idx="0">
                    <c:v>1.5074686235010097</c:v>
                  </c:pt>
                  <c:pt idx="1">
                    <c:v>2.253046096417104</c:v>
                  </c:pt>
                  <c:pt idx="2">
                    <c:v>1.3683745757620012</c:v>
                  </c:pt>
                  <c:pt idx="3">
                    <c:v>1.8916665580550673</c:v>
                  </c:pt>
                  <c:pt idx="4">
                    <c:v>2.5609373284014585</c:v>
                  </c:pt>
                  <c:pt idx="5">
                    <c:v>2.4225438855302608</c:v>
                  </c:pt>
                  <c:pt idx="6">
                    <c:v>2.1571236935760707</c:v>
                  </c:pt>
                  <c:pt idx="7">
                    <c:v>2.1918675062108264</c:v>
                  </c:pt>
                  <c:pt idx="8">
                    <c:v>3.0864730339780522</c:v>
                  </c:pt>
                  <c:pt idx="9">
                    <c:v>1.8499249234015478</c:v>
                  </c:pt>
                </c:numCache>
              </c:numRef>
            </c:plus>
            <c:minus>
              <c:numRef>
                <c:f>'[2024.11.14 Poll top 5 ratings to the list of topics for PRM WG and IORP II TF members - per question.xlsx]Question 2'!$Q$31:$Q$40</c:f>
                <c:numCache>
                  <c:formatCode>General</c:formatCode>
                  <c:ptCount val="10"/>
                  <c:pt idx="0">
                    <c:v>1.5074686235010097</c:v>
                  </c:pt>
                  <c:pt idx="1">
                    <c:v>2.253046096417104</c:v>
                  </c:pt>
                  <c:pt idx="2">
                    <c:v>1.3683745757620012</c:v>
                  </c:pt>
                  <c:pt idx="3">
                    <c:v>1.8916665580550673</c:v>
                  </c:pt>
                  <c:pt idx="4">
                    <c:v>2.5609373284014585</c:v>
                  </c:pt>
                  <c:pt idx="5">
                    <c:v>2.4225438855302608</c:v>
                  </c:pt>
                  <c:pt idx="6">
                    <c:v>2.1571236935760707</c:v>
                  </c:pt>
                  <c:pt idx="7">
                    <c:v>2.1918675062108264</c:v>
                  </c:pt>
                  <c:pt idx="8">
                    <c:v>3.0864730339780522</c:v>
                  </c:pt>
                  <c:pt idx="9">
                    <c:v>1.8499249234015478</c:v>
                  </c:pt>
                </c:numCache>
              </c:numRef>
            </c:minus>
            <c:spPr>
              <a:noFill/>
              <a:ln w="6350" cap="flat" cmpd="sng" algn="ctr">
                <a:solidFill>
                  <a:schemeClr val="bg1">
                    <a:lumMod val="65000"/>
                    <a:alpha val="30000"/>
                  </a:schemeClr>
                </a:solidFill>
                <a:round/>
              </a:ln>
              <a:effectLst/>
            </c:spPr>
          </c:errBars>
          <c:cat>
            <c:strRef>
              <c:f>'[2024.11.14 Poll top 5 ratings to the list of topics for PRM WG and IORP II TF members - per question.xlsx]Question 2'!$O$31:$O$40</c:f>
              <c:strCache>
                <c:ptCount val="10"/>
                <c:pt idx="0">
                  <c:v>Projections &amp; Long-term risk assessments</c:v>
                </c:pt>
                <c:pt idx="1">
                  <c:v>Risk appetite, risk tolerance limits and risk governance</c:v>
                </c:pt>
                <c:pt idx="2">
                  <c:v>DC risk management</c:v>
                </c:pt>
                <c:pt idx="3">
                  <c:v>Discussion paper on valuation of assets and liabilities</c:v>
                </c:pt>
                <c:pt idx="4">
                  <c:v>PBS</c:v>
                </c:pt>
                <c:pt idx="5">
                  <c:v>POG / Duty of care</c:v>
                </c:pt>
                <c:pt idx="6">
                  <c:v>SRAs &amp; cashflows</c:v>
                </c:pt>
                <c:pt idx="7">
                  <c:v>Continue the work on country insights</c:v>
                </c:pt>
                <c:pt idx="8">
                  <c:v>Transparency on cost &amp; charges</c:v>
                </c:pt>
                <c:pt idx="9">
                  <c:v>Sustainability</c:v>
                </c:pt>
              </c:strCache>
            </c:strRef>
          </c:cat>
          <c:val>
            <c:numRef>
              <c:f>'[2024.11.14 Poll top 5 ratings to the list of topics for PRM WG and IORP II TF members - per question.xlsx]Question 2'!$P$31:$P$40</c:f>
              <c:numCache>
                <c:formatCode>#,##0.0</c:formatCode>
                <c:ptCount val="10"/>
                <c:pt idx="0">
                  <c:v>8.2214000000000009</c:v>
                </c:pt>
                <c:pt idx="1">
                  <c:v>7.3325999999999993</c:v>
                </c:pt>
                <c:pt idx="2">
                  <c:v>6.2215999999999996</c:v>
                </c:pt>
                <c:pt idx="3">
                  <c:v>5.7772000000000006</c:v>
                </c:pt>
                <c:pt idx="4">
                  <c:v>5.5549999999999997</c:v>
                </c:pt>
                <c:pt idx="5">
                  <c:v>5.2217000000000002</c:v>
                </c:pt>
                <c:pt idx="6">
                  <c:v>4.5551000000000004</c:v>
                </c:pt>
                <c:pt idx="7">
                  <c:v>4.5551000000000004</c:v>
                </c:pt>
                <c:pt idx="8">
                  <c:v>4.2218000000000009</c:v>
                </c:pt>
                <c:pt idx="9">
                  <c:v>3.3329999999999997</c:v>
                </c:pt>
              </c:numCache>
            </c:numRef>
          </c:val>
          <c:extLst>
            <c:ext xmlns:c16="http://schemas.microsoft.com/office/drawing/2014/chart" uri="{C3380CC4-5D6E-409C-BE32-E72D297353CC}">
              <c16:uniqueId val="{00000000-A521-4928-8078-A238C0F1BCFB}"/>
            </c:ext>
          </c:extLst>
        </c:ser>
        <c:dLbls>
          <c:showLegendKey val="0"/>
          <c:showVal val="0"/>
          <c:showCatName val="0"/>
          <c:showSerName val="0"/>
          <c:showPercent val="0"/>
          <c:showBubbleSize val="0"/>
        </c:dLbls>
        <c:gapWidth val="219"/>
        <c:overlap val="-27"/>
        <c:axId val="915922384"/>
        <c:axId val="915919504"/>
      </c:barChart>
      <c:catAx>
        <c:axId val="9159223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915919504"/>
        <c:crosses val="autoZero"/>
        <c:auto val="1"/>
        <c:lblAlgn val="ctr"/>
        <c:lblOffset val="100"/>
        <c:noMultiLvlLbl val="0"/>
      </c:catAx>
      <c:valAx>
        <c:axId val="915919504"/>
        <c:scaling>
          <c:orientation val="minMax"/>
          <c:max val="10"/>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91592238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E6AA2D0-44B6-4DD6-8A9C-87833112537F}" type="doc">
      <dgm:prSet loTypeId="urn:microsoft.com/office/officeart/2005/8/layout/cycle3" loCatId="cycle" qsTypeId="urn:microsoft.com/office/officeart/2005/8/quickstyle/simple1" qsCatId="simple" csTypeId="urn:microsoft.com/office/officeart/2005/8/colors/colorful3" csCatId="colorful" phldr="1"/>
      <dgm:spPr/>
      <dgm:t>
        <a:bodyPr/>
        <a:lstStyle/>
        <a:p>
          <a:endParaRPr lang="en-GB"/>
        </a:p>
      </dgm:t>
    </dgm:pt>
    <dgm:pt modelId="{3EE9CA1A-3BE2-4D33-BA67-63BE8DFDFD91}">
      <dgm:prSet phldrT="[Text]"/>
      <dgm:spPr>
        <a:xfrm>
          <a:off x="2706767" y="110482"/>
          <a:ext cx="956642" cy="447503"/>
        </a:xfrm>
        <a:prstGeom prst="roundRect">
          <a:avLst/>
        </a:prstGeom>
        <a:solidFill>
          <a:srgbClr val="CFB312">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en-GB" dirty="0">
              <a:solidFill>
                <a:srgbClr val="FFFFFF"/>
              </a:solidFill>
              <a:latin typeface="Calibri" panose="020F0502020204030204" pitchFamily="34" charset="0"/>
              <a:ea typeface="Calibri" panose="020F0502020204030204" pitchFamily="34" charset="0"/>
              <a:cs typeface="Calibri" panose="020F0502020204030204" pitchFamily="34" charset="0"/>
            </a:rPr>
            <a:t>Identification</a:t>
          </a:r>
        </a:p>
      </dgm:t>
    </dgm:pt>
    <dgm:pt modelId="{D1F879F8-B03A-4F7C-A1FD-1C1B5BC5353F}" type="parTrans" cxnId="{2ACA8908-F7A3-4BA1-A4A3-3933772EEEE2}">
      <dgm:prSet/>
      <dgm:spPr/>
      <dgm:t>
        <a:bodyPr/>
        <a:lstStyle/>
        <a:p>
          <a:endParaRPr lang="en-GB">
            <a:latin typeface="Calibri" panose="020F0502020204030204" pitchFamily="34" charset="0"/>
            <a:ea typeface="Calibri" panose="020F0502020204030204" pitchFamily="34" charset="0"/>
            <a:cs typeface="Calibri" panose="020F0502020204030204" pitchFamily="34" charset="0"/>
          </a:endParaRPr>
        </a:p>
      </dgm:t>
    </dgm:pt>
    <dgm:pt modelId="{29CB5280-EF4D-4960-BCD4-A32B3CE9A052}" type="sibTrans" cxnId="{2ACA8908-F7A3-4BA1-A4A3-3933772EEEE2}">
      <dgm:prSet/>
      <dgm:spPr>
        <a:xfrm>
          <a:off x="1740877" y="78377"/>
          <a:ext cx="2888423" cy="2888423"/>
        </a:xfrm>
        <a:prstGeom prst="circularArrow">
          <a:avLst>
            <a:gd name="adj1" fmla="val 5544"/>
            <a:gd name="adj2" fmla="val 330680"/>
            <a:gd name="adj3" fmla="val 14425448"/>
            <a:gd name="adj4" fmla="val 17002053"/>
            <a:gd name="adj5" fmla="val 5757"/>
          </a:avLst>
        </a:prstGeom>
        <a:solidFill>
          <a:srgbClr val="CFB312">
            <a:tint val="40000"/>
            <a:hueOff val="0"/>
            <a:satOff val="0"/>
            <a:lumOff val="0"/>
            <a:alphaOff val="0"/>
          </a:srgbClr>
        </a:solidFill>
        <a:ln>
          <a:noFill/>
        </a:ln>
        <a:effectLst/>
      </dgm:spPr>
      <dgm:t>
        <a:bodyPr/>
        <a:lstStyle/>
        <a:p>
          <a:endParaRPr lang="en-GB">
            <a:latin typeface="Calibri" panose="020F0502020204030204" pitchFamily="34" charset="0"/>
            <a:ea typeface="Calibri" panose="020F0502020204030204" pitchFamily="34" charset="0"/>
            <a:cs typeface="Calibri" panose="020F0502020204030204" pitchFamily="34" charset="0"/>
          </a:endParaRPr>
        </a:p>
      </dgm:t>
    </dgm:pt>
    <dgm:pt modelId="{EE2019DB-B2BC-47F1-A784-3856B0629403}">
      <dgm:prSet phldrT="[Text]"/>
      <dgm:spPr>
        <a:xfrm>
          <a:off x="3878219" y="961591"/>
          <a:ext cx="956642" cy="447503"/>
        </a:xfrm>
        <a:prstGeom prst="roundRect">
          <a:avLst/>
        </a:prstGeom>
        <a:solidFill>
          <a:srgbClr val="CFB312">
            <a:hueOff val="1770679"/>
            <a:satOff val="1308"/>
            <a:lumOff val="-6470"/>
            <a:alphaOff val="0"/>
          </a:srgbClr>
        </a:solidFill>
        <a:ln w="25400" cap="flat" cmpd="sng" algn="ctr">
          <a:solidFill>
            <a:srgbClr val="FFFFFF">
              <a:hueOff val="0"/>
              <a:satOff val="0"/>
              <a:lumOff val="0"/>
              <a:alphaOff val="0"/>
            </a:srgbClr>
          </a:solidFill>
          <a:prstDash val="solid"/>
        </a:ln>
        <a:effectLst/>
      </dgm:spPr>
      <dgm:t>
        <a:bodyPr/>
        <a:lstStyle/>
        <a:p>
          <a:pPr>
            <a:buNone/>
          </a:pPr>
          <a:r>
            <a:rPr lang="en-GB" dirty="0">
              <a:solidFill>
                <a:srgbClr val="FFFFFF"/>
              </a:solidFill>
              <a:latin typeface="Calibri" panose="020F0502020204030204" pitchFamily="34" charset="0"/>
              <a:ea typeface="Calibri" panose="020F0502020204030204" pitchFamily="34" charset="0"/>
              <a:cs typeface="Calibri" panose="020F0502020204030204" pitchFamily="34" charset="0"/>
            </a:rPr>
            <a:t>Assessment</a:t>
          </a:r>
        </a:p>
      </dgm:t>
    </dgm:pt>
    <dgm:pt modelId="{B0751EF2-5C1B-4EC0-93CB-B289552F4499}" type="parTrans" cxnId="{B731B8D7-B032-4CD9-94B1-EC7D10956369}">
      <dgm:prSet/>
      <dgm:spPr/>
      <dgm:t>
        <a:bodyPr/>
        <a:lstStyle/>
        <a:p>
          <a:endParaRPr lang="en-GB">
            <a:latin typeface="Calibri" panose="020F0502020204030204" pitchFamily="34" charset="0"/>
            <a:ea typeface="Calibri" panose="020F0502020204030204" pitchFamily="34" charset="0"/>
            <a:cs typeface="Calibri" panose="020F0502020204030204" pitchFamily="34" charset="0"/>
          </a:endParaRPr>
        </a:p>
      </dgm:t>
    </dgm:pt>
    <dgm:pt modelId="{AB58BE08-D8D1-4363-B50F-920D4075B25C}" type="sibTrans" cxnId="{B731B8D7-B032-4CD9-94B1-EC7D10956369}">
      <dgm:prSet/>
      <dgm:spPr/>
      <dgm:t>
        <a:bodyPr/>
        <a:lstStyle/>
        <a:p>
          <a:endParaRPr lang="en-GB">
            <a:latin typeface="Calibri" panose="020F0502020204030204" pitchFamily="34" charset="0"/>
            <a:ea typeface="Calibri" panose="020F0502020204030204" pitchFamily="34" charset="0"/>
            <a:cs typeface="Calibri" panose="020F0502020204030204" pitchFamily="34" charset="0"/>
          </a:endParaRPr>
        </a:p>
      </dgm:t>
    </dgm:pt>
    <dgm:pt modelId="{EE193B38-4297-4790-8584-F70B068AEE54}">
      <dgm:prSet phldrT="[Text]"/>
      <dgm:spPr>
        <a:xfrm>
          <a:off x="3715692" y="2070221"/>
          <a:ext cx="956642" cy="447503"/>
        </a:xfrm>
        <a:prstGeom prst="roundRect">
          <a:avLst/>
        </a:prstGeom>
        <a:solidFill>
          <a:srgbClr val="CFB312">
            <a:hueOff val="3541358"/>
            <a:satOff val="2617"/>
            <a:lumOff val="-12940"/>
            <a:alphaOff val="0"/>
          </a:srgbClr>
        </a:solidFill>
        <a:ln w="25400" cap="flat" cmpd="sng" algn="ctr">
          <a:solidFill>
            <a:srgbClr val="FFFFFF">
              <a:hueOff val="0"/>
              <a:satOff val="0"/>
              <a:lumOff val="0"/>
              <a:alphaOff val="0"/>
            </a:srgbClr>
          </a:solidFill>
          <a:prstDash val="solid"/>
        </a:ln>
        <a:effectLst/>
      </dgm:spPr>
      <dgm:t>
        <a:bodyPr/>
        <a:lstStyle/>
        <a:p>
          <a:pPr>
            <a:buNone/>
          </a:pPr>
          <a:r>
            <a:rPr lang="en-GB" dirty="0">
              <a:solidFill>
                <a:srgbClr val="FFFFFF"/>
              </a:solidFill>
              <a:latin typeface="Calibri" panose="020F0502020204030204" pitchFamily="34" charset="0"/>
              <a:ea typeface="Calibri" panose="020F0502020204030204" pitchFamily="34" charset="0"/>
              <a:cs typeface="Calibri" panose="020F0502020204030204" pitchFamily="34" charset="0"/>
            </a:rPr>
            <a:t>Management</a:t>
          </a:r>
        </a:p>
      </dgm:t>
    </dgm:pt>
    <dgm:pt modelId="{DE69C333-C8C6-4F45-8D8D-FA8ED44FDD97}" type="parTrans" cxnId="{B02B0207-441F-4DE5-8B08-54780702A355}">
      <dgm:prSet/>
      <dgm:spPr/>
      <dgm:t>
        <a:bodyPr/>
        <a:lstStyle/>
        <a:p>
          <a:endParaRPr lang="en-GB">
            <a:latin typeface="Calibri" panose="020F0502020204030204" pitchFamily="34" charset="0"/>
            <a:ea typeface="Calibri" panose="020F0502020204030204" pitchFamily="34" charset="0"/>
            <a:cs typeface="Calibri" panose="020F0502020204030204" pitchFamily="34" charset="0"/>
          </a:endParaRPr>
        </a:p>
      </dgm:t>
    </dgm:pt>
    <dgm:pt modelId="{CB26ED6B-E553-4865-8035-0E26552DDC74}" type="sibTrans" cxnId="{B02B0207-441F-4DE5-8B08-54780702A355}">
      <dgm:prSet/>
      <dgm:spPr/>
      <dgm:t>
        <a:bodyPr/>
        <a:lstStyle/>
        <a:p>
          <a:endParaRPr lang="en-GB">
            <a:latin typeface="Calibri" panose="020F0502020204030204" pitchFamily="34" charset="0"/>
            <a:ea typeface="Calibri" panose="020F0502020204030204" pitchFamily="34" charset="0"/>
            <a:cs typeface="Calibri" panose="020F0502020204030204" pitchFamily="34" charset="0"/>
          </a:endParaRPr>
        </a:p>
      </dgm:t>
    </dgm:pt>
    <dgm:pt modelId="{62301DC4-E3A8-4867-B1D8-E4E389E5010D}">
      <dgm:prSet phldrT="[Text]"/>
      <dgm:spPr>
        <a:xfrm>
          <a:off x="1708797" y="2064751"/>
          <a:ext cx="956642" cy="447503"/>
        </a:xfrm>
        <a:prstGeom prst="roundRect">
          <a:avLst/>
        </a:prstGeom>
        <a:solidFill>
          <a:srgbClr val="CFB312">
            <a:hueOff val="5312037"/>
            <a:satOff val="3925"/>
            <a:lumOff val="-19411"/>
            <a:alphaOff val="0"/>
          </a:srgbClr>
        </a:solidFill>
        <a:ln w="25400" cap="flat" cmpd="sng" algn="ctr">
          <a:solidFill>
            <a:srgbClr val="FFFFFF">
              <a:hueOff val="0"/>
              <a:satOff val="0"/>
              <a:lumOff val="0"/>
              <a:alphaOff val="0"/>
            </a:srgbClr>
          </a:solidFill>
          <a:prstDash val="solid"/>
        </a:ln>
        <a:effectLst/>
      </dgm:spPr>
      <dgm:t>
        <a:bodyPr/>
        <a:lstStyle/>
        <a:p>
          <a:pPr>
            <a:buNone/>
          </a:pPr>
          <a:r>
            <a:rPr lang="en-GB" dirty="0">
              <a:solidFill>
                <a:srgbClr val="FFFFFF"/>
              </a:solidFill>
              <a:latin typeface="Calibri" panose="020F0502020204030204" pitchFamily="34" charset="0"/>
              <a:ea typeface="Calibri" panose="020F0502020204030204" pitchFamily="34" charset="0"/>
              <a:cs typeface="Calibri" panose="020F0502020204030204" pitchFamily="34" charset="0"/>
            </a:rPr>
            <a:t>Monitoring</a:t>
          </a:r>
        </a:p>
      </dgm:t>
    </dgm:pt>
    <dgm:pt modelId="{E757D99C-F98E-4682-92F6-A41C53AC4B7B}" type="parTrans" cxnId="{484FC4AE-85BD-4C75-AC5A-702EFA5AC004}">
      <dgm:prSet/>
      <dgm:spPr/>
      <dgm:t>
        <a:bodyPr/>
        <a:lstStyle/>
        <a:p>
          <a:endParaRPr lang="en-GB">
            <a:latin typeface="Calibri" panose="020F0502020204030204" pitchFamily="34" charset="0"/>
            <a:ea typeface="Calibri" panose="020F0502020204030204" pitchFamily="34" charset="0"/>
            <a:cs typeface="Calibri" panose="020F0502020204030204" pitchFamily="34" charset="0"/>
          </a:endParaRPr>
        </a:p>
      </dgm:t>
    </dgm:pt>
    <dgm:pt modelId="{29F214E9-3162-4E24-B21C-927C6092D479}" type="sibTrans" cxnId="{484FC4AE-85BD-4C75-AC5A-702EFA5AC004}">
      <dgm:prSet/>
      <dgm:spPr/>
      <dgm:t>
        <a:bodyPr/>
        <a:lstStyle/>
        <a:p>
          <a:endParaRPr lang="en-GB">
            <a:latin typeface="Calibri" panose="020F0502020204030204" pitchFamily="34" charset="0"/>
            <a:ea typeface="Calibri" panose="020F0502020204030204" pitchFamily="34" charset="0"/>
            <a:cs typeface="Calibri" panose="020F0502020204030204" pitchFamily="34" charset="0"/>
          </a:endParaRPr>
        </a:p>
      </dgm:t>
    </dgm:pt>
    <dgm:pt modelId="{F0D0CD9A-4857-4871-82E1-1927BD026C45}">
      <dgm:prSet phldrT="[Text]"/>
      <dgm:spPr>
        <a:xfrm>
          <a:off x="1535316" y="961591"/>
          <a:ext cx="956642" cy="447503"/>
        </a:xfrm>
        <a:prstGeom prst="roundRect">
          <a:avLst/>
        </a:prstGeom>
        <a:solidFill>
          <a:srgbClr val="CFB312">
            <a:hueOff val="7082716"/>
            <a:satOff val="5234"/>
            <a:lumOff val="-25881"/>
            <a:alphaOff val="0"/>
          </a:srgbClr>
        </a:solidFill>
        <a:ln w="25400" cap="flat" cmpd="sng" algn="ctr">
          <a:solidFill>
            <a:srgbClr val="FFFFFF">
              <a:hueOff val="0"/>
              <a:satOff val="0"/>
              <a:lumOff val="0"/>
              <a:alphaOff val="0"/>
            </a:srgbClr>
          </a:solidFill>
          <a:prstDash val="solid"/>
        </a:ln>
        <a:effectLst/>
      </dgm:spPr>
      <dgm:t>
        <a:bodyPr/>
        <a:lstStyle/>
        <a:p>
          <a:pPr>
            <a:buNone/>
          </a:pPr>
          <a:r>
            <a:rPr lang="en-GB" dirty="0">
              <a:solidFill>
                <a:srgbClr val="FFFFFF"/>
              </a:solidFill>
              <a:latin typeface="Calibri" panose="020F0502020204030204" pitchFamily="34" charset="0"/>
              <a:ea typeface="Calibri" panose="020F0502020204030204" pitchFamily="34" charset="0"/>
              <a:cs typeface="Calibri" panose="020F0502020204030204" pitchFamily="34" charset="0"/>
            </a:rPr>
            <a:t>Reporting</a:t>
          </a:r>
        </a:p>
      </dgm:t>
    </dgm:pt>
    <dgm:pt modelId="{077709BA-4052-42EF-8B88-0DD8BCBCCD3C}" type="parTrans" cxnId="{0EC9722C-B447-4291-BEFD-EE4FE1F94DB7}">
      <dgm:prSet/>
      <dgm:spPr/>
      <dgm:t>
        <a:bodyPr/>
        <a:lstStyle/>
        <a:p>
          <a:endParaRPr lang="en-GB">
            <a:latin typeface="Calibri" panose="020F0502020204030204" pitchFamily="34" charset="0"/>
            <a:ea typeface="Calibri" panose="020F0502020204030204" pitchFamily="34" charset="0"/>
            <a:cs typeface="Calibri" panose="020F0502020204030204" pitchFamily="34" charset="0"/>
          </a:endParaRPr>
        </a:p>
      </dgm:t>
    </dgm:pt>
    <dgm:pt modelId="{3D1455D5-A12D-441C-B4E3-FB768E65057F}" type="sibTrans" cxnId="{0EC9722C-B447-4291-BEFD-EE4FE1F94DB7}">
      <dgm:prSet/>
      <dgm:spPr/>
      <dgm:t>
        <a:bodyPr/>
        <a:lstStyle/>
        <a:p>
          <a:endParaRPr lang="en-GB">
            <a:latin typeface="Calibri" panose="020F0502020204030204" pitchFamily="34" charset="0"/>
            <a:ea typeface="Calibri" panose="020F0502020204030204" pitchFamily="34" charset="0"/>
            <a:cs typeface="Calibri" panose="020F0502020204030204" pitchFamily="34" charset="0"/>
          </a:endParaRPr>
        </a:p>
      </dgm:t>
    </dgm:pt>
    <dgm:pt modelId="{0AA9CC6E-189A-450F-B370-F46CF905B0CE}" type="pres">
      <dgm:prSet presAssocID="{0E6AA2D0-44B6-4DD6-8A9C-87833112537F}" presName="Name0" presStyleCnt="0">
        <dgm:presLayoutVars>
          <dgm:dir/>
          <dgm:resizeHandles val="exact"/>
        </dgm:presLayoutVars>
      </dgm:prSet>
      <dgm:spPr/>
    </dgm:pt>
    <dgm:pt modelId="{15905069-B021-4904-80FF-9295518EF832}" type="pres">
      <dgm:prSet presAssocID="{0E6AA2D0-44B6-4DD6-8A9C-87833112537F}" presName="cycle" presStyleCnt="0"/>
      <dgm:spPr/>
    </dgm:pt>
    <dgm:pt modelId="{695E345D-B867-4FF8-B75C-E417783DE39F}" type="pres">
      <dgm:prSet presAssocID="{3EE9CA1A-3BE2-4D33-BA67-63BE8DFDFD91}" presName="nodeFirstNode" presStyleLbl="node1" presStyleIdx="0" presStyleCnt="5" custScaleX="71692" custScaleY="67073">
        <dgm:presLayoutVars>
          <dgm:bulletEnabled val="1"/>
        </dgm:presLayoutVars>
      </dgm:prSet>
      <dgm:spPr/>
    </dgm:pt>
    <dgm:pt modelId="{5D08347B-30B9-4AC0-83E8-86317D80CCB6}" type="pres">
      <dgm:prSet presAssocID="{29CB5280-EF4D-4960-BCD4-A32B3CE9A052}" presName="sibTransFirstNode" presStyleLbl="bgShp" presStyleIdx="0" presStyleCnt="1"/>
      <dgm:spPr/>
    </dgm:pt>
    <dgm:pt modelId="{3F20A89B-9537-4EDA-BD2E-0AA690A0A72F}" type="pres">
      <dgm:prSet presAssocID="{EE2019DB-B2BC-47F1-A784-3856B0629403}" presName="nodeFollowingNodes" presStyleLbl="node1" presStyleIdx="1" presStyleCnt="5" custScaleX="71692" custScaleY="67073">
        <dgm:presLayoutVars>
          <dgm:bulletEnabled val="1"/>
        </dgm:presLayoutVars>
      </dgm:prSet>
      <dgm:spPr/>
    </dgm:pt>
    <dgm:pt modelId="{C2CAAE8D-FBD6-43EF-99FF-96DDAC2E524B}" type="pres">
      <dgm:prSet presAssocID="{EE193B38-4297-4790-8584-F70B068AEE54}" presName="nodeFollowingNodes" presStyleLbl="node1" presStyleIdx="2" presStyleCnt="5" custScaleX="71692" custScaleY="67073" custRadScaleRad="101008" custRadScaleInc="-30312">
        <dgm:presLayoutVars>
          <dgm:bulletEnabled val="1"/>
        </dgm:presLayoutVars>
      </dgm:prSet>
      <dgm:spPr/>
    </dgm:pt>
    <dgm:pt modelId="{4D73B6EB-926A-4DCF-B6E8-1B02278846B6}" type="pres">
      <dgm:prSet presAssocID="{62301DC4-E3A8-4867-B1D8-E4E389E5010D}" presName="nodeFollowingNodes" presStyleLbl="node1" presStyleIdx="3" presStyleCnt="5" custScaleX="71692" custScaleY="67073" custRadScaleRad="100027" custRadScaleInc="30159">
        <dgm:presLayoutVars>
          <dgm:bulletEnabled val="1"/>
        </dgm:presLayoutVars>
      </dgm:prSet>
      <dgm:spPr/>
    </dgm:pt>
    <dgm:pt modelId="{5A35D556-2389-44AB-9145-56135CCADBAD}" type="pres">
      <dgm:prSet presAssocID="{F0D0CD9A-4857-4871-82E1-1927BD026C45}" presName="nodeFollowingNodes" presStyleLbl="node1" presStyleIdx="4" presStyleCnt="5" custScaleX="71692" custScaleY="67073">
        <dgm:presLayoutVars>
          <dgm:bulletEnabled val="1"/>
        </dgm:presLayoutVars>
      </dgm:prSet>
      <dgm:spPr/>
    </dgm:pt>
  </dgm:ptLst>
  <dgm:cxnLst>
    <dgm:cxn modelId="{B02B0207-441F-4DE5-8B08-54780702A355}" srcId="{0E6AA2D0-44B6-4DD6-8A9C-87833112537F}" destId="{EE193B38-4297-4790-8584-F70B068AEE54}" srcOrd="2" destOrd="0" parTransId="{DE69C333-C8C6-4F45-8D8D-FA8ED44FDD97}" sibTransId="{CB26ED6B-E553-4865-8035-0E26552DDC74}"/>
    <dgm:cxn modelId="{2ACA8908-F7A3-4BA1-A4A3-3933772EEEE2}" srcId="{0E6AA2D0-44B6-4DD6-8A9C-87833112537F}" destId="{3EE9CA1A-3BE2-4D33-BA67-63BE8DFDFD91}" srcOrd="0" destOrd="0" parTransId="{D1F879F8-B03A-4F7C-A1FD-1C1B5BC5353F}" sibTransId="{29CB5280-EF4D-4960-BCD4-A32B3CE9A052}"/>
    <dgm:cxn modelId="{0EC9722C-B447-4291-BEFD-EE4FE1F94DB7}" srcId="{0E6AA2D0-44B6-4DD6-8A9C-87833112537F}" destId="{F0D0CD9A-4857-4871-82E1-1927BD026C45}" srcOrd="4" destOrd="0" parTransId="{077709BA-4052-42EF-8B88-0DD8BCBCCD3C}" sibTransId="{3D1455D5-A12D-441C-B4E3-FB768E65057F}"/>
    <dgm:cxn modelId="{F9990266-A5CC-4687-B0CD-489942E8FADC}" type="presOf" srcId="{0E6AA2D0-44B6-4DD6-8A9C-87833112537F}" destId="{0AA9CC6E-189A-450F-B370-F46CF905B0CE}" srcOrd="0" destOrd="0" presId="urn:microsoft.com/office/officeart/2005/8/layout/cycle3"/>
    <dgm:cxn modelId="{0B4F6068-F184-42BD-BF6D-D8D167F4BE50}" type="presOf" srcId="{F0D0CD9A-4857-4871-82E1-1927BD026C45}" destId="{5A35D556-2389-44AB-9145-56135CCADBAD}" srcOrd="0" destOrd="0" presId="urn:microsoft.com/office/officeart/2005/8/layout/cycle3"/>
    <dgm:cxn modelId="{1F910B69-1B3F-44A6-9E73-851A8B030190}" type="presOf" srcId="{EE2019DB-B2BC-47F1-A784-3856B0629403}" destId="{3F20A89B-9537-4EDA-BD2E-0AA690A0A72F}" srcOrd="0" destOrd="0" presId="urn:microsoft.com/office/officeart/2005/8/layout/cycle3"/>
    <dgm:cxn modelId="{1E387D7E-81D3-40E0-8EA1-D2F1144ADF4D}" type="presOf" srcId="{29CB5280-EF4D-4960-BCD4-A32B3CE9A052}" destId="{5D08347B-30B9-4AC0-83E8-86317D80CCB6}" srcOrd="0" destOrd="0" presId="urn:microsoft.com/office/officeart/2005/8/layout/cycle3"/>
    <dgm:cxn modelId="{751BCB82-30A3-4D7A-8136-1F3A07442299}" type="presOf" srcId="{EE193B38-4297-4790-8584-F70B068AEE54}" destId="{C2CAAE8D-FBD6-43EF-99FF-96DDAC2E524B}" srcOrd="0" destOrd="0" presId="urn:microsoft.com/office/officeart/2005/8/layout/cycle3"/>
    <dgm:cxn modelId="{B51E328E-BAB1-4D26-A917-953970ED1A87}" type="presOf" srcId="{62301DC4-E3A8-4867-B1D8-E4E389E5010D}" destId="{4D73B6EB-926A-4DCF-B6E8-1B02278846B6}" srcOrd="0" destOrd="0" presId="urn:microsoft.com/office/officeart/2005/8/layout/cycle3"/>
    <dgm:cxn modelId="{484FC4AE-85BD-4C75-AC5A-702EFA5AC004}" srcId="{0E6AA2D0-44B6-4DD6-8A9C-87833112537F}" destId="{62301DC4-E3A8-4867-B1D8-E4E389E5010D}" srcOrd="3" destOrd="0" parTransId="{E757D99C-F98E-4682-92F6-A41C53AC4B7B}" sibTransId="{29F214E9-3162-4E24-B21C-927C6092D479}"/>
    <dgm:cxn modelId="{B731B8D7-B032-4CD9-94B1-EC7D10956369}" srcId="{0E6AA2D0-44B6-4DD6-8A9C-87833112537F}" destId="{EE2019DB-B2BC-47F1-A784-3856B0629403}" srcOrd="1" destOrd="0" parTransId="{B0751EF2-5C1B-4EC0-93CB-B289552F4499}" sibTransId="{AB58BE08-D8D1-4363-B50F-920D4075B25C}"/>
    <dgm:cxn modelId="{97A200FB-1009-458C-8A89-49E30A6442A3}" type="presOf" srcId="{3EE9CA1A-3BE2-4D33-BA67-63BE8DFDFD91}" destId="{695E345D-B867-4FF8-B75C-E417783DE39F}" srcOrd="0" destOrd="0" presId="urn:microsoft.com/office/officeart/2005/8/layout/cycle3"/>
    <dgm:cxn modelId="{EBBA9B7C-0F5F-4581-871C-AB6D21A01214}" type="presParOf" srcId="{0AA9CC6E-189A-450F-B370-F46CF905B0CE}" destId="{15905069-B021-4904-80FF-9295518EF832}" srcOrd="0" destOrd="0" presId="urn:microsoft.com/office/officeart/2005/8/layout/cycle3"/>
    <dgm:cxn modelId="{7FA1D022-06C5-4A7E-92FB-1B5E3669A8DF}" type="presParOf" srcId="{15905069-B021-4904-80FF-9295518EF832}" destId="{695E345D-B867-4FF8-B75C-E417783DE39F}" srcOrd="0" destOrd="0" presId="urn:microsoft.com/office/officeart/2005/8/layout/cycle3"/>
    <dgm:cxn modelId="{9F973FDA-7540-43E1-89A3-5517086B637C}" type="presParOf" srcId="{15905069-B021-4904-80FF-9295518EF832}" destId="{5D08347B-30B9-4AC0-83E8-86317D80CCB6}" srcOrd="1" destOrd="0" presId="urn:microsoft.com/office/officeart/2005/8/layout/cycle3"/>
    <dgm:cxn modelId="{8FB9044B-BD1E-40E9-9078-9228C93692D3}" type="presParOf" srcId="{15905069-B021-4904-80FF-9295518EF832}" destId="{3F20A89B-9537-4EDA-BD2E-0AA690A0A72F}" srcOrd="2" destOrd="0" presId="urn:microsoft.com/office/officeart/2005/8/layout/cycle3"/>
    <dgm:cxn modelId="{C1A1C517-C8D9-467B-95E4-0A5C4AC31C02}" type="presParOf" srcId="{15905069-B021-4904-80FF-9295518EF832}" destId="{C2CAAE8D-FBD6-43EF-99FF-96DDAC2E524B}" srcOrd="3" destOrd="0" presId="urn:microsoft.com/office/officeart/2005/8/layout/cycle3"/>
    <dgm:cxn modelId="{3224448D-E2DF-477D-A02D-E0B75A2D0198}" type="presParOf" srcId="{15905069-B021-4904-80FF-9295518EF832}" destId="{4D73B6EB-926A-4DCF-B6E8-1B02278846B6}" srcOrd="4" destOrd="0" presId="urn:microsoft.com/office/officeart/2005/8/layout/cycle3"/>
    <dgm:cxn modelId="{E2217E0C-27D7-4308-8AD3-BC3AB9535AB1}" type="presParOf" srcId="{15905069-B021-4904-80FF-9295518EF832}" destId="{5A35D556-2389-44AB-9145-56135CCADBAD}" srcOrd="5"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7D1E9A0-812D-43D8-9B62-BBBF42DD1F36}"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GB"/>
        </a:p>
      </dgm:t>
    </dgm:pt>
    <dgm:pt modelId="{EDB0EFA3-617B-429E-A4C4-F85DABD94637}">
      <dgm:prSet phldrT="[Text]" phldr="0"/>
      <dgm:spPr/>
      <dgm:t>
        <a:bodyPr/>
        <a:lstStyle/>
        <a:p>
          <a:r>
            <a:rPr lang="en-GB" noProof="0" dirty="0"/>
            <a:t>Continue work on QRM table</a:t>
          </a:r>
        </a:p>
      </dgm:t>
    </dgm:pt>
    <dgm:pt modelId="{7380935A-3B41-4F10-A1D4-6D631724E005}" type="parTrans" cxnId="{160E0D1B-1DBB-44BD-953A-901F573A2159}">
      <dgm:prSet/>
      <dgm:spPr/>
      <dgm:t>
        <a:bodyPr/>
        <a:lstStyle/>
        <a:p>
          <a:endParaRPr lang="en-GB"/>
        </a:p>
      </dgm:t>
    </dgm:pt>
    <dgm:pt modelId="{5A77E20D-BE6C-467E-BBC3-A5E12651C4C4}" type="sibTrans" cxnId="{160E0D1B-1DBB-44BD-953A-901F573A2159}">
      <dgm:prSet/>
      <dgm:spPr/>
      <dgm:t>
        <a:bodyPr/>
        <a:lstStyle/>
        <a:p>
          <a:endParaRPr lang="en-GB"/>
        </a:p>
      </dgm:t>
    </dgm:pt>
    <dgm:pt modelId="{4901F4FA-7ABF-4A13-A3F6-EE5FB3471E2B}">
      <dgm:prSet phldrT="[Text]" phldr="0"/>
      <dgm:spPr/>
      <dgm:t>
        <a:bodyPr/>
        <a:lstStyle/>
        <a:p>
          <a:r>
            <a:rPr lang="en-GB" noProof="0" dirty="0"/>
            <a:t>Bridge to/from EIOPA QRM framework (and other relevant literature)</a:t>
          </a:r>
        </a:p>
      </dgm:t>
    </dgm:pt>
    <dgm:pt modelId="{F72ABD03-334B-41C7-A883-C5C8CE6B1743}" type="parTrans" cxnId="{F2309137-1177-4C1D-8B5B-29CBCFE7C98D}">
      <dgm:prSet/>
      <dgm:spPr/>
      <dgm:t>
        <a:bodyPr/>
        <a:lstStyle/>
        <a:p>
          <a:endParaRPr lang="en-GB"/>
        </a:p>
      </dgm:t>
    </dgm:pt>
    <dgm:pt modelId="{8353A67F-49D5-4C1E-8C55-37A501E90C8F}" type="sibTrans" cxnId="{F2309137-1177-4C1D-8B5B-29CBCFE7C98D}">
      <dgm:prSet/>
      <dgm:spPr/>
      <dgm:t>
        <a:bodyPr/>
        <a:lstStyle/>
        <a:p>
          <a:endParaRPr lang="en-GB"/>
        </a:p>
      </dgm:t>
    </dgm:pt>
    <dgm:pt modelId="{170C4273-8B34-45CF-AB0E-3971D78EACDA}">
      <dgm:prSet phldrT="[Text]" phldr="0"/>
      <dgm:spPr/>
      <dgm:t>
        <a:bodyPr/>
        <a:lstStyle/>
        <a:p>
          <a:r>
            <a:rPr lang="en-GB" noProof="0" dirty="0"/>
            <a:t>Discussion paper?</a:t>
          </a:r>
        </a:p>
      </dgm:t>
    </dgm:pt>
    <dgm:pt modelId="{5677F0BC-7274-45DD-9AEF-FB2963BF3558}" type="parTrans" cxnId="{6721EF4E-BB74-4552-BFB2-85447669F8AF}">
      <dgm:prSet/>
      <dgm:spPr/>
      <dgm:t>
        <a:bodyPr/>
        <a:lstStyle/>
        <a:p>
          <a:endParaRPr lang="en-GB"/>
        </a:p>
      </dgm:t>
    </dgm:pt>
    <dgm:pt modelId="{8DD206A7-2FB3-4DA4-AF08-647E9B18225F}" type="sibTrans" cxnId="{6721EF4E-BB74-4552-BFB2-85447669F8AF}">
      <dgm:prSet/>
      <dgm:spPr/>
      <dgm:t>
        <a:bodyPr/>
        <a:lstStyle/>
        <a:p>
          <a:endParaRPr lang="en-GB"/>
        </a:p>
      </dgm:t>
    </dgm:pt>
    <dgm:pt modelId="{4D4B471F-00E9-43D0-B491-F751BABECDDB}" type="pres">
      <dgm:prSet presAssocID="{B7D1E9A0-812D-43D8-9B62-BBBF42DD1F36}" presName="CompostProcess" presStyleCnt="0">
        <dgm:presLayoutVars>
          <dgm:dir/>
          <dgm:resizeHandles val="exact"/>
        </dgm:presLayoutVars>
      </dgm:prSet>
      <dgm:spPr/>
    </dgm:pt>
    <dgm:pt modelId="{BA5AF68D-CC88-48F4-8D77-31603D0BEC89}" type="pres">
      <dgm:prSet presAssocID="{B7D1E9A0-812D-43D8-9B62-BBBF42DD1F36}" presName="arrow" presStyleLbl="bgShp" presStyleIdx="0" presStyleCnt="1"/>
      <dgm:spPr/>
    </dgm:pt>
    <dgm:pt modelId="{A9CFD394-6B9E-4FFB-82A3-979743993300}" type="pres">
      <dgm:prSet presAssocID="{B7D1E9A0-812D-43D8-9B62-BBBF42DD1F36}" presName="linearProcess" presStyleCnt="0"/>
      <dgm:spPr/>
    </dgm:pt>
    <dgm:pt modelId="{B1BA1AEF-AA12-40B2-A73C-8117D08430FE}" type="pres">
      <dgm:prSet presAssocID="{EDB0EFA3-617B-429E-A4C4-F85DABD94637}" presName="textNode" presStyleLbl="node1" presStyleIdx="0" presStyleCnt="3">
        <dgm:presLayoutVars>
          <dgm:bulletEnabled val="1"/>
        </dgm:presLayoutVars>
      </dgm:prSet>
      <dgm:spPr/>
    </dgm:pt>
    <dgm:pt modelId="{22395F27-4245-4459-82D6-CA1E2F5C95C2}" type="pres">
      <dgm:prSet presAssocID="{5A77E20D-BE6C-467E-BBC3-A5E12651C4C4}" presName="sibTrans" presStyleCnt="0"/>
      <dgm:spPr/>
    </dgm:pt>
    <dgm:pt modelId="{17F3E987-3807-42AA-AB28-546D76C4FC45}" type="pres">
      <dgm:prSet presAssocID="{4901F4FA-7ABF-4A13-A3F6-EE5FB3471E2B}" presName="textNode" presStyleLbl="node1" presStyleIdx="1" presStyleCnt="3">
        <dgm:presLayoutVars>
          <dgm:bulletEnabled val="1"/>
        </dgm:presLayoutVars>
      </dgm:prSet>
      <dgm:spPr/>
    </dgm:pt>
    <dgm:pt modelId="{3B35759D-A23A-42E3-A996-016491CC26C6}" type="pres">
      <dgm:prSet presAssocID="{8353A67F-49D5-4C1E-8C55-37A501E90C8F}" presName="sibTrans" presStyleCnt="0"/>
      <dgm:spPr/>
    </dgm:pt>
    <dgm:pt modelId="{0B65E764-E6D5-45FD-8ABE-28F7FD3C39BC}" type="pres">
      <dgm:prSet presAssocID="{170C4273-8B34-45CF-AB0E-3971D78EACDA}" presName="textNode" presStyleLbl="node1" presStyleIdx="2" presStyleCnt="3">
        <dgm:presLayoutVars>
          <dgm:bulletEnabled val="1"/>
        </dgm:presLayoutVars>
      </dgm:prSet>
      <dgm:spPr/>
    </dgm:pt>
  </dgm:ptLst>
  <dgm:cxnLst>
    <dgm:cxn modelId="{06D05316-74A4-4A8C-BFBC-E80C2569C5C9}" type="presOf" srcId="{EDB0EFA3-617B-429E-A4C4-F85DABD94637}" destId="{B1BA1AEF-AA12-40B2-A73C-8117D08430FE}" srcOrd="0" destOrd="0" presId="urn:microsoft.com/office/officeart/2005/8/layout/hProcess9"/>
    <dgm:cxn modelId="{160E0D1B-1DBB-44BD-953A-901F573A2159}" srcId="{B7D1E9A0-812D-43D8-9B62-BBBF42DD1F36}" destId="{EDB0EFA3-617B-429E-A4C4-F85DABD94637}" srcOrd="0" destOrd="0" parTransId="{7380935A-3B41-4F10-A1D4-6D631724E005}" sibTransId="{5A77E20D-BE6C-467E-BBC3-A5E12651C4C4}"/>
    <dgm:cxn modelId="{F2309137-1177-4C1D-8B5B-29CBCFE7C98D}" srcId="{B7D1E9A0-812D-43D8-9B62-BBBF42DD1F36}" destId="{4901F4FA-7ABF-4A13-A3F6-EE5FB3471E2B}" srcOrd="1" destOrd="0" parTransId="{F72ABD03-334B-41C7-A883-C5C8CE6B1743}" sibTransId="{8353A67F-49D5-4C1E-8C55-37A501E90C8F}"/>
    <dgm:cxn modelId="{6721EF4E-BB74-4552-BFB2-85447669F8AF}" srcId="{B7D1E9A0-812D-43D8-9B62-BBBF42DD1F36}" destId="{170C4273-8B34-45CF-AB0E-3971D78EACDA}" srcOrd="2" destOrd="0" parTransId="{5677F0BC-7274-45DD-9AEF-FB2963BF3558}" sibTransId="{8DD206A7-2FB3-4DA4-AF08-647E9B18225F}"/>
    <dgm:cxn modelId="{5E8A9457-EADE-48C7-8424-F38ED23E75B3}" type="presOf" srcId="{B7D1E9A0-812D-43D8-9B62-BBBF42DD1F36}" destId="{4D4B471F-00E9-43D0-B491-F751BABECDDB}" srcOrd="0" destOrd="0" presId="urn:microsoft.com/office/officeart/2005/8/layout/hProcess9"/>
    <dgm:cxn modelId="{BB60857D-9A12-4F02-B4ED-3123F11E88F6}" type="presOf" srcId="{4901F4FA-7ABF-4A13-A3F6-EE5FB3471E2B}" destId="{17F3E987-3807-42AA-AB28-546D76C4FC45}" srcOrd="0" destOrd="0" presId="urn:microsoft.com/office/officeart/2005/8/layout/hProcess9"/>
    <dgm:cxn modelId="{E76A2B92-9AD8-4C4F-BE92-1BD304795984}" type="presOf" srcId="{170C4273-8B34-45CF-AB0E-3971D78EACDA}" destId="{0B65E764-E6D5-45FD-8ABE-28F7FD3C39BC}" srcOrd="0" destOrd="0" presId="urn:microsoft.com/office/officeart/2005/8/layout/hProcess9"/>
    <dgm:cxn modelId="{6BBC53B1-D39D-40CC-A38C-CB91751AF5B9}" type="presParOf" srcId="{4D4B471F-00E9-43D0-B491-F751BABECDDB}" destId="{BA5AF68D-CC88-48F4-8D77-31603D0BEC89}" srcOrd="0" destOrd="0" presId="urn:microsoft.com/office/officeart/2005/8/layout/hProcess9"/>
    <dgm:cxn modelId="{6B163C3C-0E75-4630-B47E-53F96FBFF248}" type="presParOf" srcId="{4D4B471F-00E9-43D0-B491-F751BABECDDB}" destId="{A9CFD394-6B9E-4FFB-82A3-979743993300}" srcOrd="1" destOrd="0" presId="urn:microsoft.com/office/officeart/2005/8/layout/hProcess9"/>
    <dgm:cxn modelId="{50427F13-BC22-4828-B99D-B0A3C8BBCFFA}" type="presParOf" srcId="{A9CFD394-6B9E-4FFB-82A3-979743993300}" destId="{B1BA1AEF-AA12-40B2-A73C-8117D08430FE}" srcOrd="0" destOrd="0" presId="urn:microsoft.com/office/officeart/2005/8/layout/hProcess9"/>
    <dgm:cxn modelId="{36DD04D7-022D-47C4-B62C-FE622388B37E}" type="presParOf" srcId="{A9CFD394-6B9E-4FFB-82A3-979743993300}" destId="{22395F27-4245-4459-82D6-CA1E2F5C95C2}" srcOrd="1" destOrd="0" presId="urn:microsoft.com/office/officeart/2005/8/layout/hProcess9"/>
    <dgm:cxn modelId="{728A641E-C973-4E2D-A389-69B604647CCD}" type="presParOf" srcId="{A9CFD394-6B9E-4FFB-82A3-979743993300}" destId="{17F3E987-3807-42AA-AB28-546D76C4FC45}" srcOrd="2" destOrd="0" presId="urn:microsoft.com/office/officeart/2005/8/layout/hProcess9"/>
    <dgm:cxn modelId="{6FF2FA84-E15B-41FE-A30C-6AB1CE76CF9E}" type="presParOf" srcId="{A9CFD394-6B9E-4FFB-82A3-979743993300}" destId="{3B35759D-A23A-42E3-A996-016491CC26C6}" srcOrd="3" destOrd="0" presId="urn:microsoft.com/office/officeart/2005/8/layout/hProcess9"/>
    <dgm:cxn modelId="{E60CBAE0-24D5-4FD4-8A0A-67DBA47F1A11}" type="presParOf" srcId="{A9CFD394-6B9E-4FFB-82A3-979743993300}" destId="{0B65E764-E6D5-45FD-8ABE-28F7FD3C39BC}"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08347B-30B9-4AC0-83E8-86317D80CCB6}">
      <dsp:nvSpPr>
        <dsp:cNvPr id="0" name=""/>
        <dsp:cNvSpPr/>
      </dsp:nvSpPr>
      <dsp:spPr>
        <a:xfrm>
          <a:off x="1740877" y="78377"/>
          <a:ext cx="2888423" cy="2888423"/>
        </a:xfrm>
        <a:prstGeom prst="circularArrow">
          <a:avLst>
            <a:gd name="adj1" fmla="val 5544"/>
            <a:gd name="adj2" fmla="val 330680"/>
            <a:gd name="adj3" fmla="val 14425448"/>
            <a:gd name="adj4" fmla="val 17002053"/>
            <a:gd name="adj5" fmla="val 5757"/>
          </a:avLst>
        </a:prstGeom>
        <a:solidFill>
          <a:srgbClr val="CFB312">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sp>
    <dsp:sp modelId="{695E345D-B867-4FF8-B75C-E417783DE39F}">
      <dsp:nvSpPr>
        <dsp:cNvPr id="0" name=""/>
        <dsp:cNvSpPr/>
      </dsp:nvSpPr>
      <dsp:spPr>
        <a:xfrm>
          <a:off x="2706767" y="110482"/>
          <a:ext cx="956642" cy="447503"/>
        </a:xfrm>
        <a:prstGeom prst="roundRect">
          <a:avLst/>
        </a:prstGeom>
        <a:solidFill>
          <a:srgbClr val="CFB312">
            <a:hueOff val="0"/>
            <a:satOff val="0"/>
            <a:lumOff val="0"/>
            <a:alphaOff val="0"/>
          </a:srgbClr>
        </a:solid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solidFill>
                <a:srgbClr val="FFFFFF"/>
              </a:solidFill>
              <a:latin typeface="Calibri" panose="020F0502020204030204" pitchFamily="34" charset="0"/>
              <a:ea typeface="Calibri" panose="020F0502020204030204" pitchFamily="34" charset="0"/>
              <a:cs typeface="Calibri" panose="020F0502020204030204" pitchFamily="34" charset="0"/>
            </a:rPr>
            <a:t>Identification</a:t>
          </a:r>
        </a:p>
      </dsp:txBody>
      <dsp:txXfrm>
        <a:off x="2728612" y="132327"/>
        <a:ext cx="912952" cy="403813"/>
      </dsp:txXfrm>
    </dsp:sp>
    <dsp:sp modelId="{3F20A89B-9537-4EDA-BD2E-0AA690A0A72F}">
      <dsp:nvSpPr>
        <dsp:cNvPr id="0" name=""/>
        <dsp:cNvSpPr/>
      </dsp:nvSpPr>
      <dsp:spPr>
        <a:xfrm>
          <a:off x="3878219" y="961591"/>
          <a:ext cx="956642" cy="447503"/>
        </a:xfrm>
        <a:prstGeom prst="roundRect">
          <a:avLst/>
        </a:prstGeom>
        <a:solidFill>
          <a:srgbClr val="CFB312">
            <a:hueOff val="1770679"/>
            <a:satOff val="1308"/>
            <a:lumOff val="-6470"/>
            <a:alphaOff val="0"/>
          </a:srgbClr>
        </a:solid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solidFill>
                <a:srgbClr val="FFFFFF"/>
              </a:solidFill>
              <a:latin typeface="Calibri" panose="020F0502020204030204" pitchFamily="34" charset="0"/>
              <a:ea typeface="Calibri" panose="020F0502020204030204" pitchFamily="34" charset="0"/>
              <a:cs typeface="Calibri" panose="020F0502020204030204" pitchFamily="34" charset="0"/>
            </a:rPr>
            <a:t>Assessment</a:t>
          </a:r>
        </a:p>
      </dsp:txBody>
      <dsp:txXfrm>
        <a:off x="3900064" y="983436"/>
        <a:ext cx="912952" cy="403813"/>
      </dsp:txXfrm>
    </dsp:sp>
    <dsp:sp modelId="{C2CAAE8D-FBD6-43EF-99FF-96DDAC2E524B}">
      <dsp:nvSpPr>
        <dsp:cNvPr id="0" name=""/>
        <dsp:cNvSpPr/>
      </dsp:nvSpPr>
      <dsp:spPr>
        <a:xfrm>
          <a:off x="3715692" y="2070221"/>
          <a:ext cx="956642" cy="447503"/>
        </a:xfrm>
        <a:prstGeom prst="roundRect">
          <a:avLst/>
        </a:prstGeom>
        <a:solidFill>
          <a:srgbClr val="CFB312">
            <a:hueOff val="3541358"/>
            <a:satOff val="2617"/>
            <a:lumOff val="-12940"/>
            <a:alphaOff val="0"/>
          </a:srgbClr>
        </a:solid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solidFill>
                <a:srgbClr val="FFFFFF"/>
              </a:solidFill>
              <a:latin typeface="Calibri" panose="020F0502020204030204" pitchFamily="34" charset="0"/>
              <a:ea typeface="Calibri" panose="020F0502020204030204" pitchFamily="34" charset="0"/>
              <a:cs typeface="Calibri" panose="020F0502020204030204" pitchFamily="34" charset="0"/>
            </a:rPr>
            <a:t>Management</a:t>
          </a:r>
        </a:p>
      </dsp:txBody>
      <dsp:txXfrm>
        <a:off x="3737537" y="2092066"/>
        <a:ext cx="912952" cy="403813"/>
      </dsp:txXfrm>
    </dsp:sp>
    <dsp:sp modelId="{4D73B6EB-926A-4DCF-B6E8-1B02278846B6}">
      <dsp:nvSpPr>
        <dsp:cNvPr id="0" name=""/>
        <dsp:cNvSpPr/>
      </dsp:nvSpPr>
      <dsp:spPr>
        <a:xfrm>
          <a:off x="1708797" y="2064751"/>
          <a:ext cx="956642" cy="447503"/>
        </a:xfrm>
        <a:prstGeom prst="roundRect">
          <a:avLst/>
        </a:prstGeom>
        <a:solidFill>
          <a:srgbClr val="CFB312">
            <a:hueOff val="5312037"/>
            <a:satOff val="3925"/>
            <a:lumOff val="-19411"/>
            <a:alphaOff val="0"/>
          </a:srgbClr>
        </a:solid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solidFill>
                <a:srgbClr val="FFFFFF"/>
              </a:solidFill>
              <a:latin typeface="Calibri" panose="020F0502020204030204" pitchFamily="34" charset="0"/>
              <a:ea typeface="Calibri" panose="020F0502020204030204" pitchFamily="34" charset="0"/>
              <a:cs typeface="Calibri" panose="020F0502020204030204" pitchFamily="34" charset="0"/>
            </a:rPr>
            <a:t>Monitoring</a:t>
          </a:r>
        </a:p>
      </dsp:txBody>
      <dsp:txXfrm>
        <a:off x="1730642" y="2086596"/>
        <a:ext cx="912952" cy="403813"/>
      </dsp:txXfrm>
    </dsp:sp>
    <dsp:sp modelId="{5A35D556-2389-44AB-9145-56135CCADBAD}">
      <dsp:nvSpPr>
        <dsp:cNvPr id="0" name=""/>
        <dsp:cNvSpPr/>
      </dsp:nvSpPr>
      <dsp:spPr>
        <a:xfrm>
          <a:off x="1535316" y="961591"/>
          <a:ext cx="956642" cy="447503"/>
        </a:xfrm>
        <a:prstGeom prst="roundRect">
          <a:avLst/>
        </a:prstGeom>
        <a:solidFill>
          <a:srgbClr val="CFB312">
            <a:hueOff val="7082716"/>
            <a:satOff val="5234"/>
            <a:lumOff val="-25881"/>
            <a:alphaOff val="0"/>
          </a:srgbClr>
        </a:solid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solidFill>
                <a:srgbClr val="FFFFFF"/>
              </a:solidFill>
              <a:latin typeface="Calibri" panose="020F0502020204030204" pitchFamily="34" charset="0"/>
              <a:ea typeface="Calibri" panose="020F0502020204030204" pitchFamily="34" charset="0"/>
              <a:cs typeface="Calibri" panose="020F0502020204030204" pitchFamily="34" charset="0"/>
            </a:rPr>
            <a:t>Reporting</a:t>
          </a:r>
        </a:p>
      </dsp:txBody>
      <dsp:txXfrm>
        <a:off x="1557161" y="983436"/>
        <a:ext cx="912952" cy="40381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5AF68D-CC88-48F4-8D77-31603D0BEC89}">
      <dsp:nvSpPr>
        <dsp:cNvPr id="0" name=""/>
        <dsp:cNvSpPr/>
      </dsp:nvSpPr>
      <dsp:spPr>
        <a:xfrm>
          <a:off x="853991" y="0"/>
          <a:ext cx="9678568" cy="3931211"/>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1BA1AEF-AA12-40B2-A73C-8117D08430FE}">
      <dsp:nvSpPr>
        <dsp:cNvPr id="0" name=""/>
        <dsp:cNvSpPr/>
      </dsp:nvSpPr>
      <dsp:spPr>
        <a:xfrm>
          <a:off x="385852" y="1179363"/>
          <a:ext cx="3415965" cy="157248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noProof="0" dirty="0"/>
            <a:t>Continue work on QRM table</a:t>
          </a:r>
        </a:p>
      </dsp:txBody>
      <dsp:txXfrm>
        <a:off x="462614" y="1256125"/>
        <a:ext cx="3262441" cy="1418960"/>
      </dsp:txXfrm>
    </dsp:sp>
    <dsp:sp modelId="{17F3E987-3807-42AA-AB28-546D76C4FC45}">
      <dsp:nvSpPr>
        <dsp:cNvPr id="0" name=""/>
        <dsp:cNvSpPr/>
      </dsp:nvSpPr>
      <dsp:spPr>
        <a:xfrm>
          <a:off x="3985292" y="1179363"/>
          <a:ext cx="3415965" cy="157248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noProof="0" dirty="0"/>
            <a:t>Bridge to/from EIOPA QRM framework (and other relevant literature)</a:t>
          </a:r>
        </a:p>
      </dsp:txBody>
      <dsp:txXfrm>
        <a:off x="4062054" y="1256125"/>
        <a:ext cx="3262441" cy="1418960"/>
      </dsp:txXfrm>
    </dsp:sp>
    <dsp:sp modelId="{0B65E764-E6D5-45FD-8ABE-28F7FD3C39BC}">
      <dsp:nvSpPr>
        <dsp:cNvPr id="0" name=""/>
        <dsp:cNvSpPr/>
      </dsp:nvSpPr>
      <dsp:spPr>
        <a:xfrm>
          <a:off x="7584732" y="1179363"/>
          <a:ext cx="3415965" cy="157248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noProof="0" dirty="0"/>
            <a:t>Discussion paper?</a:t>
          </a:r>
        </a:p>
      </dsp:txBody>
      <dsp:txXfrm>
        <a:off x="7661494" y="1256125"/>
        <a:ext cx="3262441" cy="1418960"/>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60F2B0-247F-2E46-9182-F7AF6491F7EE}" type="datetimeFigureOut">
              <a:rPr lang="nl-NL" smtClean="0"/>
              <a:t>17-9-2025</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9040DC-8D93-D248-A30D-A93EAD59A824}" type="slidenum">
              <a:rPr lang="nl-NL" smtClean="0"/>
              <a:t>‹#›</a:t>
            </a:fld>
            <a:endParaRPr lang="nl-NL"/>
          </a:p>
        </p:txBody>
      </p:sp>
    </p:spTree>
    <p:extLst>
      <p:ext uri="{BB962C8B-B14F-4D97-AF65-F5344CB8AC3E}">
        <p14:creationId xmlns:p14="http://schemas.microsoft.com/office/powerpoint/2010/main" val="565073464"/>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A5F654-7F74-D37B-98D8-BAA25DCDFB1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AB947F4-4879-FF70-8CF8-7C42831A3506}"/>
              </a:ext>
            </a:extLst>
          </p:cNvPr>
          <p:cNvSpPr>
            <a:spLocks noGrp="1" noRot="1" noChangeAspect="1"/>
          </p:cNvSpPr>
          <p:nvPr>
            <p:ph type="sldImg"/>
          </p:nvPr>
        </p:nvSpPr>
        <p:spPr>
          <a:xfrm>
            <a:off x="134938" y="1347788"/>
            <a:ext cx="6465887" cy="3638550"/>
          </a:xfrm>
        </p:spPr>
      </p:sp>
      <p:sp>
        <p:nvSpPr>
          <p:cNvPr id="3" name="Notizenplatzhalter 2">
            <a:extLst>
              <a:ext uri="{FF2B5EF4-FFF2-40B4-BE49-F238E27FC236}">
                <a16:creationId xmlns:a16="http://schemas.microsoft.com/office/drawing/2014/main" id="{08841BBC-2EAE-BEDC-1C99-6AC576119998}"/>
              </a:ext>
            </a:extLst>
          </p:cNvPr>
          <p:cNvSpPr>
            <a:spLocks noGrp="1"/>
          </p:cNvSpPr>
          <p:nvPr>
            <p:ph type="body" idx="1"/>
          </p:nvPr>
        </p:nvSpPr>
        <p:spPr/>
        <p:txBody>
          <a:bodyPr/>
          <a:lstStyle/>
          <a:p>
            <a:r>
              <a:rPr lang="de-DE" dirty="0"/>
              <a:t>Ask audience if they have knowledge abou other structures / if we misunderstood anything about the solvency rules.</a:t>
            </a:r>
          </a:p>
        </p:txBody>
      </p:sp>
      <p:sp>
        <p:nvSpPr>
          <p:cNvPr id="4" name="Foliennummernplatzhalter 3">
            <a:extLst>
              <a:ext uri="{FF2B5EF4-FFF2-40B4-BE49-F238E27FC236}">
                <a16:creationId xmlns:a16="http://schemas.microsoft.com/office/drawing/2014/main" id="{925B4C29-8B82-3E2E-8E27-2F2639EA0807}"/>
              </a:ext>
            </a:extLst>
          </p:cNvPr>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E9040DC-8D93-D248-A30D-A93EAD59A824}" type="slidenum">
              <a:rPr kumimoji="0" lang="nl-NL" sz="1200" b="0" i="0" u="none" strike="noStrike" kern="1200" cap="none" spc="0" normalizeH="0" baseline="0" noProof="0" smtClean="0">
                <a:ln>
                  <a:noFill/>
                </a:ln>
                <a:solidFill>
                  <a:prstClr val="black"/>
                </a:solidFill>
                <a:effectLst/>
                <a:uLnTx/>
                <a:uFillTx/>
                <a:latin typeface="Times" charset="0"/>
                <a:ea typeface="ＭＳ Ｐゴシック" charset="0"/>
                <a:cs typeface="+mn-cs"/>
              </a:rPr>
              <a:pPr marL="0" marR="0" lvl="0" indent="0" algn="r" defTabSz="914400" rtl="0" eaLnBrk="0" fontAlgn="base" latinLnBrk="0" hangingPunct="0">
                <a:lnSpc>
                  <a:spcPct val="100000"/>
                </a:lnSpc>
                <a:spcBef>
                  <a:spcPct val="0"/>
                </a:spcBef>
                <a:spcAft>
                  <a:spcPct val="0"/>
                </a:spcAft>
                <a:buClrTx/>
                <a:buSzTx/>
                <a:buFontTx/>
                <a:buNone/>
                <a:tabLst/>
                <a:defRPr/>
              </a:pPr>
              <a:t>3</a:t>
            </a:fld>
            <a:endParaRPr kumimoji="0" lang="nl-NL" sz="1200" b="0" i="0" u="none" strike="noStrike" kern="1200" cap="none" spc="0" normalizeH="0" baseline="0" noProof="0">
              <a:ln>
                <a:noFill/>
              </a:ln>
              <a:solidFill>
                <a:prstClr val="black"/>
              </a:solidFill>
              <a:effectLst/>
              <a:uLnTx/>
              <a:uFillTx/>
              <a:latin typeface="Times" charset="0"/>
              <a:ea typeface="ＭＳ Ｐゴシック" charset="0"/>
              <a:cs typeface="+mn-cs"/>
            </a:endParaRPr>
          </a:p>
        </p:txBody>
      </p:sp>
    </p:spTree>
    <p:extLst>
      <p:ext uri="{BB962C8B-B14F-4D97-AF65-F5344CB8AC3E}">
        <p14:creationId xmlns:p14="http://schemas.microsoft.com/office/powerpoint/2010/main" val="11446536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08569B-488B-9F7E-A6C7-BD2E79C3836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6FF91A5-80FE-A4CA-FA59-1D6F0C398BF5}"/>
              </a:ext>
            </a:extLst>
          </p:cNvPr>
          <p:cNvSpPr>
            <a:spLocks noGrp="1" noRot="1" noChangeAspect="1"/>
          </p:cNvSpPr>
          <p:nvPr>
            <p:ph type="sldImg"/>
          </p:nvPr>
        </p:nvSpPr>
        <p:spPr>
          <a:xfrm>
            <a:off x="134938" y="1347788"/>
            <a:ext cx="6465887" cy="3638550"/>
          </a:xfrm>
        </p:spPr>
      </p:sp>
      <p:sp>
        <p:nvSpPr>
          <p:cNvPr id="3" name="Notizenplatzhalter 2">
            <a:extLst>
              <a:ext uri="{FF2B5EF4-FFF2-40B4-BE49-F238E27FC236}">
                <a16:creationId xmlns:a16="http://schemas.microsoft.com/office/drawing/2014/main" id="{5C0018A5-FEC4-9E33-127F-5557CCAD5565}"/>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4FE79520-1F8D-1A36-2C65-7EC732232BD6}"/>
              </a:ext>
            </a:extLst>
          </p:cNvPr>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E9040DC-8D93-D248-A30D-A93EAD59A824}" type="slidenum">
              <a:rPr kumimoji="0" lang="nl-NL" sz="1200" b="0" i="0" u="none" strike="noStrike" kern="1200" cap="none" spc="0" normalizeH="0" baseline="0" noProof="0" smtClean="0">
                <a:ln>
                  <a:noFill/>
                </a:ln>
                <a:solidFill>
                  <a:prstClr val="black"/>
                </a:solidFill>
                <a:effectLst/>
                <a:uLnTx/>
                <a:uFillTx/>
                <a:latin typeface="Times" charset="0"/>
                <a:ea typeface="ＭＳ Ｐゴシック" charset="0"/>
                <a:cs typeface="+mn-cs"/>
              </a:rPr>
              <a:pPr marL="0" marR="0" lvl="0" indent="0" algn="r" defTabSz="914400" rtl="0" eaLnBrk="0" fontAlgn="base" latinLnBrk="0" hangingPunct="0">
                <a:lnSpc>
                  <a:spcPct val="100000"/>
                </a:lnSpc>
                <a:spcBef>
                  <a:spcPct val="0"/>
                </a:spcBef>
                <a:spcAft>
                  <a:spcPct val="0"/>
                </a:spcAft>
                <a:buClrTx/>
                <a:buSzTx/>
                <a:buFontTx/>
                <a:buNone/>
                <a:tabLst/>
                <a:defRPr/>
              </a:pPr>
              <a:t>4</a:t>
            </a:fld>
            <a:endParaRPr kumimoji="0" lang="nl-NL" sz="1200" b="0" i="0" u="none" strike="noStrike" kern="1200" cap="none" spc="0" normalizeH="0" baseline="0" noProof="0">
              <a:ln>
                <a:noFill/>
              </a:ln>
              <a:solidFill>
                <a:prstClr val="black"/>
              </a:solidFill>
              <a:effectLst/>
              <a:uLnTx/>
              <a:uFillTx/>
              <a:latin typeface="Times" charset="0"/>
              <a:ea typeface="ＭＳ Ｐゴシック" charset="0"/>
              <a:cs typeface="+mn-cs"/>
            </a:endParaRPr>
          </a:p>
        </p:txBody>
      </p:sp>
    </p:spTree>
    <p:extLst>
      <p:ext uri="{BB962C8B-B14F-4D97-AF65-F5344CB8AC3E}">
        <p14:creationId xmlns:p14="http://schemas.microsoft.com/office/powerpoint/2010/main" val="25655669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998BE0-FD72-A583-81B4-FBE55868CF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C86254-1BD7-E39D-69DC-96D255ED2B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3718A1F-8998-CB06-0C41-6800643349C7}"/>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82049378-8B2C-C12A-9AE1-BFF29DA74F6B}"/>
              </a:ext>
            </a:extLst>
          </p:cNvPr>
          <p:cNvSpPr>
            <a:spLocks noGrp="1"/>
          </p:cNvSpPr>
          <p:nvPr>
            <p:ph type="sldNum" sz="quarter" idx="5"/>
          </p:nvPr>
        </p:nvSpPr>
        <p:spPr/>
        <p:txBody>
          <a:bodyPr/>
          <a:lstStyle/>
          <a:p>
            <a:fld id="{1E9040DC-8D93-D248-A30D-A93EAD59A824}" type="slidenum">
              <a:rPr lang="nl-NL" smtClean="0"/>
              <a:t>5</a:t>
            </a:fld>
            <a:endParaRPr lang="nl-NL"/>
          </a:p>
        </p:txBody>
      </p:sp>
    </p:spTree>
    <p:extLst>
      <p:ext uri="{BB962C8B-B14F-4D97-AF65-F5344CB8AC3E}">
        <p14:creationId xmlns:p14="http://schemas.microsoft.com/office/powerpoint/2010/main" val="15847448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17C1A9-837D-4C1A-2FB8-545BC6E5B63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2B604A9-2216-D68D-400C-3E055C8B4BC9}"/>
              </a:ext>
            </a:extLst>
          </p:cNvPr>
          <p:cNvSpPr>
            <a:spLocks noGrp="1" noRot="1" noChangeAspect="1"/>
          </p:cNvSpPr>
          <p:nvPr>
            <p:ph type="sldImg"/>
          </p:nvPr>
        </p:nvSpPr>
        <p:spPr>
          <a:xfrm>
            <a:off x="134938" y="1347788"/>
            <a:ext cx="6465887" cy="3638550"/>
          </a:xfrm>
        </p:spPr>
      </p:sp>
      <p:sp>
        <p:nvSpPr>
          <p:cNvPr id="3" name="Notizenplatzhalter 2">
            <a:extLst>
              <a:ext uri="{FF2B5EF4-FFF2-40B4-BE49-F238E27FC236}">
                <a16:creationId xmlns:a16="http://schemas.microsoft.com/office/drawing/2014/main" id="{9E4D7916-A1BD-063A-9122-027BD272B1F1}"/>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F335D05D-9563-7E38-B568-6E99E8173D5B}"/>
              </a:ext>
            </a:extLst>
          </p:cNvPr>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E9040DC-8D93-D248-A30D-A93EAD59A824}" type="slidenum">
              <a:rPr kumimoji="0" lang="nl-NL" sz="1200" b="0" i="0" u="none" strike="noStrike" kern="1200" cap="none" spc="0" normalizeH="0" baseline="0" noProof="0" smtClean="0">
                <a:ln>
                  <a:noFill/>
                </a:ln>
                <a:solidFill>
                  <a:prstClr val="black"/>
                </a:solidFill>
                <a:effectLst/>
                <a:uLnTx/>
                <a:uFillTx/>
                <a:latin typeface="Times" charset="0"/>
                <a:ea typeface="ＭＳ Ｐゴシック" charset="0"/>
                <a:cs typeface="+mn-cs"/>
              </a:rPr>
              <a:pPr marL="0" marR="0" lvl="0" indent="0" algn="r" defTabSz="914400" rtl="0" eaLnBrk="0" fontAlgn="base" latinLnBrk="0" hangingPunct="0">
                <a:lnSpc>
                  <a:spcPct val="100000"/>
                </a:lnSpc>
                <a:spcBef>
                  <a:spcPct val="0"/>
                </a:spcBef>
                <a:spcAft>
                  <a:spcPct val="0"/>
                </a:spcAft>
                <a:buClrTx/>
                <a:buSzTx/>
                <a:buFontTx/>
                <a:buNone/>
                <a:tabLst/>
                <a:defRPr/>
              </a:pPr>
              <a:t>7</a:t>
            </a:fld>
            <a:endParaRPr kumimoji="0" lang="nl-NL" sz="1200" b="0" i="0" u="none" strike="noStrike" kern="1200" cap="none" spc="0" normalizeH="0" baseline="0" noProof="0">
              <a:ln>
                <a:noFill/>
              </a:ln>
              <a:solidFill>
                <a:prstClr val="black"/>
              </a:solidFill>
              <a:effectLst/>
              <a:uLnTx/>
              <a:uFillTx/>
              <a:latin typeface="Times" charset="0"/>
              <a:ea typeface="ＭＳ Ｐゴシック" charset="0"/>
              <a:cs typeface="+mn-cs"/>
            </a:endParaRPr>
          </a:p>
        </p:txBody>
      </p:sp>
    </p:spTree>
    <p:extLst>
      <p:ext uri="{BB962C8B-B14F-4D97-AF65-F5344CB8AC3E}">
        <p14:creationId xmlns:p14="http://schemas.microsoft.com/office/powerpoint/2010/main" val="14639695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C76DF1-779C-C12C-5E20-24382B9C7C1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FB26918-A2DB-06BB-A538-7AB4648C6C4A}"/>
              </a:ext>
            </a:extLst>
          </p:cNvPr>
          <p:cNvSpPr>
            <a:spLocks noGrp="1" noRot="1" noChangeAspect="1"/>
          </p:cNvSpPr>
          <p:nvPr>
            <p:ph type="sldImg"/>
          </p:nvPr>
        </p:nvSpPr>
        <p:spPr>
          <a:xfrm>
            <a:off x="134938" y="1347788"/>
            <a:ext cx="6465887" cy="3638550"/>
          </a:xfrm>
        </p:spPr>
      </p:sp>
      <p:sp>
        <p:nvSpPr>
          <p:cNvPr id="3" name="Notizenplatzhalter 2">
            <a:extLst>
              <a:ext uri="{FF2B5EF4-FFF2-40B4-BE49-F238E27FC236}">
                <a16:creationId xmlns:a16="http://schemas.microsoft.com/office/drawing/2014/main" id="{2C34E37B-63B2-A3CA-010E-F0D7F3F62DED}"/>
              </a:ext>
            </a:extLst>
          </p:cNvPr>
          <p:cNvSpPr>
            <a:spLocks noGrp="1"/>
          </p:cNvSpPr>
          <p:nvPr>
            <p:ph type="body" idx="1"/>
          </p:nvPr>
        </p:nvSpPr>
        <p:spPr/>
        <p:txBody>
          <a:bodyPr/>
          <a:lstStyle/>
          <a:p>
            <a:r>
              <a:rPr lang="da-DK" dirty="0"/>
              <a:t>When presenting: tell audience, that 1. – 4. shall be seqential, so that first topic will be finalized before next one starts</a:t>
            </a:r>
          </a:p>
          <a:p>
            <a:endParaRPr lang="da-DK" dirty="0"/>
          </a:p>
          <a:p>
            <a:r>
              <a:rPr lang="da-DK" dirty="0"/>
              <a:t>QRM item 1: </a:t>
            </a:r>
          </a:p>
          <a:p>
            <a:r>
              <a:rPr lang="da-DK" dirty="0"/>
              <a:t>Why &amp; What presented on deep-dive slide </a:t>
            </a:r>
          </a:p>
          <a:p>
            <a:endParaRPr lang="da-DK" dirty="0"/>
          </a:p>
          <a:p>
            <a:r>
              <a:rPr lang="da-DK" dirty="0"/>
              <a:t>QRM item 2:</a:t>
            </a:r>
          </a:p>
          <a:p>
            <a:r>
              <a:rPr lang="da-DK" dirty="0"/>
              <a:t>Why: Because valuation methods and techniques differ from member-state to member-state even though it is basically the same thing we are trying to achieve. AND – even more important - because different valuations in the end leads to different funding-ratios / wealth positions which leads to different risk taking!</a:t>
            </a:r>
          </a:p>
          <a:p>
            <a:r>
              <a:rPr lang="da-DK" dirty="0"/>
              <a:t>What: understand current valuation landscape in europe and discuss ‘best practise’ from a greenfield perspective for pensions. Potentially a discussion paper on the topic (‘a 2025/2026 update to previous AAE paper’ from 2015 (https://actuary.eu/paper/clarity-before-solvency/))</a:t>
            </a:r>
          </a:p>
          <a:p>
            <a:endParaRPr lang="da-DK" dirty="0"/>
          </a:p>
          <a:p>
            <a:r>
              <a:rPr lang="da-DK" dirty="0"/>
              <a:t>QRM item 3:</a:t>
            </a:r>
          </a:p>
          <a:p>
            <a:r>
              <a:rPr lang="da-DK" dirty="0"/>
              <a:t>Why: This is the tools needed for applying the QRM framework to real life in pensions</a:t>
            </a:r>
          </a:p>
          <a:p>
            <a:r>
              <a:rPr lang="da-DK" dirty="0"/>
              <a:t>What: not decided yet</a:t>
            </a:r>
          </a:p>
          <a:p>
            <a:endParaRPr lang="da-DK" dirty="0"/>
          </a:p>
          <a:p>
            <a:endParaRPr lang="da-DK" dirty="0"/>
          </a:p>
          <a:p>
            <a:r>
              <a:rPr lang="da-DK" dirty="0"/>
              <a:t>QRM item 4:</a:t>
            </a:r>
          </a:p>
          <a:p>
            <a:r>
              <a:rPr lang="da-DK" dirty="0"/>
              <a:t>Why: Briding to EIOPA proposals from IORP II review proces</a:t>
            </a:r>
          </a:p>
          <a:p>
            <a:r>
              <a:rPr lang="da-DK" dirty="0"/>
              <a:t>What: not decided yet</a:t>
            </a:r>
            <a:endParaRPr lang="en-GB" dirty="0"/>
          </a:p>
          <a:p>
            <a:endParaRPr lang="en-GB" dirty="0"/>
          </a:p>
          <a:p>
            <a:endParaRPr lang="de-DE" dirty="0"/>
          </a:p>
        </p:txBody>
      </p:sp>
      <p:sp>
        <p:nvSpPr>
          <p:cNvPr id="4" name="Foliennummernplatzhalter 3">
            <a:extLst>
              <a:ext uri="{FF2B5EF4-FFF2-40B4-BE49-F238E27FC236}">
                <a16:creationId xmlns:a16="http://schemas.microsoft.com/office/drawing/2014/main" id="{AB3ABB9F-6213-A574-4D65-36DF9D5B3EBF}"/>
              </a:ext>
            </a:extLst>
          </p:cNvPr>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E9040DC-8D93-D248-A30D-A93EAD59A824}" type="slidenum">
              <a:rPr kumimoji="0" lang="nl-NL" sz="1200" b="0" i="0" u="none" strike="noStrike" kern="1200" cap="none" spc="0" normalizeH="0" baseline="0" noProof="0" smtClean="0">
                <a:ln>
                  <a:noFill/>
                </a:ln>
                <a:solidFill>
                  <a:prstClr val="black"/>
                </a:solidFill>
                <a:effectLst/>
                <a:uLnTx/>
                <a:uFillTx/>
                <a:latin typeface="Times" charset="0"/>
                <a:ea typeface="ＭＳ Ｐゴシック" charset="0"/>
                <a:cs typeface="+mn-cs"/>
              </a:rPr>
              <a:pPr marL="0" marR="0" lvl="0" indent="0" algn="r" defTabSz="914400" rtl="0" eaLnBrk="0" fontAlgn="base" latinLnBrk="0" hangingPunct="0">
                <a:lnSpc>
                  <a:spcPct val="100000"/>
                </a:lnSpc>
                <a:spcBef>
                  <a:spcPct val="0"/>
                </a:spcBef>
                <a:spcAft>
                  <a:spcPct val="0"/>
                </a:spcAft>
                <a:buClrTx/>
                <a:buSzTx/>
                <a:buFontTx/>
                <a:buNone/>
                <a:tabLst/>
                <a:defRPr/>
              </a:pPr>
              <a:t>8</a:t>
            </a:fld>
            <a:endParaRPr kumimoji="0" lang="nl-NL" sz="1200" b="0" i="0" u="none" strike="noStrike" kern="1200" cap="none" spc="0" normalizeH="0" baseline="0" noProof="0">
              <a:ln>
                <a:noFill/>
              </a:ln>
              <a:solidFill>
                <a:prstClr val="black"/>
              </a:solidFill>
              <a:effectLst/>
              <a:uLnTx/>
              <a:uFillTx/>
              <a:latin typeface="Times" charset="0"/>
              <a:ea typeface="ＭＳ Ｐゴシック" charset="0"/>
              <a:cs typeface="+mn-cs"/>
            </a:endParaRPr>
          </a:p>
        </p:txBody>
      </p:sp>
    </p:spTree>
    <p:extLst>
      <p:ext uri="{BB962C8B-B14F-4D97-AF65-F5344CB8AC3E}">
        <p14:creationId xmlns:p14="http://schemas.microsoft.com/office/powerpoint/2010/main" val="9722763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3413D8-DE91-0554-A879-C778A239E9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4B7B6A-6407-FC99-3C87-BC4FBC34E0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D0B83F3-0037-F4EE-712D-E40ECE48AD50}"/>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FD2E3F3D-1246-BF37-2AEB-DAC3BBFFEB57}"/>
              </a:ext>
            </a:extLst>
          </p:cNvPr>
          <p:cNvSpPr>
            <a:spLocks noGrp="1"/>
          </p:cNvSpPr>
          <p:nvPr>
            <p:ph type="sldNum" sz="quarter" idx="5"/>
          </p:nvPr>
        </p:nvSpPr>
        <p:spPr/>
        <p:txBody>
          <a:bodyPr/>
          <a:lstStyle/>
          <a:p>
            <a:fld id="{1E9040DC-8D93-D248-A30D-A93EAD59A824}" type="slidenum">
              <a:rPr lang="nl-NL" smtClean="0"/>
              <a:t>10</a:t>
            </a:fld>
            <a:endParaRPr lang="nl-NL"/>
          </a:p>
        </p:txBody>
      </p:sp>
    </p:spTree>
    <p:extLst>
      <p:ext uri="{BB962C8B-B14F-4D97-AF65-F5344CB8AC3E}">
        <p14:creationId xmlns:p14="http://schemas.microsoft.com/office/powerpoint/2010/main" val="6946861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4.emf"/><Relationship Id="rId4" Type="http://schemas.openxmlformats.org/officeDocument/2006/relationships/image" Target="../media/image5.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10.emf"/></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4.emf"/></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10.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1.emf"/><Relationship Id="rId1" Type="http://schemas.openxmlformats.org/officeDocument/2006/relationships/slideMaster" Target="../slideMasters/slideMaster2.xml"/><Relationship Id="rId4" Type="http://schemas.openxmlformats.org/officeDocument/2006/relationships/image" Target="../media/image10.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2.jpeg"/><Relationship Id="rId1" Type="http://schemas.openxmlformats.org/officeDocument/2006/relationships/slideMaster" Target="../slideMasters/slideMaster2.xml"/><Relationship Id="rId4" Type="http://schemas.openxmlformats.org/officeDocument/2006/relationships/image" Target="../media/image10.emf"/></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0_Titeldia 1">
    <p:spTree>
      <p:nvGrpSpPr>
        <p:cNvPr id="1" name=""/>
        <p:cNvGrpSpPr/>
        <p:nvPr/>
      </p:nvGrpSpPr>
      <p:grpSpPr>
        <a:xfrm>
          <a:off x="0" y="0"/>
          <a:ext cx="0" cy="0"/>
          <a:chOff x="0" y="0"/>
          <a:chExt cx="0" cy="0"/>
        </a:xfrm>
      </p:grpSpPr>
      <p:pic>
        <p:nvPicPr>
          <p:cNvPr id="14" name="Afbeelding 13">
            <a:extLst>
              <a:ext uri="{FF2B5EF4-FFF2-40B4-BE49-F238E27FC236}">
                <a16:creationId xmlns:a16="http://schemas.microsoft.com/office/drawing/2014/main" id="{B8664A1E-69EF-B546-AD64-5548ACB1C43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612"/>
            <a:ext cx="12192000" cy="6656832"/>
          </a:xfrm>
          <a:prstGeom prst="rect">
            <a:avLst/>
          </a:prstGeom>
        </p:spPr>
      </p:pic>
      <p:sp>
        <p:nvSpPr>
          <p:cNvPr id="13315" name="Rectangle 3"/>
          <p:cNvSpPr>
            <a:spLocks noGrp="1" noChangeArrowheads="1"/>
          </p:cNvSpPr>
          <p:nvPr>
            <p:ph type="ctrTitle" sz="quarter" hasCustomPrompt="1"/>
          </p:nvPr>
        </p:nvSpPr>
        <p:spPr>
          <a:xfrm>
            <a:off x="914400" y="3141311"/>
            <a:ext cx="10058400" cy="609600"/>
          </a:xfrm>
          <a:prstGeom prst="rect">
            <a:avLst/>
          </a:prstGeom>
          <a:extLst>
            <a:ext uri="{909E8E84-426E-40dd-AFC4-6F175D3DCCD1}">
              <a14:hiddenFill xmlns:a14="http://schemas.microsoft.com/office/drawing/2010/main" xmlns="">
                <a:solidFill>
                  <a:srgbClr val="66400C"/>
                </a:solidFill>
              </a14:hiddenFill>
            </a:ext>
          </a:extLst>
        </p:spPr>
        <p:txBody>
          <a:bodyPr anchor="b"/>
          <a:lstStyle>
            <a:lvl1pPr>
              <a:defRPr>
                <a:solidFill>
                  <a:schemeClr val="accent1"/>
                </a:solidFill>
              </a:defRPr>
            </a:lvl1pPr>
          </a:lstStyle>
          <a:p>
            <a:r>
              <a:rPr lang="en-US"/>
              <a:t>Presentation title</a:t>
            </a:r>
          </a:p>
        </p:txBody>
      </p:sp>
      <p:sp>
        <p:nvSpPr>
          <p:cNvPr id="13316" name="Rectangle 4"/>
          <p:cNvSpPr>
            <a:spLocks noGrp="1" noChangeArrowheads="1"/>
          </p:cNvSpPr>
          <p:nvPr>
            <p:ph type="subTitle" idx="1"/>
          </p:nvPr>
        </p:nvSpPr>
        <p:spPr>
          <a:xfrm>
            <a:off x="914400" y="4072639"/>
            <a:ext cx="10058400" cy="382284"/>
          </a:xfrm>
          <a:extLst>
            <a:ext uri="{909E8E84-426E-40dd-AFC4-6F175D3DCCD1}">
              <a14:hiddenFill xmlns:a14="http://schemas.microsoft.com/office/drawing/2010/main" xmlns="">
                <a:solidFill>
                  <a:schemeClr val="accent1"/>
                </a:solidFill>
              </a14:hiddenFill>
            </a:ext>
          </a:extLst>
        </p:spPr>
        <p:txBody>
          <a:bodyPr>
            <a:spAutoFit/>
          </a:bodyPr>
          <a:lstStyle>
            <a:lvl1pPr marL="0" indent="0">
              <a:defRPr sz="2200"/>
            </a:lvl1pPr>
          </a:lstStyle>
          <a:p>
            <a:pPr lvl="0"/>
            <a:r>
              <a:rPr lang="nl-NL" noProof="0"/>
              <a:t>Klik om de ondertitelstijl van het model te bewerken</a:t>
            </a:r>
            <a:endParaRPr lang="en-GB" noProof="0"/>
          </a:p>
        </p:txBody>
      </p:sp>
      <p:sp>
        <p:nvSpPr>
          <p:cNvPr id="13317" name="Text Box 5"/>
          <p:cNvSpPr txBox="1">
            <a:spLocks noChangeArrowheads="1"/>
          </p:cNvSpPr>
          <p:nvPr/>
        </p:nvSpPr>
        <p:spPr bwMode="auto">
          <a:xfrm>
            <a:off x="1401234" y="5194301"/>
            <a:ext cx="320601" cy="4007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38100">
                <a:solidFill>
                  <a:schemeClr val="tx2"/>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lIns="92075" tIns="46039" rIns="92075" bIns="46039">
            <a:spAutoFit/>
          </a:bodyPr>
          <a:lstStyle>
            <a:lvl1pPr defTabSz="762000">
              <a:defRPr sz="2400">
                <a:solidFill>
                  <a:schemeClr val="tx1"/>
                </a:solidFill>
                <a:latin typeface="Times" charset="0"/>
                <a:ea typeface="ＭＳ Ｐゴシック" charset="0"/>
              </a:defRPr>
            </a:lvl1pPr>
            <a:lvl2pPr marL="571500" defTabSz="762000">
              <a:defRPr sz="2400">
                <a:solidFill>
                  <a:schemeClr val="tx1"/>
                </a:solidFill>
                <a:latin typeface="Times" charset="0"/>
                <a:ea typeface="ＭＳ Ｐゴシック" charset="0"/>
              </a:defRPr>
            </a:lvl2pPr>
            <a:lvl3pPr marL="1143000" defTabSz="762000">
              <a:defRPr sz="2400">
                <a:solidFill>
                  <a:schemeClr val="tx1"/>
                </a:solidFill>
                <a:latin typeface="Times" charset="0"/>
                <a:ea typeface="ＭＳ Ｐゴシック" charset="0"/>
              </a:defRPr>
            </a:lvl3pPr>
            <a:lvl4pPr marL="1714500" defTabSz="762000">
              <a:defRPr sz="2400">
                <a:solidFill>
                  <a:schemeClr val="tx1"/>
                </a:solidFill>
                <a:latin typeface="Times" charset="0"/>
                <a:ea typeface="ＭＳ Ｐゴシック" charset="0"/>
              </a:defRPr>
            </a:lvl4pPr>
            <a:lvl5pPr marL="2286000" defTabSz="762000">
              <a:defRPr sz="2400">
                <a:solidFill>
                  <a:schemeClr val="tx1"/>
                </a:solidFill>
                <a:latin typeface="Times" charset="0"/>
                <a:ea typeface="ＭＳ Ｐゴシック" charset="0"/>
              </a:defRPr>
            </a:lvl5pPr>
            <a:lvl6pPr marL="2743200" defTabSz="762000" eaLnBrk="0" fontAlgn="base" hangingPunct="0">
              <a:spcBef>
                <a:spcPct val="0"/>
              </a:spcBef>
              <a:spcAft>
                <a:spcPct val="0"/>
              </a:spcAft>
              <a:defRPr sz="2400">
                <a:solidFill>
                  <a:schemeClr val="tx1"/>
                </a:solidFill>
                <a:latin typeface="Times" charset="0"/>
                <a:ea typeface="ＭＳ Ｐゴシック" charset="0"/>
              </a:defRPr>
            </a:lvl6pPr>
            <a:lvl7pPr marL="3200400" defTabSz="762000" eaLnBrk="0" fontAlgn="base" hangingPunct="0">
              <a:spcBef>
                <a:spcPct val="0"/>
              </a:spcBef>
              <a:spcAft>
                <a:spcPct val="0"/>
              </a:spcAft>
              <a:defRPr sz="2400">
                <a:solidFill>
                  <a:schemeClr val="tx1"/>
                </a:solidFill>
                <a:latin typeface="Times" charset="0"/>
                <a:ea typeface="ＭＳ Ｐゴシック" charset="0"/>
              </a:defRPr>
            </a:lvl7pPr>
            <a:lvl8pPr marL="3657600" defTabSz="762000" eaLnBrk="0" fontAlgn="base" hangingPunct="0">
              <a:spcBef>
                <a:spcPct val="0"/>
              </a:spcBef>
              <a:spcAft>
                <a:spcPct val="0"/>
              </a:spcAft>
              <a:defRPr sz="2400">
                <a:solidFill>
                  <a:schemeClr val="tx1"/>
                </a:solidFill>
                <a:latin typeface="Times" charset="0"/>
                <a:ea typeface="ＭＳ Ｐゴシック" charset="0"/>
              </a:defRPr>
            </a:lvl8pPr>
            <a:lvl9pPr marL="4114800" defTabSz="762000" eaLnBrk="0" fontAlgn="base" hangingPunct="0">
              <a:spcBef>
                <a:spcPct val="0"/>
              </a:spcBef>
              <a:spcAft>
                <a:spcPct val="0"/>
              </a:spcAft>
              <a:defRPr sz="2400">
                <a:solidFill>
                  <a:schemeClr val="tx1"/>
                </a:solidFill>
                <a:latin typeface="Times" charset="0"/>
                <a:ea typeface="ＭＳ Ｐゴシック" charset="0"/>
              </a:defRPr>
            </a:lvl9pPr>
          </a:lstStyle>
          <a:p>
            <a:pPr>
              <a:spcBef>
                <a:spcPct val="50000"/>
              </a:spcBef>
              <a:buClr>
                <a:schemeClr val="tx2"/>
              </a:buClr>
              <a:buFontTx/>
              <a:buChar char="•"/>
            </a:pPr>
            <a:endParaRPr lang="en-GB" sz="2000">
              <a:latin typeface="Trebuchet MS" charset="0"/>
            </a:endParaRPr>
          </a:p>
        </p:txBody>
      </p:sp>
      <p:sp>
        <p:nvSpPr>
          <p:cNvPr id="13319" name="Text Box 7"/>
          <p:cNvSpPr txBox="1">
            <a:spLocks noChangeArrowheads="1"/>
          </p:cNvSpPr>
          <p:nvPr/>
        </p:nvSpPr>
        <p:spPr bwMode="auto">
          <a:xfrm>
            <a:off x="1524000" y="1905001"/>
            <a:ext cx="8636000" cy="4007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38100">
                <a:solidFill>
                  <a:schemeClr val="tx2"/>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92075" tIns="46039" rIns="92075" bIns="46039">
            <a:spAutoFit/>
          </a:bodyPr>
          <a:lstStyle>
            <a:lvl1pPr defTabSz="762000">
              <a:defRPr sz="2400">
                <a:solidFill>
                  <a:schemeClr val="tx1"/>
                </a:solidFill>
                <a:latin typeface="Times" charset="0"/>
                <a:ea typeface="ＭＳ Ｐゴシック" charset="0"/>
              </a:defRPr>
            </a:lvl1pPr>
            <a:lvl2pPr marL="571500" defTabSz="762000">
              <a:defRPr sz="2400">
                <a:solidFill>
                  <a:schemeClr val="tx1"/>
                </a:solidFill>
                <a:latin typeface="Times" charset="0"/>
                <a:ea typeface="ＭＳ Ｐゴシック" charset="0"/>
              </a:defRPr>
            </a:lvl2pPr>
            <a:lvl3pPr marL="1143000" defTabSz="762000">
              <a:defRPr sz="2400">
                <a:solidFill>
                  <a:schemeClr val="tx1"/>
                </a:solidFill>
                <a:latin typeface="Times" charset="0"/>
                <a:ea typeface="ＭＳ Ｐゴシック" charset="0"/>
              </a:defRPr>
            </a:lvl3pPr>
            <a:lvl4pPr marL="1714500" defTabSz="762000">
              <a:defRPr sz="2400">
                <a:solidFill>
                  <a:schemeClr val="tx1"/>
                </a:solidFill>
                <a:latin typeface="Times" charset="0"/>
                <a:ea typeface="ＭＳ Ｐゴシック" charset="0"/>
              </a:defRPr>
            </a:lvl4pPr>
            <a:lvl5pPr marL="2286000" defTabSz="762000">
              <a:defRPr sz="2400">
                <a:solidFill>
                  <a:schemeClr val="tx1"/>
                </a:solidFill>
                <a:latin typeface="Times" charset="0"/>
                <a:ea typeface="ＭＳ Ｐゴシック" charset="0"/>
              </a:defRPr>
            </a:lvl5pPr>
            <a:lvl6pPr marL="2743200" defTabSz="762000" eaLnBrk="0" fontAlgn="base" hangingPunct="0">
              <a:spcBef>
                <a:spcPct val="0"/>
              </a:spcBef>
              <a:spcAft>
                <a:spcPct val="0"/>
              </a:spcAft>
              <a:defRPr sz="2400">
                <a:solidFill>
                  <a:schemeClr val="tx1"/>
                </a:solidFill>
                <a:latin typeface="Times" charset="0"/>
                <a:ea typeface="ＭＳ Ｐゴシック" charset="0"/>
              </a:defRPr>
            </a:lvl6pPr>
            <a:lvl7pPr marL="3200400" defTabSz="762000" eaLnBrk="0" fontAlgn="base" hangingPunct="0">
              <a:spcBef>
                <a:spcPct val="0"/>
              </a:spcBef>
              <a:spcAft>
                <a:spcPct val="0"/>
              </a:spcAft>
              <a:defRPr sz="2400">
                <a:solidFill>
                  <a:schemeClr val="tx1"/>
                </a:solidFill>
                <a:latin typeface="Times" charset="0"/>
                <a:ea typeface="ＭＳ Ｐゴシック" charset="0"/>
              </a:defRPr>
            </a:lvl7pPr>
            <a:lvl8pPr marL="3657600" defTabSz="762000" eaLnBrk="0" fontAlgn="base" hangingPunct="0">
              <a:spcBef>
                <a:spcPct val="0"/>
              </a:spcBef>
              <a:spcAft>
                <a:spcPct val="0"/>
              </a:spcAft>
              <a:defRPr sz="2400">
                <a:solidFill>
                  <a:schemeClr val="tx1"/>
                </a:solidFill>
                <a:latin typeface="Times" charset="0"/>
                <a:ea typeface="ＭＳ Ｐゴシック" charset="0"/>
              </a:defRPr>
            </a:lvl8pPr>
            <a:lvl9pPr marL="4114800" defTabSz="762000" eaLnBrk="0" fontAlgn="base" hangingPunct="0">
              <a:spcBef>
                <a:spcPct val="0"/>
              </a:spcBef>
              <a:spcAft>
                <a:spcPct val="0"/>
              </a:spcAft>
              <a:defRPr sz="2400">
                <a:solidFill>
                  <a:schemeClr val="tx1"/>
                </a:solidFill>
                <a:latin typeface="Times" charset="0"/>
                <a:ea typeface="ＭＳ Ｐゴシック" charset="0"/>
              </a:defRPr>
            </a:lvl9pPr>
          </a:lstStyle>
          <a:p>
            <a:pPr>
              <a:spcBef>
                <a:spcPct val="50000"/>
              </a:spcBef>
              <a:buClr>
                <a:schemeClr val="tx2"/>
              </a:buClr>
              <a:buFontTx/>
              <a:buChar char="•"/>
            </a:pPr>
            <a:endParaRPr lang="en-GB" sz="2000">
              <a:latin typeface="Trebuchet MS" charset="0"/>
            </a:endParaRPr>
          </a:p>
        </p:txBody>
      </p:sp>
      <p:sp>
        <p:nvSpPr>
          <p:cNvPr id="13320" name="Rectangle 8"/>
          <p:cNvSpPr>
            <a:spLocks noGrp="1" noChangeArrowheads="1"/>
          </p:cNvSpPr>
          <p:nvPr>
            <p:ph type="dt" sz="quarter" idx="2"/>
          </p:nvPr>
        </p:nvSpPr>
        <p:spPr bwMode="auto">
          <a:xfrm>
            <a:off x="2438400" y="5943600"/>
            <a:ext cx="8534400" cy="457200"/>
          </a:xfrm>
          <a:prstGeom prst="rect">
            <a:avLst/>
          </a:prstGeom>
          <a:noFill/>
          <a:extLst>
            <a:ext uri="{FAA26D3D-D897-4be2-8F04-BA451C77F1D7}">
              <ma14:placeholderFlag xmlns:ma14="http://schemas.microsoft.com/office/mac/drawingml/2011/main" xmlns=""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anchor="t" anchorCtr="0" compatLnSpc="1">
            <a:prstTxWarp prst="textNoShape">
              <a:avLst/>
            </a:prstTxWarp>
          </a:bodyPr>
          <a:lstStyle>
            <a:lvl1pPr algn="r">
              <a:spcBef>
                <a:spcPct val="50000"/>
              </a:spcBef>
              <a:buClr>
                <a:schemeClr val="tx2"/>
              </a:buClr>
              <a:defRPr sz="1400" b="0" i="0">
                <a:solidFill>
                  <a:srgbClr val="003741"/>
                </a:solidFill>
                <a:latin typeface="Calibri Normaal" charset="0"/>
              </a:defRPr>
            </a:lvl1pPr>
          </a:lstStyle>
          <a:p>
            <a:endParaRPr lang="en-GB"/>
          </a:p>
        </p:txBody>
      </p:sp>
      <p:pic>
        <p:nvPicPr>
          <p:cNvPr id="10" name="Afbeelding 9"/>
          <p:cNvPicPr>
            <a:picLocks noChangeAspect="1"/>
          </p:cNvPicPr>
          <p:nvPr userDrawn="1"/>
        </p:nvPicPr>
        <p:blipFill>
          <a:blip r:embed="rId3"/>
          <a:stretch>
            <a:fillRect/>
          </a:stretch>
        </p:blipFill>
        <p:spPr>
          <a:xfrm>
            <a:off x="0" y="6608789"/>
            <a:ext cx="12192000" cy="258835"/>
          </a:xfrm>
          <a:prstGeom prst="rect">
            <a:avLst/>
          </a:prstGeom>
        </p:spPr>
      </p:pic>
      <p:pic>
        <p:nvPicPr>
          <p:cNvPr id="2" name="Afbeelding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248" y="1162542"/>
            <a:ext cx="12218147" cy="1906031"/>
          </a:xfrm>
          <a:prstGeom prst="rect">
            <a:avLst/>
          </a:prstGeom>
        </p:spPr>
      </p:pic>
      <p:pic>
        <p:nvPicPr>
          <p:cNvPr id="15" name="Afbeelding 14">
            <a:extLst>
              <a:ext uri="{FF2B5EF4-FFF2-40B4-BE49-F238E27FC236}">
                <a16:creationId xmlns:a16="http://schemas.microsoft.com/office/drawing/2014/main" id="{9794D01D-4E1B-7547-AC3C-5810F650B1BA}"/>
              </a:ext>
            </a:extLst>
          </p:cNvPr>
          <p:cNvPicPr>
            <a:picLocks noChangeAspect="1"/>
          </p:cNvPicPr>
          <p:nvPr userDrawn="1"/>
        </p:nvPicPr>
        <p:blipFill>
          <a:blip r:embed="rId5"/>
          <a:stretch>
            <a:fillRect/>
          </a:stretch>
        </p:blipFill>
        <p:spPr>
          <a:xfrm>
            <a:off x="853340" y="6606000"/>
            <a:ext cx="2186940" cy="243840"/>
          </a:xfrm>
          <a:prstGeom prst="rect">
            <a:avLst/>
          </a:prstGeom>
        </p:spPr>
      </p:pic>
      <p:sp>
        <p:nvSpPr>
          <p:cNvPr id="3" name="Tijdelijke aanduiding voor dianummer 2">
            <a:extLst>
              <a:ext uri="{FF2B5EF4-FFF2-40B4-BE49-F238E27FC236}">
                <a16:creationId xmlns:a16="http://schemas.microsoft.com/office/drawing/2014/main" id="{10E28DFD-8FA9-CE4B-8790-214293B18714}"/>
              </a:ext>
            </a:extLst>
          </p:cNvPr>
          <p:cNvSpPr>
            <a:spLocks noGrp="1"/>
          </p:cNvSpPr>
          <p:nvPr>
            <p:ph type="sldNum" sz="quarter" idx="10"/>
          </p:nvPr>
        </p:nvSpPr>
        <p:spPr/>
        <p:txBody>
          <a:bodyPr/>
          <a:lstStyle/>
          <a:p>
            <a:fld id="{306CB06F-8D94-B64C-AC66-62AFBAF0736E}" type="slidenum">
              <a:rPr lang="nl-NL" smtClean="0"/>
              <a:pPr/>
              <a:t>‹#›</a:t>
            </a:fld>
            <a:endParaRPr lang="nl-NL"/>
          </a:p>
        </p:txBody>
      </p:sp>
      <p:pic>
        <p:nvPicPr>
          <p:cNvPr id="16" name="Afbeelding 15">
            <a:extLst>
              <a:ext uri="{FF2B5EF4-FFF2-40B4-BE49-F238E27FC236}">
                <a16:creationId xmlns:a16="http://schemas.microsoft.com/office/drawing/2014/main" id="{4D2FF95D-F477-5042-9EEC-3457BEB93EDF}"/>
              </a:ext>
            </a:extLst>
          </p:cNvPr>
          <p:cNvPicPr>
            <a:picLocks noChangeAspect="1"/>
          </p:cNvPicPr>
          <p:nvPr userDrawn="1"/>
        </p:nvPicPr>
        <p:blipFill>
          <a:blip r:embed="rId6"/>
          <a:stretch>
            <a:fillRect/>
          </a:stretch>
        </p:blipFill>
        <p:spPr>
          <a:xfrm>
            <a:off x="9352800" y="61200"/>
            <a:ext cx="2401200" cy="1084712"/>
          </a:xfrm>
          <a:prstGeom prst="rect">
            <a:avLst/>
          </a:prstGeom>
        </p:spPr>
      </p:pic>
    </p:spTree>
  </p:cSld>
  <p:clrMapOvr>
    <a:masterClrMapping/>
  </p:clrMapOvr>
  <p:transition spd="med">
    <p:pull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1_Titeldia 1">
    <p:spTree>
      <p:nvGrpSpPr>
        <p:cNvPr id="1" name=""/>
        <p:cNvGrpSpPr/>
        <p:nvPr/>
      </p:nvGrpSpPr>
      <p:grpSpPr>
        <a:xfrm>
          <a:off x="0" y="0"/>
          <a:ext cx="0" cy="0"/>
          <a:chOff x="0" y="0"/>
          <a:chExt cx="0" cy="0"/>
        </a:xfrm>
      </p:grpSpPr>
      <p:pic>
        <p:nvPicPr>
          <p:cNvPr id="10" name="Afbeelding 9">
            <a:extLst>
              <a:ext uri="{FF2B5EF4-FFF2-40B4-BE49-F238E27FC236}">
                <a16:creationId xmlns:a16="http://schemas.microsoft.com/office/drawing/2014/main" id="{63C9E1F4-298C-7E4B-B2E7-707ECB3290D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959999"/>
            <a:ext cx="12192000" cy="5670711"/>
          </a:xfrm>
          <a:prstGeom prst="rect">
            <a:avLst/>
          </a:prstGeom>
        </p:spPr>
      </p:pic>
      <p:sp>
        <p:nvSpPr>
          <p:cNvPr id="13316" name="Rectangle 4"/>
          <p:cNvSpPr>
            <a:spLocks noGrp="1" noChangeArrowheads="1"/>
          </p:cNvSpPr>
          <p:nvPr>
            <p:ph type="subTitle" idx="1" hasCustomPrompt="1"/>
          </p:nvPr>
        </p:nvSpPr>
        <p:spPr>
          <a:xfrm>
            <a:off x="1401231" y="2926861"/>
            <a:ext cx="6364490" cy="519941"/>
          </a:xfrm>
          <a:solidFill>
            <a:schemeClr val="tx1">
              <a:alpha val="43000"/>
            </a:schemeClr>
          </a:solidFill>
          <a:effectLst>
            <a:softEdge rad="0"/>
          </a:effectLst>
          <a:extLst>
            <a:ext uri="{909E8E84-426E-40dd-AFC4-6F175D3DCCD1}">
              <a14:hiddenFill xmlns:a14="http://schemas.microsoft.com/office/drawing/2010/main" xmlns="">
                <a:solidFill>
                  <a:schemeClr val="accent1"/>
                </a:solidFill>
              </a14:hiddenFill>
            </a:ext>
          </a:extLst>
        </p:spPr>
        <p:txBody>
          <a:bodyPr wrap="none" lIns="36000" tIns="0" rIns="36000" bIns="72000">
            <a:spAutoFit/>
          </a:bodyPr>
          <a:lstStyle>
            <a:lvl1pPr marL="0" indent="0">
              <a:defRPr sz="2667" baseline="0">
                <a:solidFill>
                  <a:schemeClr val="bg1"/>
                </a:solidFill>
              </a:defRPr>
            </a:lvl1pPr>
          </a:lstStyle>
          <a:p>
            <a:pPr lvl="0"/>
            <a:r>
              <a:rPr lang="nl-NL" noProof="0" dirty="0"/>
              <a:t>Click </a:t>
            </a:r>
            <a:r>
              <a:rPr lang="nl-NL" noProof="0" dirty="0" err="1"/>
              <a:t>to</a:t>
            </a:r>
            <a:r>
              <a:rPr lang="nl-NL" noProof="0" dirty="0"/>
              <a:t> </a:t>
            </a:r>
            <a:r>
              <a:rPr lang="nl-NL" noProof="0" dirty="0" err="1"/>
              <a:t>edit</a:t>
            </a:r>
            <a:r>
              <a:rPr lang="nl-NL" noProof="0" dirty="0"/>
              <a:t> </a:t>
            </a:r>
            <a:r>
              <a:rPr lang="nl-NL" noProof="0" dirty="0" err="1"/>
              <a:t>the</a:t>
            </a:r>
            <a:r>
              <a:rPr lang="nl-NL" noProof="0" dirty="0"/>
              <a:t> </a:t>
            </a:r>
            <a:r>
              <a:rPr lang="nl-NL" noProof="0" dirty="0" err="1"/>
              <a:t>subtitle</a:t>
            </a:r>
            <a:r>
              <a:rPr lang="nl-NL" noProof="0" dirty="0"/>
              <a:t> </a:t>
            </a:r>
            <a:r>
              <a:rPr lang="nl-NL" noProof="0" dirty="0" err="1"/>
              <a:t>style</a:t>
            </a:r>
            <a:r>
              <a:rPr lang="nl-NL" noProof="0" dirty="0"/>
              <a:t> of </a:t>
            </a:r>
            <a:r>
              <a:rPr lang="nl-NL" noProof="0" dirty="0" err="1"/>
              <a:t>the</a:t>
            </a:r>
            <a:r>
              <a:rPr lang="nl-NL" noProof="0" dirty="0"/>
              <a:t> model</a:t>
            </a:r>
            <a:endParaRPr lang="en-GB" noProof="0" dirty="0"/>
          </a:p>
        </p:txBody>
      </p:sp>
      <p:sp>
        <p:nvSpPr>
          <p:cNvPr id="13317" name="Text Box 5"/>
          <p:cNvSpPr txBox="1">
            <a:spLocks noChangeArrowheads="1"/>
          </p:cNvSpPr>
          <p:nvPr/>
        </p:nvSpPr>
        <p:spPr bwMode="auto">
          <a:xfrm>
            <a:off x="1401234" y="5194301"/>
            <a:ext cx="320601" cy="4007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38100">
                <a:solidFill>
                  <a:schemeClr val="tx2"/>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lIns="92075" tIns="46039" rIns="92075" bIns="46039">
            <a:spAutoFit/>
          </a:bodyPr>
          <a:lstStyle>
            <a:lvl1pPr defTabSz="762000">
              <a:defRPr sz="2400">
                <a:solidFill>
                  <a:schemeClr val="tx1"/>
                </a:solidFill>
                <a:latin typeface="Times" charset="0"/>
                <a:ea typeface="ＭＳ Ｐゴシック" charset="0"/>
              </a:defRPr>
            </a:lvl1pPr>
            <a:lvl2pPr marL="571500" defTabSz="762000">
              <a:defRPr sz="2400">
                <a:solidFill>
                  <a:schemeClr val="tx1"/>
                </a:solidFill>
                <a:latin typeface="Times" charset="0"/>
                <a:ea typeface="ＭＳ Ｐゴシック" charset="0"/>
              </a:defRPr>
            </a:lvl2pPr>
            <a:lvl3pPr marL="1143000" defTabSz="762000">
              <a:defRPr sz="2400">
                <a:solidFill>
                  <a:schemeClr val="tx1"/>
                </a:solidFill>
                <a:latin typeface="Times" charset="0"/>
                <a:ea typeface="ＭＳ Ｐゴシック" charset="0"/>
              </a:defRPr>
            </a:lvl3pPr>
            <a:lvl4pPr marL="1714500" defTabSz="762000">
              <a:defRPr sz="2400">
                <a:solidFill>
                  <a:schemeClr val="tx1"/>
                </a:solidFill>
                <a:latin typeface="Times" charset="0"/>
                <a:ea typeface="ＭＳ Ｐゴシック" charset="0"/>
              </a:defRPr>
            </a:lvl4pPr>
            <a:lvl5pPr marL="2286000" defTabSz="762000">
              <a:defRPr sz="2400">
                <a:solidFill>
                  <a:schemeClr val="tx1"/>
                </a:solidFill>
                <a:latin typeface="Times" charset="0"/>
                <a:ea typeface="ＭＳ Ｐゴシック" charset="0"/>
              </a:defRPr>
            </a:lvl5pPr>
            <a:lvl6pPr marL="2743200" defTabSz="762000" eaLnBrk="0" fontAlgn="base" hangingPunct="0">
              <a:spcBef>
                <a:spcPct val="0"/>
              </a:spcBef>
              <a:spcAft>
                <a:spcPct val="0"/>
              </a:spcAft>
              <a:defRPr sz="2400">
                <a:solidFill>
                  <a:schemeClr val="tx1"/>
                </a:solidFill>
                <a:latin typeface="Times" charset="0"/>
                <a:ea typeface="ＭＳ Ｐゴシック" charset="0"/>
              </a:defRPr>
            </a:lvl6pPr>
            <a:lvl7pPr marL="3200400" defTabSz="762000" eaLnBrk="0" fontAlgn="base" hangingPunct="0">
              <a:spcBef>
                <a:spcPct val="0"/>
              </a:spcBef>
              <a:spcAft>
                <a:spcPct val="0"/>
              </a:spcAft>
              <a:defRPr sz="2400">
                <a:solidFill>
                  <a:schemeClr val="tx1"/>
                </a:solidFill>
                <a:latin typeface="Times" charset="0"/>
                <a:ea typeface="ＭＳ Ｐゴシック" charset="0"/>
              </a:defRPr>
            </a:lvl7pPr>
            <a:lvl8pPr marL="3657600" defTabSz="762000" eaLnBrk="0" fontAlgn="base" hangingPunct="0">
              <a:spcBef>
                <a:spcPct val="0"/>
              </a:spcBef>
              <a:spcAft>
                <a:spcPct val="0"/>
              </a:spcAft>
              <a:defRPr sz="2400">
                <a:solidFill>
                  <a:schemeClr val="tx1"/>
                </a:solidFill>
                <a:latin typeface="Times" charset="0"/>
                <a:ea typeface="ＭＳ Ｐゴシック" charset="0"/>
              </a:defRPr>
            </a:lvl8pPr>
            <a:lvl9pPr marL="4114800" defTabSz="762000" eaLnBrk="0" fontAlgn="base" hangingPunct="0">
              <a:spcBef>
                <a:spcPct val="0"/>
              </a:spcBef>
              <a:spcAft>
                <a:spcPct val="0"/>
              </a:spcAft>
              <a:defRPr sz="2400">
                <a:solidFill>
                  <a:schemeClr val="tx1"/>
                </a:solidFill>
                <a:latin typeface="Times" charset="0"/>
                <a:ea typeface="ＭＳ Ｐゴシック" charset="0"/>
              </a:defRPr>
            </a:lvl9pPr>
          </a:lstStyle>
          <a:p>
            <a:pPr>
              <a:spcBef>
                <a:spcPct val="50000"/>
              </a:spcBef>
              <a:buClr>
                <a:schemeClr val="tx2"/>
              </a:buClr>
              <a:buFontTx/>
              <a:buChar char="•"/>
            </a:pPr>
            <a:endParaRPr lang="en-GB" sz="2000" dirty="0">
              <a:latin typeface="Trebuchet MS" charset="0"/>
            </a:endParaRPr>
          </a:p>
        </p:txBody>
      </p:sp>
      <p:sp>
        <p:nvSpPr>
          <p:cNvPr id="13320" name="Rectangle 8"/>
          <p:cNvSpPr>
            <a:spLocks noGrp="1" noChangeArrowheads="1"/>
          </p:cNvSpPr>
          <p:nvPr>
            <p:ph type="dt" sz="quarter" idx="2"/>
          </p:nvPr>
        </p:nvSpPr>
        <p:spPr bwMode="auto">
          <a:xfrm>
            <a:off x="2438400" y="6017211"/>
            <a:ext cx="8717739" cy="383588"/>
          </a:xfrm>
          <a:prstGeom prst="rect">
            <a:avLst/>
          </a:prstGeom>
          <a:noFill/>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anchor="t" anchorCtr="0" compatLnSpc="1">
            <a:prstTxWarp prst="textNoShape">
              <a:avLst/>
            </a:prstTxWarp>
          </a:bodyPr>
          <a:lstStyle>
            <a:lvl1pPr algn="r">
              <a:spcBef>
                <a:spcPct val="50000"/>
              </a:spcBef>
              <a:buClr>
                <a:schemeClr val="tx2"/>
              </a:buClr>
              <a:defRPr sz="1400" b="0" i="0" baseline="0">
                <a:solidFill>
                  <a:schemeClr val="bg1"/>
                </a:solidFill>
                <a:latin typeface="Arial Regular"/>
              </a:defRPr>
            </a:lvl1pPr>
          </a:lstStyle>
          <a:p>
            <a:endParaRPr lang="en-GB" dirty="0"/>
          </a:p>
        </p:txBody>
      </p:sp>
      <p:pic>
        <p:nvPicPr>
          <p:cNvPr id="11" name="Afbeelding 10">
            <a:extLst>
              <a:ext uri="{FF2B5EF4-FFF2-40B4-BE49-F238E27FC236}">
                <a16:creationId xmlns:a16="http://schemas.microsoft.com/office/drawing/2014/main" id="{1906CD6A-6B92-4946-B806-CE5E07135D70}"/>
              </a:ext>
            </a:extLst>
          </p:cNvPr>
          <p:cNvPicPr>
            <a:picLocks noChangeAspect="1"/>
          </p:cNvPicPr>
          <p:nvPr userDrawn="1"/>
        </p:nvPicPr>
        <p:blipFill>
          <a:blip r:embed="rId3"/>
          <a:stretch>
            <a:fillRect/>
          </a:stretch>
        </p:blipFill>
        <p:spPr>
          <a:xfrm>
            <a:off x="8190569" y="131289"/>
            <a:ext cx="3552979" cy="704723"/>
          </a:xfrm>
          <a:prstGeom prst="rect">
            <a:avLst/>
          </a:prstGeom>
        </p:spPr>
      </p:pic>
      <p:sp>
        <p:nvSpPr>
          <p:cNvPr id="18" name="Rechthoek 17">
            <a:extLst>
              <a:ext uri="{FF2B5EF4-FFF2-40B4-BE49-F238E27FC236}">
                <a16:creationId xmlns:a16="http://schemas.microsoft.com/office/drawing/2014/main" id="{DCD227F9-2638-3E4D-B8B6-0DD9D4C4ECD8}"/>
              </a:ext>
            </a:extLst>
          </p:cNvPr>
          <p:cNvSpPr/>
          <p:nvPr userDrawn="1"/>
        </p:nvSpPr>
        <p:spPr bwMode="auto">
          <a:xfrm>
            <a:off x="0" y="6557099"/>
            <a:ext cx="12192000" cy="326400"/>
          </a:xfrm>
          <a:prstGeom prst="rect">
            <a:avLst/>
          </a:prstGeom>
          <a:solidFill>
            <a:schemeClr val="tx1"/>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marL="0" marR="0" indent="0" algn="l" defTabSz="1219170" rtl="0" eaLnBrk="0" fontAlgn="base" latinLnBrk="0" hangingPunct="0">
              <a:lnSpc>
                <a:spcPct val="100000"/>
              </a:lnSpc>
              <a:spcBef>
                <a:spcPct val="0"/>
              </a:spcBef>
              <a:spcAft>
                <a:spcPct val="0"/>
              </a:spcAft>
              <a:buClrTx/>
              <a:buSzTx/>
              <a:buFontTx/>
              <a:buNone/>
              <a:tabLst/>
            </a:pPr>
            <a:endParaRPr kumimoji="0" lang="nl-NL" sz="3200" b="0" i="0" u="none" strike="noStrike" cap="none" normalizeH="0" baseline="0" dirty="0">
              <a:ln>
                <a:noFill/>
              </a:ln>
              <a:solidFill>
                <a:schemeClr val="tx1"/>
              </a:solidFill>
              <a:effectLst/>
              <a:latin typeface="Times" charset="0"/>
              <a:ea typeface="ＭＳ Ｐゴシック" charset="0"/>
            </a:endParaRPr>
          </a:p>
        </p:txBody>
      </p:sp>
      <p:pic>
        <p:nvPicPr>
          <p:cNvPr id="19" name="Afbeelding 18">
            <a:extLst>
              <a:ext uri="{FF2B5EF4-FFF2-40B4-BE49-F238E27FC236}">
                <a16:creationId xmlns:a16="http://schemas.microsoft.com/office/drawing/2014/main" id="{AE9D36F7-E6B6-6B4C-9002-77F416340479}"/>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71107" y="6630711"/>
            <a:ext cx="3225600" cy="134400"/>
          </a:xfrm>
          <a:prstGeom prst="rect">
            <a:avLst/>
          </a:prstGeom>
        </p:spPr>
      </p:pic>
      <p:sp>
        <p:nvSpPr>
          <p:cNvPr id="13" name="Titel 1">
            <a:extLst>
              <a:ext uri="{FF2B5EF4-FFF2-40B4-BE49-F238E27FC236}">
                <a16:creationId xmlns:a16="http://schemas.microsoft.com/office/drawing/2014/main" id="{927F31EE-848E-2E44-8C4C-DA1DAC14515E}"/>
              </a:ext>
            </a:extLst>
          </p:cNvPr>
          <p:cNvSpPr>
            <a:spLocks noGrp="1"/>
          </p:cNvSpPr>
          <p:nvPr>
            <p:ph type="title" hasCustomPrompt="1"/>
          </p:nvPr>
        </p:nvSpPr>
        <p:spPr>
          <a:xfrm>
            <a:off x="1401233" y="1591555"/>
            <a:ext cx="9342393" cy="648392"/>
          </a:xfrm>
          <a:prstGeom prst="rect">
            <a:avLst/>
          </a:prstGeom>
        </p:spPr>
        <p:txBody>
          <a:bodyPr>
            <a:normAutofit/>
          </a:bodyPr>
          <a:lstStyle>
            <a:lvl1pPr>
              <a:defRPr sz="4000" baseline="0">
                <a:solidFill>
                  <a:schemeClr val="bg1"/>
                </a:solidFill>
              </a:defRPr>
            </a:lvl1pPr>
          </a:lstStyle>
          <a:p>
            <a:r>
              <a:rPr lang="nl-NL" dirty="0" err="1"/>
              <a:t>Edit</a:t>
            </a:r>
            <a:r>
              <a:rPr lang="nl-NL" dirty="0"/>
              <a:t> </a:t>
            </a:r>
            <a:r>
              <a:rPr lang="nl-NL" dirty="0" err="1"/>
              <a:t>title</a:t>
            </a:r>
            <a:r>
              <a:rPr lang="nl-NL" dirty="0"/>
              <a:t> </a:t>
            </a:r>
            <a:r>
              <a:rPr lang="nl-NL" dirty="0" err="1"/>
              <a:t>style</a:t>
            </a:r>
            <a:r>
              <a:rPr lang="nl-NL" dirty="0"/>
              <a:t> of model</a:t>
            </a:r>
          </a:p>
        </p:txBody>
      </p:sp>
    </p:spTree>
    <p:extLst>
      <p:ext uri="{BB962C8B-B14F-4D97-AF65-F5344CB8AC3E}">
        <p14:creationId xmlns:p14="http://schemas.microsoft.com/office/powerpoint/2010/main" val="558710108"/>
      </p:ext>
    </p:extLst>
  </p:cSld>
  <p:clrMapOvr>
    <a:masterClrMapping/>
  </p:clrMapOvr>
  <p:transition spd="med">
    <p:pull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el and one column">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868800" y="768000"/>
            <a:ext cx="10439400" cy="648392"/>
          </a:xfrm>
          <a:prstGeom prst="rect">
            <a:avLst/>
          </a:prstGeom>
        </p:spPr>
        <p:txBody>
          <a:bodyPr>
            <a:normAutofit/>
          </a:bodyPr>
          <a:lstStyle>
            <a:lvl1pPr>
              <a:defRPr sz="3200"/>
            </a:lvl1pPr>
          </a:lstStyle>
          <a:p>
            <a:r>
              <a:rPr lang="nl-NL" dirty="0" err="1"/>
              <a:t>Edit</a:t>
            </a:r>
            <a:r>
              <a:rPr lang="nl-NL" dirty="0"/>
              <a:t> </a:t>
            </a:r>
            <a:r>
              <a:rPr lang="nl-NL" dirty="0" err="1"/>
              <a:t>title</a:t>
            </a:r>
            <a:r>
              <a:rPr lang="nl-NL" dirty="0"/>
              <a:t> </a:t>
            </a:r>
            <a:r>
              <a:rPr lang="nl-NL" dirty="0" err="1"/>
              <a:t>style</a:t>
            </a:r>
            <a:r>
              <a:rPr lang="nl-NL" dirty="0"/>
              <a:t> of model</a:t>
            </a:r>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a:t>
            </a:fld>
            <a:endParaRPr lang="nl-NL" dirty="0"/>
          </a:p>
        </p:txBody>
      </p:sp>
      <p:sp>
        <p:nvSpPr>
          <p:cNvPr id="6" name="Tijdelijke aanduiding voor inhoud 5"/>
          <p:cNvSpPr>
            <a:spLocks noGrp="1"/>
          </p:cNvSpPr>
          <p:nvPr>
            <p:ph sz="quarter" idx="12" hasCustomPrompt="1"/>
          </p:nvPr>
        </p:nvSpPr>
        <p:spPr>
          <a:xfrm>
            <a:off x="868800" y="1440000"/>
            <a:ext cx="10439400" cy="4800000"/>
          </a:xfrm>
        </p:spPr>
        <p:txBody>
          <a:bodyPr>
            <a:noAutofit/>
          </a:bodyPr>
          <a:lstStyle>
            <a:lvl1pPr marL="0" indent="0" algn="l">
              <a:spcBef>
                <a:spcPts val="0"/>
              </a:spcBef>
              <a:defRPr/>
            </a:lvl1pPr>
            <a:lvl2pPr marL="251994" indent="-251994">
              <a:spcBef>
                <a:spcPts val="0"/>
              </a:spcBef>
              <a:defRPr/>
            </a:lvl2pPr>
            <a:lvl3pPr marL="503987" indent="-251994">
              <a:spcBef>
                <a:spcPts val="0"/>
              </a:spcBef>
              <a:defRPr/>
            </a:lvl3pPr>
            <a:lvl4pPr indent="-251994">
              <a:spcBef>
                <a:spcPts val="0"/>
              </a:spcBef>
              <a:defRPr/>
            </a:lvl4pPr>
            <a:lvl5pPr>
              <a:spcBef>
                <a:spcPts val="0"/>
              </a:spcBef>
              <a:defRPr/>
            </a:lvl5pPr>
          </a:lstStyle>
          <a:p>
            <a:pPr lvl="0"/>
            <a:r>
              <a:rPr lang="nl-NL" dirty="0"/>
              <a:t>Click </a:t>
            </a:r>
            <a:r>
              <a:rPr lang="nl-NL" dirty="0" err="1"/>
              <a:t>to</a:t>
            </a:r>
            <a:r>
              <a:rPr lang="nl-NL" dirty="0"/>
              <a:t> </a:t>
            </a:r>
            <a:r>
              <a:rPr lang="nl-NL" dirty="0" err="1"/>
              <a:t>edit</a:t>
            </a:r>
            <a:r>
              <a:rPr lang="nl-NL" dirty="0"/>
              <a:t> </a:t>
            </a:r>
            <a:r>
              <a:rPr lang="nl-NL" dirty="0" err="1"/>
              <a:t>the</a:t>
            </a:r>
            <a:r>
              <a:rPr lang="nl-NL" dirty="0"/>
              <a:t> </a:t>
            </a:r>
            <a:r>
              <a:rPr lang="nl-NL" dirty="0" err="1"/>
              <a:t>text</a:t>
            </a:r>
            <a:r>
              <a:rPr lang="nl-NL" dirty="0"/>
              <a:t> </a:t>
            </a:r>
            <a:r>
              <a:rPr lang="nl-NL" dirty="0" err="1"/>
              <a:t>style</a:t>
            </a:r>
            <a:r>
              <a:rPr lang="nl-NL" dirty="0"/>
              <a:t> of </a:t>
            </a:r>
            <a:r>
              <a:rPr lang="nl-NL" dirty="0" err="1"/>
              <a:t>the</a:t>
            </a:r>
            <a:r>
              <a:rPr lang="nl-NL" dirty="0"/>
              <a:t> model</a:t>
            </a:r>
          </a:p>
          <a:p>
            <a:pPr lvl="1"/>
            <a:r>
              <a:rPr lang="nl-NL" dirty="0"/>
              <a:t>Second level</a:t>
            </a:r>
          </a:p>
          <a:p>
            <a:pPr lvl="2"/>
            <a:r>
              <a:rPr lang="nl-NL" dirty="0" err="1"/>
              <a:t>Third</a:t>
            </a:r>
            <a:r>
              <a:rPr lang="nl-NL" dirty="0"/>
              <a:t> level</a:t>
            </a:r>
          </a:p>
          <a:p>
            <a:pPr lvl="3"/>
            <a:r>
              <a:rPr lang="nl-NL" dirty="0" err="1"/>
              <a:t>Fourth</a:t>
            </a:r>
            <a:r>
              <a:rPr lang="nl-NL" dirty="0"/>
              <a:t> level</a:t>
            </a:r>
          </a:p>
        </p:txBody>
      </p:sp>
    </p:spTree>
    <p:extLst>
      <p:ext uri="{BB962C8B-B14F-4D97-AF65-F5344CB8AC3E}">
        <p14:creationId xmlns:p14="http://schemas.microsoft.com/office/powerpoint/2010/main" val="3795693609"/>
      </p:ext>
    </p:extLst>
  </p:cSld>
  <p:clrMapOvr>
    <a:masterClrMapping/>
  </p:clrMapOvr>
  <p:transition spd="med">
    <p:pull di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el column image">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870381" y="768000"/>
            <a:ext cx="10439400" cy="648392"/>
          </a:xfrm>
          <a:prstGeom prst="rect">
            <a:avLst/>
          </a:prstGeom>
        </p:spPr>
        <p:txBody>
          <a:bodyPr>
            <a:normAutofit/>
          </a:bodyPr>
          <a:lstStyle>
            <a:lvl1pPr>
              <a:defRPr sz="3200"/>
            </a:lvl1pPr>
          </a:lstStyle>
          <a:p>
            <a:r>
              <a:rPr lang="nl-NL" dirty="0" err="1"/>
              <a:t>Edit</a:t>
            </a:r>
            <a:r>
              <a:rPr lang="nl-NL" dirty="0"/>
              <a:t> </a:t>
            </a:r>
            <a:r>
              <a:rPr lang="nl-NL" dirty="0" err="1"/>
              <a:t>title</a:t>
            </a:r>
            <a:r>
              <a:rPr lang="nl-NL" dirty="0"/>
              <a:t> </a:t>
            </a:r>
            <a:r>
              <a:rPr lang="nl-NL" dirty="0" err="1"/>
              <a:t>style</a:t>
            </a:r>
            <a:r>
              <a:rPr lang="nl-NL" dirty="0"/>
              <a:t> of model</a:t>
            </a:r>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a:t>
            </a:fld>
            <a:endParaRPr lang="nl-NL" dirty="0"/>
          </a:p>
        </p:txBody>
      </p:sp>
      <p:sp>
        <p:nvSpPr>
          <p:cNvPr id="6" name="Tijdelijke aanduiding voor inhoud 5"/>
          <p:cNvSpPr>
            <a:spLocks noGrp="1"/>
          </p:cNvSpPr>
          <p:nvPr>
            <p:ph sz="quarter" idx="12" hasCustomPrompt="1"/>
          </p:nvPr>
        </p:nvSpPr>
        <p:spPr>
          <a:xfrm>
            <a:off x="868800" y="1440000"/>
            <a:ext cx="7619765" cy="4800000"/>
          </a:xfrm>
        </p:spPr>
        <p:txBody>
          <a:bodyPr>
            <a:normAutofit/>
          </a:bodyPr>
          <a:lstStyle>
            <a:lvl1pPr marL="0" indent="0" algn="l">
              <a:spcBef>
                <a:spcPts val="0"/>
              </a:spcBef>
              <a:defRPr sz="2133" baseline="0"/>
            </a:lvl1pPr>
            <a:lvl2pPr marL="251994" indent="-251994">
              <a:spcBef>
                <a:spcPts val="0"/>
              </a:spcBef>
              <a:defRPr sz="2133" baseline="0"/>
            </a:lvl2pPr>
            <a:lvl3pPr marL="503987" indent="-251994">
              <a:spcBef>
                <a:spcPts val="0"/>
              </a:spcBef>
              <a:defRPr sz="2133" baseline="0"/>
            </a:lvl3pPr>
            <a:lvl4pPr indent="-251994">
              <a:spcBef>
                <a:spcPts val="0"/>
              </a:spcBef>
              <a:defRPr sz="2133" baseline="0"/>
            </a:lvl4pPr>
            <a:lvl5pPr>
              <a:spcBef>
                <a:spcPts val="0"/>
              </a:spcBef>
              <a:defRPr/>
            </a:lvl5pPr>
          </a:lstStyle>
          <a:p>
            <a:pPr lvl="0"/>
            <a:r>
              <a:rPr lang="nl-NL" dirty="0"/>
              <a:t>Click </a:t>
            </a:r>
            <a:r>
              <a:rPr lang="nl-NL" dirty="0" err="1"/>
              <a:t>to</a:t>
            </a:r>
            <a:r>
              <a:rPr lang="nl-NL" dirty="0"/>
              <a:t> </a:t>
            </a:r>
            <a:r>
              <a:rPr lang="nl-NL" dirty="0" err="1"/>
              <a:t>edit</a:t>
            </a:r>
            <a:r>
              <a:rPr lang="nl-NL" dirty="0"/>
              <a:t> </a:t>
            </a:r>
            <a:r>
              <a:rPr lang="nl-NL" dirty="0" err="1"/>
              <a:t>the</a:t>
            </a:r>
            <a:r>
              <a:rPr lang="nl-NL" dirty="0"/>
              <a:t> </a:t>
            </a:r>
            <a:r>
              <a:rPr lang="nl-NL" dirty="0" err="1"/>
              <a:t>text</a:t>
            </a:r>
            <a:r>
              <a:rPr lang="nl-NL" dirty="0"/>
              <a:t> </a:t>
            </a:r>
            <a:r>
              <a:rPr lang="nl-NL" dirty="0" err="1"/>
              <a:t>style</a:t>
            </a:r>
            <a:r>
              <a:rPr lang="nl-NL" dirty="0"/>
              <a:t> of </a:t>
            </a:r>
            <a:r>
              <a:rPr lang="nl-NL" dirty="0" err="1"/>
              <a:t>the</a:t>
            </a:r>
            <a:r>
              <a:rPr lang="nl-NL" dirty="0"/>
              <a:t> model</a:t>
            </a:r>
          </a:p>
          <a:p>
            <a:pPr lvl="1"/>
            <a:r>
              <a:rPr lang="nl-NL" dirty="0"/>
              <a:t>Second level</a:t>
            </a:r>
          </a:p>
          <a:p>
            <a:pPr lvl="2"/>
            <a:r>
              <a:rPr lang="nl-NL" dirty="0" err="1"/>
              <a:t>Third</a:t>
            </a:r>
            <a:r>
              <a:rPr lang="nl-NL" dirty="0"/>
              <a:t> level</a:t>
            </a:r>
          </a:p>
          <a:p>
            <a:pPr lvl="3"/>
            <a:r>
              <a:rPr lang="nl-NL" dirty="0" err="1"/>
              <a:t>Fourth</a:t>
            </a:r>
            <a:r>
              <a:rPr lang="nl-NL" dirty="0"/>
              <a:t> level</a:t>
            </a:r>
          </a:p>
        </p:txBody>
      </p:sp>
      <p:sp>
        <p:nvSpPr>
          <p:cNvPr id="7" name="Tijdelijke aanduiding voor inhoud 5">
            <a:extLst>
              <a:ext uri="{FF2B5EF4-FFF2-40B4-BE49-F238E27FC236}">
                <a16:creationId xmlns:a16="http://schemas.microsoft.com/office/drawing/2014/main" id="{48E02108-5533-9F4F-83EA-605FF9C24052}"/>
              </a:ext>
            </a:extLst>
          </p:cNvPr>
          <p:cNvSpPr>
            <a:spLocks noGrp="1"/>
          </p:cNvSpPr>
          <p:nvPr>
            <p:ph sz="quarter" idx="14" hasCustomPrompt="1"/>
          </p:nvPr>
        </p:nvSpPr>
        <p:spPr>
          <a:xfrm>
            <a:off x="9015663" y="4531896"/>
            <a:ext cx="2213811" cy="1708105"/>
          </a:xfrm>
        </p:spPr>
        <p:txBody>
          <a:bodyPr rIns="0"/>
          <a:lstStyle>
            <a:lvl1pPr marL="190795" algn="l">
              <a:lnSpc>
                <a:spcPts val="2600"/>
              </a:lnSpc>
              <a:spcBef>
                <a:spcPts val="0"/>
              </a:spcBef>
              <a:defRPr sz="1600" b="0" i="0" baseline="0">
                <a:solidFill>
                  <a:schemeClr val="tx1"/>
                </a:solidFill>
                <a:latin typeface="Arial Regular"/>
              </a:defRPr>
            </a:lvl1pPr>
            <a:lvl2pPr>
              <a:lnSpc>
                <a:spcPts val="2600"/>
              </a:lnSpc>
              <a:defRPr sz="2000"/>
            </a:lvl2pPr>
            <a:lvl3pPr>
              <a:lnSpc>
                <a:spcPts val="2600"/>
              </a:lnSpc>
              <a:defRPr sz="2000"/>
            </a:lvl3pPr>
            <a:lvl4pPr>
              <a:lnSpc>
                <a:spcPts val="2600"/>
              </a:lnSpc>
              <a:defRPr sz="2000"/>
            </a:lvl4pPr>
            <a:lvl5pPr>
              <a:lnSpc>
                <a:spcPts val="2600"/>
              </a:lnSpc>
              <a:defRPr sz="2000"/>
            </a:lvl5pPr>
          </a:lstStyle>
          <a:p>
            <a:pPr lvl="0"/>
            <a:r>
              <a:rPr lang="nl-NL" dirty="0" err="1"/>
              <a:t>Caption</a:t>
            </a:r>
            <a:endParaRPr lang="nl-NL" dirty="0"/>
          </a:p>
          <a:p>
            <a:pPr lvl="0"/>
            <a:endParaRPr lang="nl-NL" dirty="0"/>
          </a:p>
        </p:txBody>
      </p:sp>
      <p:sp>
        <p:nvSpPr>
          <p:cNvPr id="11" name="Tijdelijke aanduiding voor afbeelding 10">
            <a:extLst>
              <a:ext uri="{FF2B5EF4-FFF2-40B4-BE49-F238E27FC236}">
                <a16:creationId xmlns:a16="http://schemas.microsoft.com/office/drawing/2014/main" id="{259B41D8-4651-6D4D-9C5C-BBBE51AB95BF}"/>
              </a:ext>
            </a:extLst>
          </p:cNvPr>
          <p:cNvSpPr>
            <a:spLocks noGrp="1"/>
          </p:cNvSpPr>
          <p:nvPr>
            <p:ph type="pic" sz="quarter" idx="15" hasCustomPrompt="1"/>
          </p:nvPr>
        </p:nvSpPr>
        <p:spPr>
          <a:xfrm>
            <a:off x="8930218" y="1440000"/>
            <a:ext cx="2404533" cy="2971800"/>
          </a:xfrm>
          <a:prstGeom prst="roundRect">
            <a:avLst/>
          </a:prstGeom>
          <a:solidFill>
            <a:schemeClr val="bg1">
              <a:lumMod val="95000"/>
            </a:schemeClr>
          </a:solidFill>
        </p:spPr>
        <p:txBody>
          <a:bodyPr/>
          <a:lstStyle/>
          <a:p>
            <a:r>
              <a:rPr lang="en-GB" dirty="0"/>
              <a:t>Image</a:t>
            </a:r>
          </a:p>
        </p:txBody>
      </p:sp>
    </p:spTree>
    <p:extLst>
      <p:ext uri="{BB962C8B-B14F-4D97-AF65-F5344CB8AC3E}">
        <p14:creationId xmlns:p14="http://schemas.microsoft.com/office/powerpoint/2010/main" val="1580306194"/>
      </p:ext>
    </p:extLst>
  </p:cSld>
  <p:clrMapOvr>
    <a:masterClrMapping/>
  </p:clrMapOvr>
  <p:transition spd="med">
    <p:pull di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ank you page">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10"/>
          </p:nvPr>
        </p:nvSpPr>
        <p:spPr/>
        <p:txBody>
          <a:bodyPr/>
          <a:lstStyle/>
          <a:p>
            <a:fld id="{306CB06F-8D94-B64C-AC66-62AFBAF0736E}" type="slidenum">
              <a:rPr lang="nl-NL" smtClean="0"/>
              <a:pPr/>
              <a:t>‹#›</a:t>
            </a:fld>
            <a:endParaRPr lang="nl-NL" dirty="0"/>
          </a:p>
        </p:txBody>
      </p:sp>
      <p:sp>
        <p:nvSpPr>
          <p:cNvPr id="8" name="Afgeronde rechthoek 7">
            <a:extLst>
              <a:ext uri="{FF2B5EF4-FFF2-40B4-BE49-F238E27FC236}">
                <a16:creationId xmlns:a16="http://schemas.microsoft.com/office/drawing/2014/main" id="{72F1A5BF-0922-9545-8EC5-04F34AFDD846}"/>
              </a:ext>
            </a:extLst>
          </p:cNvPr>
          <p:cNvSpPr/>
          <p:nvPr userDrawn="1"/>
        </p:nvSpPr>
        <p:spPr bwMode="auto">
          <a:xfrm>
            <a:off x="2035056" y="1440001"/>
            <a:ext cx="9249419" cy="4458823"/>
          </a:xfrm>
          <a:prstGeom prst="roundRect">
            <a:avLst/>
          </a:prstGeom>
          <a:solidFill>
            <a:schemeClr val="bg2"/>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marL="0" marR="0" indent="0" algn="l" defTabSz="1219170" rtl="0" eaLnBrk="0" fontAlgn="base" latinLnBrk="0" hangingPunct="0">
              <a:lnSpc>
                <a:spcPct val="100000"/>
              </a:lnSpc>
              <a:spcBef>
                <a:spcPct val="0"/>
              </a:spcBef>
              <a:spcAft>
                <a:spcPct val="0"/>
              </a:spcAft>
              <a:buClrTx/>
              <a:buSzTx/>
              <a:buFontTx/>
              <a:buNone/>
              <a:tabLst/>
            </a:pPr>
            <a:endParaRPr kumimoji="0" lang="en-GB" sz="3200" b="0" i="0" u="none" strike="noStrike" cap="none" normalizeH="0" baseline="0" dirty="0">
              <a:ln>
                <a:noFill/>
              </a:ln>
              <a:solidFill>
                <a:schemeClr val="tx1"/>
              </a:solidFill>
              <a:effectLst/>
              <a:latin typeface="Times" charset="0"/>
              <a:ea typeface="ＭＳ Ｐゴシック" charset="0"/>
            </a:endParaRPr>
          </a:p>
        </p:txBody>
      </p:sp>
      <p:sp>
        <p:nvSpPr>
          <p:cNvPr id="9" name="Rectangle 4">
            <a:extLst>
              <a:ext uri="{FF2B5EF4-FFF2-40B4-BE49-F238E27FC236}">
                <a16:creationId xmlns:a16="http://schemas.microsoft.com/office/drawing/2014/main" id="{114D846C-7FE8-F14A-BFC9-60237C3CFE56}"/>
              </a:ext>
            </a:extLst>
          </p:cNvPr>
          <p:cNvSpPr>
            <a:spLocks noGrp="1" noChangeArrowheads="1"/>
          </p:cNvSpPr>
          <p:nvPr>
            <p:ph type="subTitle" idx="1" hasCustomPrompt="1"/>
          </p:nvPr>
        </p:nvSpPr>
        <p:spPr>
          <a:xfrm>
            <a:off x="4320000" y="3127810"/>
            <a:ext cx="6643200" cy="379164"/>
          </a:xfrm>
          <a:extLst>
            <a:ext uri="{909E8E84-426E-40dd-AFC4-6F175D3DCCD1}">
              <a14:hiddenFill xmlns:a14="http://schemas.microsoft.com/office/drawing/2010/main" xmlns="">
                <a:solidFill>
                  <a:schemeClr val="accent1"/>
                </a:solidFill>
              </a14:hiddenFill>
            </a:ext>
          </a:extLst>
        </p:spPr>
        <p:txBody>
          <a:bodyPr wrap="square">
            <a:spAutoFit/>
          </a:bodyPr>
          <a:lstStyle>
            <a:lvl1pPr marL="0" indent="0">
              <a:defRPr sz="2200"/>
            </a:lvl1pPr>
          </a:lstStyle>
          <a:p>
            <a:pPr lvl="0"/>
            <a:r>
              <a:rPr lang="nl-NL" noProof="0" dirty="0"/>
              <a:t>Click </a:t>
            </a:r>
            <a:r>
              <a:rPr lang="nl-NL" noProof="0" dirty="0" err="1"/>
              <a:t>to</a:t>
            </a:r>
            <a:r>
              <a:rPr lang="nl-NL" noProof="0" dirty="0"/>
              <a:t> </a:t>
            </a:r>
            <a:r>
              <a:rPr lang="nl-NL" noProof="0" dirty="0" err="1"/>
              <a:t>edit</a:t>
            </a:r>
            <a:r>
              <a:rPr lang="nl-NL" noProof="0" dirty="0"/>
              <a:t> </a:t>
            </a:r>
            <a:r>
              <a:rPr lang="nl-NL" noProof="0" dirty="0" err="1"/>
              <a:t>the</a:t>
            </a:r>
            <a:r>
              <a:rPr lang="nl-NL" noProof="0" dirty="0"/>
              <a:t> </a:t>
            </a:r>
            <a:r>
              <a:rPr lang="nl-NL" noProof="0" dirty="0" err="1"/>
              <a:t>subtitle</a:t>
            </a:r>
            <a:r>
              <a:rPr lang="nl-NL" noProof="0" dirty="0"/>
              <a:t> </a:t>
            </a:r>
            <a:r>
              <a:rPr lang="nl-NL" noProof="0" dirty="0" err="1"/>
              <a:t>style</a:t>
            </a:r>
            <a:r>
              <a:rPr lang="nl-NL" noProof="0" dirty="0"/>
              <a:t> of </a:t>
            </a:r>
            <a:r>
              <a:rPr lang="nl-NL" noProof="0" dirty="0" err="1"/>
              <a:t>the</a:t>
            </a:r>
            <a:r>
              <a:rPr lang="nl-NL" noProof="0" dirty="0"/>
              <a:t> model</a:t>
            </a:r>
            <a:endParaRPr lang="en-GB" noProof="0" dirty="0"/>
          </a:p>
        </p:txBody>
      </p:sp>
      <p:sp>
        <p:nvSpPr>
          <p:cNvPr id="10" name="Titel 1">
            <a:extLst>
              <a:ext uri="{FF2B5EF4-FFF2-40B4-BE49-F238E27FC236}">
                <a16:creationId xmlns:a16="http://schemas.microsoft.com/office/drawing/2014/main" id="{7C22A97F-15A8-AA44-9CD4-402399382DDC}"/>
              </a:ext>
            </a:extLst>
          </p:cNvPr>
          <p:cNvSpPr>
            <a:spLocks noGrp="1"/>
          </p:cNvSpPr>
          <p:nvPr>
            <p:ph type="title" hasCustomPrompt="1"/>
          </p:nvPr>
        </p:nvSpPr>
        <p:spPr>
          <a:xfrm>
            <a:off x="4320000" y="1798057"/>
            <a:ext cx="6624000" cy="648392"/>
          </a:xfrm>
          <a:prstGeom prst="rect">
            <a:avLst/>
          </a:prstGeom>
        </p:spPr>
        <p:txBody>
          <a:bodyPr>
            <a:normAutofit/>
          </a:bodyPr>
          <a:lstStyle>
            <a:lvl1pPr>
              <a:defRPr sz="3200" baseline="0"/>
            </a:lvl1pPr>
          </a:lstStyle>
          <a:p>
            <a:r>
              <a:rPr lang="nl-NL" dirty="0" err="1"/>
              <a:t>Edit</a:t>
            </a:r>
            <a:r>
              <a:rPr lang="nl-NL" dirty="0"/>
              <a:t> </a:t>
            </a:r>
            <a:r>
              <a:rPr lang="nl-NL" dirty="0" err="1"/>
              <a:t>title</a:t>
            </a:r>
            <a:r>
              <a:rPr lang="nl-NL" dirty="0"/>
              <a:t> </a:t>
            </a:r>
            <a:r>
              <a:rPr lang="nl-NL" dirty="0" err="1"/>
              <a:t>style</a:t>
            </a:r>
            <a:r>
              <a:rPr lang="nl-NL" dirty="0"/>
              <a:t> of model</a:t>
            </a:r>
          </a:p>
        </p:txBody>
      </p:sp>
      <p:sp>
        <p:nvSpPr>
          <p:cNvPr id="12" name="Tijdelijke aanduiding voor afbeelding 10">
            <a:extLst>
              <a:ext uri="{FF2B5EF4-FFF2-40B4-BE49-F238E27FC236}">
                <a16:creationId xmlns:a16="http://schemas.microsoft.com/office/drawing/2014/main" id="{C4A09C2E-5D6F-804A-9199-764F5951A9B3}"/>
              </a:ext>
            </a:extLst>
          </p:cNvPr>
          <p:cNvSpPr>
            <a:spLocks noGrp="1"/>
          </p:cNvSpPr>
          <p:nvPr>
            <p:ph type="pic" sz="quarter" idx="15" hasCustomPrompt="1"/>
          </p:nvPr>
        </p:nvSpPr>
        <p:spPr>
          <a:xfrm>
            <a:off x="868800" y="768000"/>
            <a:ext cx="3096101" cy="2973139"/>
          </a:xfrm>
          <a:prstGeom prst="roundRect">
            <a:avLst/>
          </a:prstGeom>
          <a:solidFill>
            <a:schemeClr val="bg1">
              <a:lumMod val="95000"/>
            </a:schemeClr>
          </a:solidFill>
        </p:spPr>
        <p:txBody>
          <a:bodyPr/>
          <a:lstStyle/>
          <a:p>
            <a:r>
              <a:rPr lang="en-GB" dirty="0"/>
              <a:t>Image</a:t>
            </a:r>
          </a:p>
        </p:txBody>
      </p:sp>
    </p:spTree>
    <p:extLst>
      <p:ext uri="{BB962C8B-B14F-4D97-AF65-F5344CB8AC3E}">
        <p14:creationId xmlns:p14="http://schemas.microsoft.com/office/powerpoint/2010/main" val="2579416653"/>
      </p:ext>
    </p:extLst>
  </p:cSld>
  <p:clrMapOvr>
    <a:masterClrMapping/>
  </p:clrMapOvr>
  <p:transition spd="med">
    <p:pull dir="d"/>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pecial page">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10"/>
          </p:nvPr>
        </p:nvSpPr>
        <p:spPr/>
        <p:txBody>
          <a:bodyPr/>
          <a:lstStyle/>
          <a:p>
            <a:fld id="{306CB06F-8D94-B64C-AC66-62AFBAF0736E}" type="slidenum">
              <a:rPr lang="nl-NL" smtClean="0"/>
              <a:pPr/>
              <a:t>‹#›</a:t>
            </a:fld>
            <a:endParaRPr lang="nl-NL" dirty="0"/>
          </a:p>
        </p:txBody>
      </p:sp>
      <p:sp>
        <p:nvSpPr>
          <p:cNvPr id="14" name="Afgeronde rechthoek 13">
            <a:extLst>
              <a:ext uri="{FF2B5EF4-FFF2-40B4-BE49-F238E27FC236}">
                <a16:creationId xmlns:a16="http://schemas.microsoft.com/office/drawing/2014/main" id="{ECE4E8DA-3E6A-7D49-8CEC-B5ED7C172CF5}"/>
              </a:ext>
            </a:extLst>
          </p:cNvPr>
          <p:cNvSpPr/>
          <p:nvPr userDrawn="1"/>
        </p:nvSpPr>
        <p:spPr bwMode="auto">
          <a:xfrm>
            <a:off x="2035056" y="1440001"/>
            <a:ext cx="9249419" cy="4458823"/>
          </a:xfrm>
          <a:prstGeom prst="roundRect">
            <a:avLst/>
          </a:prstGeom>
          <a:solidFill>
            <a:schemeClr val="bg2"/>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marL="0" marR="0" indent="0" algn="l" defTabSz="1219170" rtl="0" eaLnBrk="0" fontAlgn="base" latinLnBrk="0" hangingPunct="0">
              <a:lnSpc>
                <a:spcPct val="100000"/>
              </a:lnSpc>
              <a:spcBef>
                <a:spcPct val="0"/>
              </a:spcBef>
              <a:spcAft>
                <a:spcPct val="0"/>
              </a:spcAft>
              <a:buClrTx/>
              <a:buSzTx/>
              <a:buFontTx/>
              <a:buNone/>
              <a:tabLst/>
            </a:pPr>
            <a:endParaRPr kumimoji="0" lang="en-GB" sz="3200" b="0" i="0" u="none" strike="noStrike" cap="none" normalizeH="0" baseline="0" dirty="0">
              <a:ln>
                <a:noFill/>
              </a:ln>
              <a:solidFill>
                <a:schemeClr val="tx1"/>
              </a:solidFill>
              <a:effectLst/>
              <a:latin typeface="Times" charset="0"/>
              <a:ea typeface="ＭＳ Ｐゴシック" charset="0"/>
            </a:endParaRPr>
          </a:p>
        </p:txBody>
      </p:sp>
      <p:sp>
        <p:nvSpPr>
          <p:cNvPr id="15" name="Rectangle 4">
            <a:extLst>
              <a:ext uri="{FF2B5EF4-FFF2-40B4-BE49-F238E27FC236}">
                <a16:creationId xmlns:a16="http://schemas.microsoft.com/office/drawing/2014/main" id="{1210CF5C-5318-5E4E-99C4-B1366E68D834}"/>
              </a:ext>
            </a:extLst>
          </p:cNvPr>
          <p:cNvSpPr>
            <a:spLocks noGrp="1" noChangeArrowheads="1"/>
          </p:cNvSpPr>
          <p:nvPr>
            <p:ph type="subTitle" idx="1" hasCustomPrompt="1"/>
          </p:nvPr>
        </p:nvSpPr>
        <p:spPr>
          <a:xfrm>
            <a:off x="4320000" y="3127810"/>
            <a:ext cx="6643200" cy="379164"/>
          </a:xfrm>
          <a:extLst>
            <a:ext uri="{909E8E84-426E-40dd-AFC4-6F175D3DCCD1}">
              <a14:hiddenFill xmlns:a14="http://schemas.microsoft.com/office/drawing/2010/main" xmlns="">
                <a:solidFill>
                  <a:schemeClr val="accent1"/>
                </a:solidFill>
              </a14:hiddenFill>
            </a:ext>
          </a:extLst>
        </p:spPr>
        <p:txBody>
          <a:bodyPr wrap="square">
            <a:spAutoFit/>
          </a:bodyPr>
          <a:lstStyle>
            <a:lvl1pPr marL="0" indent="0">
              <a:defRPr sz="2200"/>
            </a:lvl1pPr>
          </a:lstStyle>
          <a:p>
            <a:pPr lvl="0"/>
            <a:r>
              <a:rPr lang="nl-NL" noProof="0" dirty="0"/>
              <a:t>Click </a:t>
            </a:r>
            <a:r>
              <a:rPr lang="nl-NL" noProof="0" dirty="0" err="1"/>
              <a:t>to</a:t>
            </a:r>
            <a:r>
              <a:rPr lang="nl-NL" noProof="0" dirty="0"/>
              <a:t> </a:t>
            </a:r>
            <a:r>
              <a:rPr lang="nl-NL" noProof="0" dirty="0" err="1"/>
              <a:t>edit</a:t>
            </a:r>
            <a:r>
              <a:rPr lang="nl-NL" noProof="0" dirty="0"/>
              <a:t> </a:t>
            </a:r>
            <a:r>
              <a:rPr lang="nl-NL" noProof="0" dirty="0" err="1"/>
              <a:t>the</a:t>
            </a:r>
            <a:r>
              <a:rPr lang="nl-NL" noProof="0" dirty="0"/>
              <a:t> </a:t>
            </a:r>
            <a:r>
              <a:rPr lang="nl-NL" noProof="0" dirty="0" err="1"/>
              <a:t>subtitle</a:t>
            </a:r>
            <a:r>
              <a:rPr lang="nl-NL" noProof="0" dirty="0"/>
              <a:t> </a:t>
            </a:r>
            <a:r>
              <a:rPr lang="nl-NL" noProof="0" dirty="0" err="1"/>
              <a:t>style</a:t>
            </a:r>
            <a:r>
              <a:rPr lang="nl-NL" noProof="0" dirty="0"/>
              <a:t> of </a:t>
            </a:r>
            <a:r>
              <a:rPr lang="nl-NL" noProof="0" dirty="0" err="1"/>
              <a:t>the</a:t>
            </a:r>
            <a:r>
              <a:rPr lang="nl-NL" noProof="0" dirty="0"/>
              <a:t> model</a:t>
            </a:r>
            <a:endParaRPr lang="en-GB" noProof="0" dirty="0"/>
          </a:p>
        </p:txBody>
      </p:sp>
      <p:sp>
        <p:nvSpPr>
          <p:cNvPr id="16" name="Titel 1">
            <a:extLst>
              <a:ext uri="{FF2B5EF4-FFF2-40B4-BE49-F238E27FC236}">
                <a16:creationId xmlns:a16="http://schemas.microsoft.com/office/drawing/2014/main" id="{5FA9A599-12D4-4142-818D-8C0B554D1517}"/>
              </a:ext>
            </a:extLst>
          </p:cNvPr>
          <p:cNvSpPr>
            <a:spLocks noGrp="1"/>
          </p:cNvSpPr>
          <p:nvPr>
            <p:ph type="title" hasCustomPrompt="1"/>
          </p:nvPr>
        </p:nvSpPr>
        <p:spPr>
          <a:xfrm>
            <a:off x="4320000" y="1798057"/>
            <a:ext cx="6624000" cy="648392"/>
          </a:xfrm>
          <a:prstGeom prst="rect">
            <a:avLst/>
          </a:prstGeom>
        </p:spPr>
        <p:txBody>
          <a:bodyPr>
            <a:normAutofit/>
          </a:bodyPr>
          <a:lstStyle>
            <a:lvl1pPr>
              <a:defRPr sz="3200" baseline="0"/>
            </a:lvl1pPr>
          </a:lstStyle>
          <a:p>
            <a:r>
              <a:rPr lang="nl-NL" dirty="0" err="1"/>
              <a:t>Edit</a:t>
            </a:r>
            <a:r>
              <a:rPr lang="nl-NL" dirty="0"/>
              <a:t> </a:t>
            </a:r>
            <a:r>
              <a:rPr lang="nl-NL" dirty="0" err="1"/>
              <a:t>title</a:t>
            </a:r>
            <a:r>
              <a:rPr lang="nl-NL" dirty="0"/>
              <a:t> </a:t>
            </a:r>
            <a:r>
              <a:rPr lang="nl-NL" dirty="0" err="1"/>
              <a:t>style</a:t>
            </a:r>
            <a:r>
              <a:rPr lang="nl-NL" dirty="0"/>
              <a:t> of model</a:t>
            </a:r>
          </a:p>
        </p:txBody>
      </p:sp>
      <p:sp>
        <p:nvSpPr>
          <p:cNvPr id="17" name="Tijdelijke aanduiding voor afbeelding 10">
            <a:extLst>
              <a:ext uri="{FF2B5EF4-FFF2-40B4-BE49-F238E27FC236}">
                <a16:creationId xmlns:a16="http://schemas.microsoft.com/office/drawing/2014/main" id="{AADEE15B-1053-B840-A971-1F17DB3996EA}"/>
              </a:ext>
            </a:extLst>
          </p:cNvPr>
          <p:cNvSpPr>
            <a:spLocks noGrp="1"/>
          </p:cNvSpPr>
          <p:nvPr>
            <p:ph type="pic" sz="quarter" idx="15" hasCustomPrompt="1"/>
          </p:nvPr>
        </p:nvSpPr>
        <p:spPr>
          <a:xfrm>
            <a:off x="868800" y="767999"/>
            <a:ext cx="3096101" cy="3467116"/>
          </a:xfrm>
          <a:prstGeom prst="roundRect">
            <a:avLst/>
          </a:prstGeom>
          <a:solidFill>
            <a:schemeClr val="bg1">
              <a:lumMod val="95000"/>
            </a:schemeClr>
          </a:solidFill>
        </p:spPr>
        <p:txBody>
          <a:bodyPr/>
          <a:lstStyle/>
          <a:p>
            <a:r>
              <a:rPr lang="en-GB" dirty="0"/>
              <a:t>Image</a:t>
            </a:r>
          </a:p>
        </p:txBody>
      </p:sp>
    </p:spTree>
    <p:extLst>
      <p:ext uri="{BB962C8B-B14F-4D97-AF65-F5344CB8AC3E}">
        <p14:creationId xmlns:p14="http://schemas.microsoft.com/office/powerpoint/2010/main" val="2596242163"/>
      </p:ext>
    </p:extLst>
  </p:cSld>
  <p:clrMapOvr>
    <a:masterClrMapping/>
  </p:clrMapOvr>
  <p:transition spd="med">
    <p:pull dir="d"/>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c_Titel column graph">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870381" y="768000"/>
            <a:ext cx="10439400" cy="648392"/>
          </a:xfrm>
          <a:prstGeom prst="rect">
            <a:avLst/>
          </a:prstGeom>
        </p:spPr>
        <p:txBody>
          <a:bodyPr>
            <a:normAutofit/>
          </a:bodyPr>
          <a:lstStyle>
            <a:lvl1pPr>
              <a:defRPr sz="3200"/>
            </a:lvl1pPr>
          </a:lstStyle>
          <a:p>
            <a:r>
              <a:rPr lang="nl-NL" dirty="0" err="1"/>
              <a:t>Edit</a:t>
            </a:r>
            <a:r>
              <a:rPr lang="nl-NL" dirty="0"/>
              <a:t> </a:t>
            </a:r>
            <a:r>
              <a:rPr lang="nl-NL" dirty="0" err="1"/>
              <a:t>title</a:t>
            </a:r>
            <a:r>
              <a:rPr lang="nl-NL" dirty="0"/>
              <a:t> </a:t>
            </a:r>
            <a:r>
              <a:rPr lang="nl-NL" dirty="0" err="1"/>
              <a:t>style</a:t>
            </a:r>
            <a:r>
              <a:rPr lang="nl-NL" dirty="0"/>
              <a:t> of model</a:t>
            </a:r>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a:t>
            </a:fld>
            <a:endParaRPr lang="nl-NL" dirty="0"/>
          </a:p>
        </p:txBody>
      </p:sp>
      <p:sp>
        <p:nvSpPr>
          <p:cNvPr id="5" name="Tijdelijke aanduiding voor grafiek 4">
            <a:extLst>
              <a:ext uri="{FF2B5EF4-FFF2-40B4-BE49-F238E27FC236}">
                <a16:creationId xmlns:a16="http://schemas.microsoft.com/office/drawing/2014/main" id="{89157597-EF82-8846-8CFB-2324625E782B}"/>
              </a:ext>
            </a:extLst>
          </p:cNvPr>
          <p:cNvSpPr>
            <a:spLocks noGrp="1"/>
          </p:cNvSpPr>
          <p:nvPr>
            <p:ph type="chart" sz="quarter" idx="13" hasCustomPrompt="1"/>
          </p:nvPr>
        </p:nvSpPr>
        <p:spPr>
          <a:xfrm>
            <a:off x="870382" y="1440000"/>
            <a:ext cx="10437820" cy="4800000"/>
          </a:xfrm>
        </p:spPr>
        <p:txBody>
          <a:bodyPr/>
          <a:lstStyle/>
          <a:p>
            <a:r>
              <a:rPr lang="en-GB" dirty="0"/>
              <a:t>Graph</a:t>
            </a:r>
          </a:p>
        </p:txBody>
      </p:sp>
    </p:spTree>
    <p:extLst>
      <p:ext uri="{BB962C8B-B14F-4D97-AF65-F5344CB8AC3E}">
        <p14:creationId xmlns:p14="http://schemas.microsoft.com/office/powerpoint/2010/main" val="2843268556"/>
      </p:ext>
    </p:extLst>
  </p:cSld>
  <p:clrMapOvr>
    <a:masterClrMapping/>
  </p:clrMapOvr>
  <p:transition spd="med">
    <p:pull dir="d"/>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el and two column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870381" y="768000"/>
            <a:ext cx="10439400" cy="648392"/>
          </a:xfrm>
          <a:prstGeom prst="rect">
            <a:avLst/>
          </a:prstGeom>
        </p:spPr>
        <p:txBody>
          <a:bodyPr>
            <a:normAutofit/>
          </a:bodyPr>
          <a:lstStyle>
            <a:lvl1pPr>
              <a:defRPr sz="3200"/>
            </a:lvl1pPr>
          </a:lstStyle>
          <a:p>
            <a:r>
              <a:rPr lang="nl-NL" dirty="0" err="1"/>
              <a:t>Edit</a:t>
            </a:r>
            <a:r>
              <a:rPr lang="nl-NL" dirty="0"/>
              <a:t> </a:t>
            </a:r>
            <a:r>
              <a:rPr lang="nl-NL" dirty="0" err="1"/>
              <a:t>title</a:t>
            </a:r>
            <a:r>
              <a:rPr lang="nl-NL" dirty="0"/>
              <a:t> </a:t>
            </a:r>
            <a:r>
              <a:rPr lang="nl-NL" dirty="0" err="1"/>
              <a:t>style</a:t>
            </a:r>
            <a:r>
              <a:rPr lang="nl-NL" dirty="0"/>
              <a:t> of model</a:t>
            </a:r>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a:t>
            </a:fld>
            <a:endParaRPr lang="nl-NL" dirty="0"/>
          </a:p>
        </p:txBody>
      </p:sp>
      <p:sp>
        <p:nvSpPr>
          <p:cNvPr id="6" name="Tijdelijke aanduiding voor inhoud 5"/>
          <p:cNvSpPr>
            <a:spLocks noGrp="1"/>
          </p:cNvSpPr>
          <p:nvPr>
            <p:ph sz="quarter" idx="12" hasCustomPrompt="1"/>
          </p:nvPr>
        </p:nvSpPr>
        <p:spPr>
          <a:xfrm>
            <a:off x="868800" y="1440000"/>
            <a:ext cx="10439400" cy="4800000"/>
          </a:xfrm>
        </p:spPr>
        <p:txBody>
          <a:bodyPr numCol="2" spcCol="540000">
            <a:normAutofit/>
          </a:bodyPr>
          <a:lstStyle>
            <a:lvl1pPr marL="0" indent="0" algn="l">
              <a:spcBef>
                <a:spcPts val="0"/>
              </a:spcBef>
              <a:defRPr sz="2133" baseline="0"/>
            </a:lvl1pPr>
            <a:lvl2pPr marL="251994" indent="-251994">
              <a:spcBef>
                <a:spcPts val="0"/>
              </a:spcBef>
              <a:defRPr sz="2133" baseline="0"/>
            </a:lvl2pPr>
            <a:lvl3pPr marL="503987" indent="-251994">
              <a:spcBef>
                <a:spcPts val="0"/>
              </a:spcBef>
              <a:defRPr sz="2133" baseline="0"/>
            </a:lvl3pPr>
            <a:lvl4pPr indent="-251994">
              <a:spcBef>
                <a:spcPts val="0"/>
              </a:spcBef>
              <a:spcAft>
                <a:spcPts val="1200"/>
              </a:spcAft>
              <a:defRPr sz="2133" baseline="0"/>
            </a:lvl4pPr>
            <a:lvl5pPr>
              <a:spcBef>
                <a:spcPts val="0"/>
              </a:spcBef>
              <a:defRPr/>
            </a:lvl5pPr>
          </a:lstStyle>
          <a:p>
            <a:pPr lvl="0"/>
            <a:r>
              <a:rPr lang="nl-NL" dirty="0"/>
              <a:t>Click </a:t>
            </a:r>
            <a:r>
              <a:rPr lang="nl-NL" dirty="0" err="1"/>
              <a:t>to</a:t>
            </a:r>
            <a:r>
              <a:rPr lang="nl-NL" dirty="0"/>
              <a:t> </a:t>
            </a:r>
            <a:r>
              <a:rPr lang="nl-NL" dirty="0" err="1"/>
              <a:t>edit</a:t>
            </a:r>
            <a:r>
              <a:rPr lang="nl-NL" dirty="0"/>
              <a:t> </a:t>
            </a:r>
            <a:r>
              <a:rPr lang="nl-NL" dirty="0" err="1"/>
              <a:t>the</a:t>
            </a:r>
            <a:r>
              <a:rPr lang="nl-NL" dirty="0"/>
              <a:t> </a:t>
            </a:r>
            <a:r>
              <a:rPr lang="nl-NL" dirty="0" err="1"/>
              <a:t>text</a:t>
            </a:r>
            <a:r>
              <a:rPr lang="nl-NL" dirty="0"/>
              <a:t> </a:t>
            </a:r>
            <a:r>
              <a:rPr lang="nl-NL" dirty="0" err="1"/>
              <a:t>style</a:t>
            </a:r>
            <a:r>
              <a:rPr lang="nl-NL" dirty="0"/>
              <a:t> of </a:t>
            </a:r>
            <a:r>
              <a:rPr lang="nl-NL" dirty="0" err="1"/>
              <a:t>the</a:t>
            </a:r>
            <a:r>
              <a:rPr lang="nl-NL" dirty="0"/>
              <a:t> model</a:t>
            </a:r>
          </a:p>
          <a:p>
            <a:pPr lvl="1"/>
            <a:r>
              <a:rPr lang="nl-NL" dirty="0"/>
              <a:t>Second level</a:t>
            </a:r>
          </a:p>
          <a:p>
            <a:pPr lvl="2"/>
            <a:r>
              <a:rPr lang="nl-NL" dirty="0" err="1"/>
              <a:t>Third</a:t>
            </a:r>
            <a:r>
              <a:rPr lang="nl-NL" dirty="0"/>
              <a:t> level</a:t>
            </a:r>
          </a:p>
          <a:p>
            <a:pPr lvl="3"/>
            <a:r>
              <a:rPr lang="nl-NL" dirty="0" err="1"/>
              <a:t>Fourth</a:t>
            </a:r>
            <a:r>
              <a:rPr lang="nl-NL" dirty="0"/>
              <a:t> level</a:t>
            </a:r>
          </a:p>
        </p:txBody>
      </p:sp>
    </p:spTree>
    <p:extLst>
      <p:ext uri="{BB962C8B-B14F-4D97-AF65-F5344CB8AC3E}">
        <p14:creationId xmlns:p14="http://schemas.microsoft.com/office/powerpoint/2010/main" val="2675055322"/>
      </p:ext>
    </p:extLst>
  </p:cSld>
  <p:clrMapOvr>
    <a:masterClrMapping/>
  </p:clrMapOvr>
  <p:transition spd="med">
    <p:pull dir="d"/>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b_Two columns without title">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10"/>
          </p:nvPr>
        </p:nvSpPr>
        <p:spPr/>
        <p:txBody>
          <a:bodyPr/>
          <a:lstStyle/>
          <a:p>
            <a:fld id="{306CB06F-8D94-B64C-AC66-62AFBAF0736E}" type="slidenum">
              <a:rPr lang="nl-NL" smtClean="0"/>
              <a:pPr/>
              <a:t>‹#›</a:t>
            </a:fld>
            <a:endParaRPr lang="nl-NL" dirty="0"/>
          </a:p>
        </p:txBody>
      </p:sp>
      <p:sp>
        <p:nvSpPr>
          <p:cNvPr id="6" name="Tijdelijke aanduiding voor inhoud 5"/>
          <p:cNvSpPr>
            <a:spLocks noGrp="1"/>
          </p:cNvSpPr>
          <p:nvPr>
            <p:ph sz="quarter" idx="12" hasCustomPrompt="1"/>
          </p:nvPr>
        </p:nvSpPr>
        <p:spPr>
          <a:xfrm>
            <a:off x="870381" y="852663"/>
            <a:ext cx="10439400" cy="5363653"/>
          </a:xfrm>
        </p:spPr>
        <p:txBody>
          <a:bodyPr numCol="2" spcCol="540000">
            <a:normAutofit/>
          </a:bodyPr>
          <a:lstStyle>
            <a:lvl1pPr marL="0" indent="0" algn="l">
              <a:spcBef>
                <a:spcPts val="0"/>
              </a:spcBef>
              <a:spcAft>
                <a:spcPts val="1200"/>
              </a:spcAft>
              <a:defRPr sz="2133" baseline="0"/>
            </a:lvl1pPr>
            <a:lvl2pPr marL="251994" indent="-251994">
              <a:spcBef>
                <a:spcPts val="0"/>
              </a:spcBef>
              <a:spcAft>
                <a:spcPts val="1200"/>
              </a:spcAft>
              <a:defRPr sz="2133" baseline="0"/>
            </a:lvl2pPr>
            <a:lvl3pPr marL="503987" indent="-251994">
              <a:spcBef>
                <a:spcPts val="0"/>
              </a:spcBef>
              <a:spcAft>
                <a:spcPts val="1200"/>
              </a:spcAft>
              <a:defRPr sz="2133" baseline="0"/>
            </a:lvl3pPr>
            <a:lvl4pPr indent="-251994">
              <a:spcBef>
                <a:spcPts val="0"/>
              </a:spcBef>
              <a:spcAft>
                <a:spcPts val="1200"/>
              </a:spcAft>
              <a:defRPr sz="2133" baseline="0"/>
            </a:lvl4pPr>
            <a:lvl5pPr>
              <a:spcBef>
                <a:spcPts val="0"/>
              </a:spcBef>
              <a:defRPr/>
            </a:lvl5pPr>
          </a:lstStyle>
          <a:p>
            <a:pPr lvl="0"/>
            <a:r>
              <a:rPr lang="nl-NL" dirty="0"/>
              <a:t>Click </a:t>
            </a:r>
            <a:r>
              <a:rPr lang="nl-NL" dirty="0" err="1"/>
              <a:t>to</a:t>
            </a:r>
            <a:r>
              <a:rPr lang="nl-NL" dirty="0"/>
              <a:t> </a:t>
            </a:r>
            <a:r>
              <a:rPr lang="nl-NL" dirty="0" err="1"/>
              <a:t>edit</a:t>
            </a:r>
            <a:r>
              <a:rPr lang="nl-NL" dirty="0"/>
              <a:t> </a:t>
            </a:r>
            <a:r>
              <a:rPr lang="nl-NL" dirty="0" err="1"/>
              <a:t>the</a:t>
            </a:r>
            <a:r>
              <a:rPr lang="nl-NL" dirty="0"/>
              <a:t> </a:t>
            </a:r>
            <a:r>
              <a:rPr lang="nl-NL" dirty="0" err="1"/>
              <a:t>text</a:t>
            </a:r>
            <a:r>
              <a:rPr lang="nl-NL" dirty="0"/>
              <a:t> </a:t>
            </a:r>
            <a:r>
              <a:rPr lang="nl-NL" dirty="0" err="1"/>
              <a:t>style</a:t>
            </a:r>
            <a:r>
              <a:rPr lang="nl-NL" dirty="0"/>
              <a:t> of </a:t>
            </a:r>
            <a:r>
              <a:rPr lang="nl-NL" dirty="0" err="1"/>
              <a:t>the</a:t>
            </a:r>
            <a:r>
              <a:rPr lang="nl-NL" dirty="0"/>
              <a:t> model</a:t>
            </a:r>
          </a:p>
          <a:p>
            <a:pPr lvl="1"/>
            <a:r>
              <a:rPr lang="nl-NL" dirty="0"/>
              <a:t>Second level</a:t>
            </a:r>
          </a:p>
          <a:p>
            <a:pPr lvl="2"/>
            <a:r>
              <a:rPr lang="nl-NL" dirty="0" err="1"/>
              <a:t>Third</a:t>
            </a:r>
            <a:r>
              <a:rPr lang="nl-NL" dirty="0"/>
              <a:t> level</a:t>
            </a:r>
          </a:p>
          <a:p>
            <a:pPr lvl="3"/>
            <a:r>
              <a:rPr lang="nl-NL" dirty="0" err="1"/>
              <a:t>Fourth</a:t>
            </a:r>
            <a:r>
              <a:rPr lang="nl-NL" dirty="0"/>
              <a:t> level</a:t>
            </a:r>
          </a:p>
        </p:txBody>
      </p:sp>
    </p:spTree>
    <p:extLst>
      <p:ext uri="{BB962C8B-B14F-4D97-AF65-F5344CB8AC3E}">
        <p14:creationId xmlns:p14="http://schemas.microsoft.com/office/powerpoint/2010/main" val="315163698"/>
      </p:ext>
    </p:extLst>
  </p:cSld>
  <p:clrMapOvr>
    <a:masterClrMapping/>
  </p:clrMapOvr>
  <p:transition spd="med">
    <p:pull dir="d"/>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Titel and three column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870381" y="768000"/>
            <a:ext cx="10439400" cy="648392"/>
          </a:xfrm>
          <a:prstGeom prst="rect">
            <a:avLst/>
          </a:prstGeom>
        </p:spPr>
        <p:txBody>
          <a:bodyPr>
            <a:normAutofit/>
          </a:bodyPr>
          <a:lstStyle>
            <a:lvl1pPr>
              <a:defRPr sz="3200"/>
            </a:lvl1pPr>
          </a:lstStyle>
          <a:p>
            <a:r>
              <a:rPr lang="nl-NL" dirty="0" err="1"/>
              <a:t>Edit</a:t>
            </a:r>
            <a:r>
              <a:rPr lang="nl-NL" dirty="0"/>
              <a:t> </a:t>
            </a:r>
            <a:r>
              <a:rPr lang="nl-NL" dirty="0" err="1"/>
              <a:t>title</a:t>
            </a:r>
            <a:r>
              <a:rPr lang="nl-NL" dirty="0"/>
              <a:t> </a:t>
            </a:r>
            <a:r>
              <a:rPr lang="nl-NL" dirty="0" err="1"/>
              <a:t>style</a:t>
            </a:r>
            <a:r>
              <a:rPr lang="nl-NL" dirty="0"/>
              <a:t> of model</a:t>
            </a:r>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a:t>
            </a:fld>
            <a:endParaRPr lang="nl-NL" dirty="0"/>
          </a:p>
        </p:txBody>
      </p:sp>
      <p:sp>
        <p:nvSpPr>
          <p:cNvPr id="6" name="Tijdelijke aanduiding voor inhoud 5"/>
          <p:cNvSpPr>
            <a:spLocks noGrp="1"/>
          </p:cNvSpPr>
          <p:nvPr>
            <p:ph sz="quarter" idx="12" hasCustomPrompt="1"/>
          </p:nvPr>
        </p:nvSpPr>
        <p:spPr>
          <a:xfrm>
            <a:off x="868800" y="1440000"/>
            <a:ext cx="10439400" cy="4800000"/>
          </a:xfrm>
        </p:spPr>
        <p:txBody>
          <a:bodyPr numCol="3" spcCol="360000">
            <a:normAutofit/>
          </a:bodyPr>
          <a:lstStyle>
            <a:lvl1pPr marL="0" indent="0" algn="l">
              <a:spcBef>
                <a:spcPts val="0"/>
              </a:spcBef>
              <a:spcAft>
                <a:spcPts val="1067"/>
              </a:spcAft>
              <a:defRPr sz="1867" baseline="0"/>
            </a:lvl1pPr>
            <a:lvl2pPr marL="251994" indent="-251994">
              <a:spcBef>
                <a:spcPts val="0"/>
              </a:spcBef>
              <a:spcAft>
                <a:spcPts val="1067"/>
              </a:spcAft>
              <a:defRPr sz="1867" baseline="0"/>
            </a:lvl2pPr>
            <a:lvl3pPr marL="503987" indent="-251994">
              <a:spcBef>
                <a:spcPts val="0"/>
              </a:spcBef>
              <a:spcAft>
                <a:spcPts val="1067"/>
              </a:spcAft>
              <a:defRPr sz="1867" baseline="0"/>
            </a:lvl3pPr>
            <a:lvl4pPr indent="-251994">
              <a:spcBef>
                <a:spcPts val="0"/>
              </a:spcBef>
              <a:spcAft>
                <a:spcPts val="1067"/>
              </a:spcAft>
              <a:defRPr sz="1867" baseline="0"/>
            </a:lvl4pPr>
            <a:lvl5pPr>
              <a:spcBef>
                <a:spcPts val="0"/>
              </a:spcBef>
              <a:defRPr/>
            </a:lvl5pPr>
          </a:lstStyle>
          <a:p>
            <a:pPr lvl="0"/>
            <a:r>
              <a:rPr lang="nl-NL" dirty="0"/>
              <a:t>Click </a:t>
            </a:r>
            <a:r>
              <a:rPr lang="nl-NL" dirty="0" err="1"/>
              <a:t>to</a:t>
            </a:r>
            <a:r>
              <a:rPr lang="nl-NL" dirty="0"/>
              <a:t> </a:t>
            </a:r>
            <a:r>
              <a:rPr lang="nl-NL" dirty="0" err="1"/>
              <a:t>edit</a:t>
            </a:r>
            <a:r>
              <a:rPr lang="nl-NL" dirty="0"/>
              <a:t> </a:t>
            </a:r>
            <a:r>
              <a:rPr lang="nl-NL" dirty="0" err="1"/>
              <a:t>the</a:t>
            </a:r>
            <a:r>
              <a:rPr lang="nl-NL" dirty="0"/>
              <a:t> </a:t>
            </a:r>
            <a:r>
              <a:rPr lang="nl-NL" dirty="0" err="1"/>
              <a:t>text</a:t>
            </a:r>
            <a:r>
              <a:rPr lang="nl-NL" dirty="0"/>
              <a:t> </a:t>
            </a:r>
            <a:r>
              <a:rPr lang="nl-NL" dirty="0" err="1"/>
              <a:t>style</a:t>
            </a:r>
            <a:r>
              <a:rPr lang="nl-NL" dirty="0"/>
              <a:t> of </a:t>
            </a:r>
            <a:r>
              <a:rPr lang="nl-NL" dirty="0" err="1"/>
              <a:t>the</a:t>
            </a:r>
            <a:r>
              <a:rPr lang="nl-NL" dirty="0"/>
              <a:t> model</a:t>
            </a:r>
          </a:p>
          <a:p>
            <a:pPr lvl="1"/>
            <a:r>
              <a:rPr lang="nl-NL" dirty="0"/>
              <a:t>Second level</a:t>
            </a:r>
          </a:p>
          <a:p>
            <a:pPr lvl="2"/>
            <a:r>
              <a:rPr lang="nl-NL" dirty="0" err="1"/>
              <a:t>Third</a:t>
            </a:r>
            <a:r>
              <a:rPr lang="nl-NL" dirty="0"/>
              <a:t> level</a:t>
            </a:r>
          </a:p>
          <a:p>
            <a:pPr lvl="3"/>
            <a:r>
              <a:rPr lang="nl-NL" dirty="0" err="1"/>
              <a:t>Fourth</a:t>
            </a:r>
            <a:r>
              <a:rPr lang="nl-NL" dirty="0"/>
              <a:t> level</a:t>
            </a:r>
          </a:p>
        </p:txBody>
      </p:sp>
    </p:spTree>
    <p:extLst>
      <p:ext uri="{BB962C8B-B14F-4D97-AF65-F5344CB8AC3E}">
        <p14:creationId xmlns:p14="http://schemas.microsoft.com/office/powerpoint/2010/main" val="545248817"/>
      </p:ext>
    </p:extLst>
  </p:cSld>
  <p:clrMapOvr>
    <a:masterClrMapping/>
  </p:clrMapOvr>
  <p:transition spd="med">
    <p:pull dir="d"/>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Titel, subtitel and image">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870381" y="183113"/>
            <a:ext cx="8086747" cy="343739"/>
          </a:xfrm>
          <a:prstGeom prst="rect">
            <a:avLst/>
          </a:prstGeom>
        </p:spPr>
        <p:txBody>
          <a:bodyPr>
            <a:normAutofit/>
          </a:bodyPr>
          <a:lstStyle>
            <a:lvl1pPr>
              <a:defRPr sz="2400"/>
            </a:lvl1pPr>
          </a:lstStyle>
          <a:p>
            <a:r>
              <a:rPr lang="nl-NL" dirty="0" err="1"/>
              <a:t>Edit</a:t>
            </a:r>
            <a:r>
              <a:rPr lang="nl-NL" dirty="0"/>
              <a:t> </a:t>
            </a:r>
            <a:r>
              <a:rPr lang="nl-NL" dirty="0" err="1"/>
              <a:t>title</a:t>
            </a:r>
            <a:r>
              <a:rPr lang="nl-NL" dirty="0"/>
              <a:t> </a:t>
            </a:r>
            <a:r>
              <a:rPr lang="nl-NL" dirty="0" err="1"/>
              <a:t>style</a:t>
            </a:r>
            <a:r>
              <a:rPr lang="nl-NL" dirty="0"/>
              <a:t> of model</a:t>
            </a:r>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a:t>
            </a:fld>
            <a:endParaRPr lang="nl-NL" dirty="0"/>
          </a:p>
        </p:txBody>
      </p:sp>
      <p:sp>
        <p:nvSpPr>
          <p:cNvPr id="8" name="Tijdelijke aanduiding voor afbeelding 7">
            <a:extLst>
              <a:ext uri="{FF2B5EF4-FFF2-40B4-BE49-F238E27FC236}">
                <a16:creationId xmlns:a16="http://schemas.microsoft.com/office/drawing/2014/main" id="{E3BFF713-62EC-3A49-98A5-89978E8AEE27}"/>
              </a:ext>
            </a:extLst>
          </p:cNvPr>
          <p:cNvSpPr>
            <a:spLocks noGrp="1"/>
          </p:cNvSpPr>
          <p:nvPr>
            <p:ph type="pic" sz="quarter" idx="16" hasCustomPrompt="1"/>
          </p:nvPr>
        </p:nvSpPr>
        <p:spPr>
          <a:xfrm>
            <a:off x="870381" y="874068"/>
            <a:ext cx="10437283" cy="5302251"/>
          </a:xfrm>
          <a:prstGeom prst="roundRect">
            <a:avLst/>
          </a:prstGeom>
          <a:solidFill>
            <a:schemeClr val="bg1">
              <a:lumMod val="95000"/>
            </a:schemeClr>
          </a:solidFill>
        </p:spPr>
        <p:txBody>
          <a:bodyPr/>
          <a:lstStyle/>
          <a:p>
            <a:r>
              <a:rPr lang="en-GB" dirty="0"/>
              <a:t>Image</a:t>
            </a:r>
          </a:p>
        </p:txBody>
      </p:sp>
    </p:spTree>
    <p:extLst>
      <p:ext uri="{BB962C8B-B14F-4D97-AF65-F5344CB8AC3E}">
        <p14:creationId xmlns:p14="http://schemas.microsoft.com/office/powerpoint/2010/main" val="3005894948"/>
      </p:ext>
    </p:extLst>
  </p:cSld>
  <p:clrMapOvr>
    <a:masterClrMapping/>
  </p:clrMapOvr>
  <p:transition spd="med">
    <p:pull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0_Titeldia 2">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84976"/>
            <a:ext cx="12192000" cy="5423814"/>
          </a:xfrm>
          <a:prstGeom prst="rect">
            <a:avLst/>
          </a:prstGeom>
        </p:spPr>
      </p:pic>
      <p:sp>
        <p:nvSpPr>
          <p:cNvPr id="13315" name="Rectangle 3"/>
          <p:cNvSpPr>
            <a:spLocks noGrp="1" noChangeArrowheads="1"/>
          </p:cNvSpPr>
          <p:nvPr>
            <p:ph type="ctrTitle" sz="quarter" hasCustomPrompt="1"/>
          </p:nvPr>
        </p:nvSpPr>
        <p:spPr>
          <a:xfrm>
            <a:off x="914400" y="2819400"/>
            <a:ext cx="10058400" cy="609600"/>
          </a:xfrm>
          <a:prstGeom prst="rect">
            <a:avLst/>
          </a:prstGeom>
          <a:extLst>
            <a:ext uri="{909E8E84-426E-40dd-AFC4-6F175D3DCCD1}">
              <a14:hiddenFill xmlns:a14="http://schemas.microsoft.com/office/drawing/2010/main" xmlns="">
                <a:solidFill>
                  <a:srgbClr val="66400C"/>
                </a:solidFill>
              </a14:hiddenFill>
            </a:ext>
          </a:extLst>
        </p:spPr>
        <p:txBody>
          <a:bodyPr anchor="b"/>
          <a:lstStyle>
            <a:lvl1pPr>
              <a:defRPr>
                <a:solidFill>
                  <a:schemeClr val="bg1"/>
                </a:solidFill>
              </a:defRPr>
            </a:lvl1pPr>
          </a:lstStyle>
          <a:p>
            <a:r>
              <a:rPr lang="en-US"/>
              <a:t>Presentation title</a:t>
            </a:r>
          </a:p>
        </p:txBody>
      </p:sp>
      <p:sp>
        <p:nvSpPr>
          <p:cNvPr id="13316" name="Rectangle 4"/>
          <p:cNvSpPr>
            <a:spLocks noGrp="1" noChangeArrowheads="1"/>
          </p:cNvSpPr>
          <p:nvPr>
            <p:ph type="subTitle" idx="1"/>
          </p:nvPr>
        </p:nvSpPr>
        <p:spPr>
          <a:xfrm>
            <a:off x="914400" y="3839065"/>
            <a:ext cx="10058400" cy="382284"/>
          </a:xfrm>
          <a:extLst>
            <a:ext uri="{909E8E84-426E-40dd-AFC4-6F175D3DCCD1}">
              <a14:hiddenFill xmlns:a14="http://schemas.microsoft.com/office/drawing/2010/main" xmlns="">
                <a:solidFill>
                  <a:schemeClr val="accent1"/>
                </a:solidFill>
              </a14:hiddenFill>
            </a:ext>
          </a:extLst>
        </p:spPr>
        <p:txBody>
          <a:bodyPr>
            <a:spAutoFit/>
          </a:bodyPr>
          <a:lstStyle>
            <a:lvl1pPr marL="0" indent="0">
              <a:defRPr sz="2200">
                <a:solidFill>
                  <a:schemeClr val="bg1"/>
                </a:solidFill>
              </a:defRPr>
            </a:lvl1pPr>
          </a:lstStyle>
          <a:p>
            <a:pPr lvl="0"/>
            <a:r>
              <a:rPr lang="nl-NL" noProof="0"/>
              <a:t>Klik om de ondertitelstijl van het model te bewerken</a:t>
            </a:r>
            <a:endParaRPr lang="en-GB" noProof="0"/>
          </a:p>
        </p:txBody>
      </p:sp>
      <p:sp>
        <p:nvSpPr>
          <p:cNvPr id="13317" name="Text Box 5"/>
          <p:cNvSpPr txBox="1">
            <a:spLocks noChangeArrowheads="1"/>
          </p:cNvSpPr>
          <p:nvPr/>
        </p:nvSpPr>
        <p:spPr bwMode="auto">
          <a:xfrm>
            <a:off x="1401234" y="5194301"/>
            <a:ext cx="320601" cy="4007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38100">
                <a:solidFill>
                  <a:schemeClr val="tx2"/>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lIns="92075" tIns="46039" rIns="92075" bIns="46039">
            <a:spAutoFit/>
          </a:bodyPr>
          <a:lstStyle>
            <a:lvl1pPr defTabSz="762000">
              <a:defRPr sz="2400">
                <a:solidFill>
                  <a:schemeClr val="tx1"/>
                </a:solidFill>
                <a:latin typeface="Times" charset="0"/>
                <a:ea typeface="ＭＳ Ｐゴシック" charset="0"/>
              </a:defRPr>
            </a:lvl1pPr>
            <a:lvl2pPr marL="571500" defTabSz="762000">
              <a:defRPr sz="2400">
                <a:solidFill>
                  <a:schemeClr val="tx1"/>
                </a:solidFill>
                <a:latin typeface="Times" charset="0"/>
                <a:ea typeface="ＭＳ Ｐゴシック" charset="0"/>
              </a:defRPr>
            </a:lvl2pPr>
            <a:lvl3pPr marL="1143000" defTabSz="762000">
              <a:defRPr sz="2400">
                <a:solidFill>
                  <a:schemeClr val="tx1"/>
                </a:solidFill>
                <a:latin typeface="Times" charset="0"/>
                <a:ea typeface="ＭＳ Ｐゴシック" charset="0"/>
              </a:defRPr>
            </a:lvl3pPr>
            <a:lvl4pPr marL="1714500" defTabSz="762000">
              <a:defRPr sz="2400">
                <a:solidFill>
                  <a:schemeClr val="tx1"/>
                </a:solidFill>
                <a:latin typeface="Times" charset="0"/>
                <a:ea typeface="ＭＳ Ｐゴシック" charset="0"/>
              </a:defRPr>
            </a:lvl4pPr>
            <a:lvl5pPr marL="2286000" defTabSz="762000">
              <a:defRPr sz="2400">
                <a:solidFill>
                  <a:schemeClr val="tx1"/>
                </a:solidFill>
                <a:latin typeface="Times" charset="0"/>
                <a:ea typeface="ＭＳ Ｐゴシック" charset="0"/>
              </a:defRPr>
            </a:lvl5pPr>
            <a:lvl6pPr marL="2743200" defTabSz="762000" eaLnBrk="0" fontAlgn="base" hangingPunct="0">
              <a:spcBef>
                <a:spcPct val="0"/>
              </a:spcBef>
              <a:spcAft>
                <a:spcPct val="0"/>
              </a:spcAft>
              <a:defRPr sz="2400">
                <a:solidFill>
                  <a:schemeClr val="tx1"/>
                </a:solidFill>
                <a:latin typeface="Times" charset="0"/>
                <a:ea typeface="ＭＳ Ｐゴシック" charset="0"/>
              </a:defRPr>
            </a:lvl6pPr>
            <a:lvl7pPr marL="3200400" defTabSz="762000" eaLnBrk="0" fontAlgn="base" hangingPunct="0">
              <a:spcBef>
                <a:spcPct val="0"/>
              </a:spcBef>
              <a:spcAft>
                <a:spcPct val="0"/>
              </a:spcAft>
              <a:defRPr sz="2400">
                <a:solidFill>
                  <a:schemeClr val="tx1"/>
                </a:solidFill>
                <a:latin typeface="Times" charset="0"/>
                <a:ea typeface="ＭＳ Ｐゴシック" charset="0"/>
              </a:defRPr>
            </a:lvl7pPr>
            <a:lvl8pPr marL="3657600" defTabSz="762000" eaLnBrk="0" fontAlgn="base" hangingPunct="0">
              <a:spcBef>
                <a:spcPct val="0"/>
              </a:spcBef>
              <a:spcAft>
                <a:spcPct val="0"/>
              </a:spcAft>
              <a:defRPr sz="2400">
                <a:solidFill>
                  <a:schemeClr val="tx1"/>
                </a:solidFill>
                <a:latin typeface="Times" charset="0"/>
                <a:ea typeface="ＭＳ Ｐゴシック" charset="0"/>
              </a:defRPr>
            </a:lvl8pPr>
            <a:lvl9pPr marL="4114800" defTabSz="762000" eaLnBrk="0" fontAlgn="base" hangingPunct="0">
              <a:spcBef>
                <a:spcPct val="0"/>
              </a:spcBef>
              <a:spcAft>
                <a:spcPct val="0"/>
              </a:spcAft>
              <a:defRPr sz="2400">
                <a:solidFill>
                  <a:schemeClr val="tx1"/>
                </a:solidFill>
                <a:latin typeface="Times" charset="0"/>
                <a:ea typeface="ＭＳ Ｐゴシック" charset="0"/>
              </a:defRPr>
            </a:lvl9pPr>
          </a:lstStyle>
          <a:p>
            <a:pPr>
              <a:spcBef>
                <a:spcPct val="50000"/>
              </a:spcBef>
              <a:buClr>
                <a:schemeClr val="tx2"/>
              </a:buClr>
              <a:buFontTx/>
              <a:buChar char="•"/>
            </a:pPr>
            <a:endParaRPr lang="en-GB" sz="2000">
              <a:latin typeface="Trebuchet MS" charset="0"/>
            </a:endParaRPr>
          </a:p>
        </p:txBody>
      </p:sp>
      <p:sp>
        <p:nvSpPr>
          <p:cNvPr id="13319" name="Text Box 7"/>
          <p:cNvSpPr txBox="1">
            <a:spLocks noChangeArrowheads="1"/>
          </p:cNvSpPr>
          <p:nvPr/>
        </p:nvSpPr>
        <p:spPr bwMode="auto">
          <a:xfrm>
            <a:off x="1524000" y="1905001"/>
            <a:ext cx="8636000" cy="4007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38100">
                <a:solidFill>
                  <a:schemeClr val="tx2"/>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92075" tIns="46039" rIns="92075" bIns="46039">
            <a:spAutoFit/>
          </a:bodyPr>
          <a:lstStyle>
            <a:lvl1pPr defTabSz="762000">
              <a:defRPr sz="2400">
                <a:solidFill>
                  <a:schemeClr val="tx1"/>
                </a:solidFill>
                <a:latin typeface="Times" charset="0"/>
                <a:ea typeface="ＭＳ Ｐゴシック" charset="0"/>
              </a:defRPr>
            </a:lvl1pPr>
            <a:lvl2pPr marL="571500" defTabSz="762000">
              <a:defRPr sz="2400">
                <a:solidFill>
                  <a:schemeClr val="tx1"/>
                </a:solidFill>
                <a:latin typeface="Times" charset="0"/>
                <a:ea typeface="ＭＳ Ｐゴシック" charset="0"/>
              </a:defRPr>
            </a:lvl2pPr>
            <a:lvl3pPr marL="1143000" defTabSz="762000">
              <a:defRPr sz="2400">
                <a:solidFill>
                  <a:schemeClr val="tx1"/>
                </a:solidFill>
                <a:latin typeface="Times" charset="0"/>
                <a:ea typeface="ＭＳ Ｐゴシック" charset="0"/>
              </a:defRPr>
            </a:lvl3pPr>
            <a:lvl4pPr marL="1714500" defTabSz="762000">
              <a:defRPr sz="2400">
                <a:solidFill>
                  <a:schemeClr val="tx1"/>
                </a:solidFill>
                <a:latin typeface="Times" charset="0"/>
                <a:ea typeface="ＭＳ Ｐゴシック" charset="0"/>
              </a:defRPr>
            </a:lvl4pPr>
            <a:lvl5pPr marL="2286000" defTabSz="762000">
              <a:defRPr sz="2400">
                <a:solidFill>
                  <a:schemeClr val="tx1"/>
                </a:solidFill>
                <a:latin typeface="Times" charset="0"/>
                <a:ea typeface="ＭＳ Ｐゴシック" charset="0"/>
              </a:defRPr>
            </a:lvl5pPr>
            <a:lvl6pPr marL="2743200" defTabSz="762000" eaLnBrk="0" fontAlgn="base" hangingPunct="0">
              <a:spcBef>
                <a:spcPct val="0"/>
              </a:spcBef>
              <a:spcAft>
                <a:spcPct val="0"/>
              </a:spcAft>
              <a:defRPr sz="2400">
                <a:solidFill>
                  <a:schemeClr val="tx1"/>
                </a:solidFill>
                <a:latin typeface="Times" charset="0"/>
                <a:ea typeface="ＭＳ Ｐゴシック" charset="0"/>
              </a:defRPr>
            </a:lvl6pPr>
            <a:lvl7pPr marL="3200400" defTabSz="762000" eaLnBrk="0" fontAlgn="base" hangingPunct="0">
              <a:spcBef>
                <a:spcPct val="0"/>
              </a:spcBef>
              <a:spcAft>
                <a:spcPct val="0"/>
              </a:spcAft>
              <a:defRPr sz="2400">
                <a:solidFill>
                  <a:schemeClr val="tx1"/>
                </a:solidFill>
                <a:latin typeface="Times" charset="0"/>
                <a:ea typeface="ＭＳ Ｐゴシック" charset="0"/>
              </a:defRPr>
            </a:lvl7pPr>
            <a:lvl8pPr marL="3657600" defTabSz="762000" eaLnBrk="0" fontAlgn="base" hangingPunct="0">
              <a:spcBef>
                <a:spcPct val="0"/>
              </a:spcBef>
              <a:spcAft>
                <a:spcPct val="0"/>
              </a:spcAft>
              <a:defRPr sz="2400">
                <a:solidFill>
                  <a:schemeClr val="tx1"/>
                </a:solidFill>
                <a:latin typeface="Times" charset="0"/>
                <a:ea typeface="ＭＳ Ｐゴシック" charset="0"/>
              </a:defRPr>
            </a:lvl8pPr>
            <a:lvl9pPr marL="4114800" defTabSz="762000" eaLnBrk="0" fontAlgn="base" hangingPunct="0">
              <a:spcBef>
                <a:spcPct val="0"/>
              </a:spcBef>
              <a:spcAft>
                <a:spcPct val="0"/>
              </a:spcAft>
              <a:defRPr sz="2400">
                <a:solidFill>
                  <a:schemeClr val="tx1"/>
                </a:solidFill>
                <a:latin typeface="Times" charset="0"/>
                <a:ea typeface="ＭＳ Ｐゴシック" charset="0"/>
              </a:defRPr>
            </a:lvl9pPr>
          </a:lstStyle>
          <a:p>
            <a:pPr>
              <a:spcBef>
                <a:spcPct val="50000"/>
              </a:spcBef>
              <a:buClr>
                <a:schemeClr val="tx2"/>
              </a:buClr>
              <a:buFontTx/>
              <a:buChar char="•"/>
            </a:pPr>
            <a:endParaRPr lang="en-GB" sz="2000">
              <a:latin typeface="Trebuchet MS" charset="0"/>
            </a:endParaRPr>
          </a:p>
        </p:txBody>
      </p:sp>
      <p:sp>
        <p:nvSpPr>
          <p:cNvPr id="13320" name="Rectangle 8"/>
          <p:cNvSpPr>
            <a:spLocks noGrp="1" noChangeArrowheads="1"/>
          </p:cNvSpPr>
          <p:nvPr>
            <p:ph type="dt" sz="quarter" idx="2"/>
          </p:nvPr>
        </p:nvSpPr>
        <p:spPr bwMode="auto">
          <a:xfrm>
            <a:off x="2438400" y="5943600"/>
            <a:ext cx="8534400" cy="457200"/>
          </a:xfrm>
          <a:prstGeom prst="rect">
            <a:avLst/>
          </a:prstGeom>
          <a:noFill/>
          <a:extLst>
            <a:ext uri="{FAA26D3D-D897-4be2-8F04-BA451C77F1D7}">
              <ma14:placeholderFlag xmlns:ma14="http://schemas.microsoft.com/office/mac/drawingml/2011/main" xmlns=""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anchor="t" anchorCtr="0" compatLnSpc="1">
            <a:prstTxWarp prst="textNoShape">
              <a:avLst/>
            </a:prstTxWarp>
          </a:bodyPr>
          <a:lstStyle>
            <a:lvl1pPr algn="r">
              <a:spcBef>
                <a:spcPct val="50000"/>
              </a:spcBef>
              <a:buClr>
                <a:schemeClr val="tx2"/>
              </a:buClr>
              <a:defRPr sz="1400" b="0" i="0">
                <a:solidFill>
                  <a:schemeClr val="bg1"/>
                </a:solidFill>
                <a:latin typeface="Calibri Normaal" charset="0"/>
              </a:defRPr>
            </a:lvl1pPr>
          </a:lstStyle>
          <a:p>
            <a:endParaRPr lang="en-GB"/>
          </a:p>
        </p:txBody>
      </p:sp>
      <p:pic>
        <p:nvPicPr>
          <p:cNvPr id="10" name="Afbeelding 9"/>
          <p:cNvPicPr>
            <a:picLocks noChangeAspect="1"/>
          </p:cNvPicPr>
          <p:nvPr userDrawn="1"/>
        </p:nvPicPr>
        <p:blipFill>
          <a:blip r:embed="rId3"/>
          <a:stretch>
            <a:fillRect/>
          </a:stretch>
        </p:blipFill>
        <p:spPr>
          <a:xfrm>
            <a:off x="0" y="6608789"/>
            <a:ext cx="12192000" cy="258835"/>
          </a:xfrm>
          <a:prstGeom prst="rect">
            <a:avLst/>
          </a:prstGeom>
        </p:spPr>
      </p:pic>
      <p:pic>
        <p:nvPicPr>
          <p:cNvPr id="14" name="Afbeelding 13">
            <a:extLst>
              <a:ext uri="{FF2B5EF4-FFF2-40B4-BE49-F238E27FC236}">
                <a16:creationId xmlns:a16="http://schemas.microsoft.com/office/drawing/2014/main" id="{419193F1-7B90-774D-86B5-9D7FF513ED86}"/>
              </a:ext>
            </a:extLst>
          </p:cNvPr>
          <p:cNvPicPr>
            <a:picLocks noChangeAspect="1"/>
          </p:cNvPicPr>
          <p:nvPr userDrawn="1"/>
        </p:nvPicPr>
        <p:blipFill>
          <a:blip r:embed="rId4"/>
          <a:stretch>
            <a:fillRect/>
          </a:stretch>
        </p:blipFill>
        <p:spPr>
          <a:xfrm>
            <a:off x="853340" y="6606000"/>
            <a:ext cx="2186940" cy="243840"/>
          </a:xfrm>
          <a:prstGeom prst="rect">
            <a:avLst/>
          </a:prstGeom>
        </p:spPr>
      </p:pic>
      <p:pic>
        <p:nvPicPr>
          <p:cNvPr id="12" name="Afbeelding 11">
            <a:extLst>
              <a:ext uri="{FF2B5EF4-FFF2-40B4-BE49-F238E27FC236}">
                <a16:creationId xmlns:a16="http://schemas.microsoft.com/office/drawing/2014/main" id="{4326BA40-9E27-0641-A472-1F7576D0B36F}"/>
              </a:ext>
            </a:extLst>
          </p:cNvPr>
          <p:cNvPicPr>
            <a:picLocks noChangeAspect="1"/>
          </p:cNvPicPr>
          <p:nvPr userDrawn="1"/>
        </p:nvPicPr>
        <p:blipFill>
          <a:blip r:embed="rId5"/>
          <a:stretch>
            <a:fillRect/>
          </a:stretch>
        </p:blipFill>
        <p:spPr>
          <a:xfrm>
            <a:off x="9352800" y="61200"/>
            <a:ext cx="2401200" cy="1084712"/>
          </a:xfrm>
          <a:prstGeom prst="rect">
            <a:avLst/>
          </a:prstGeom>
        </p:spPr>
      </p:pic>
    </p:spTree>
  </p:cSld>
  <p:clrMapOvr>
    <a:masterClrMapping/>
  </p:clrMapOvr>
  <p:transition spd="med">
    <p:pull dir="d"/>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Empty">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10"/>
          </p:nvPr>
        </p:nvSpPr>
        <p:spPr/>
        <p:txBody>
          <a:bodyPr/>
          <a:lstStyle/>
          <a:p>
            <a:fld id="{306CB06F-8D94-B64C-AC66-62AFBAF0736E}" type="slidenum">
              <a:rPr lang="nl-NL" smtClean="0"/>
              <a:pPr/>
              <a:t>‹#›</a:t>
            </a:fld>
            <a:endParaRPr lang="nl-NL" dirty="0"/>
          </a:p>
        </p:txBody>
      </p:sp>
    </p:spTree>
    <p:extLst>
      <p:ext uri="{BB962C8B-B14F-4D97-AF65-F5344CB8AC3E}">
        <p14:creationId xmlns:p14="http://schemas.microsoft.com/office/powerpoint/2010/main" val="2604077100"/>
      </p:ext>
    </p:extLst>
  </p:cSld>
  <p:clrMapOvr>
    <a:masterClrMapping/>
  </p:clrMapOvr>
  <p:transition spd="med">
    <p:pull dir="d"/>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358021" y="550800"/>
            <a:ext cx="9258819" cy="831600"/>
          </a:xfrm>
        </p:spPr>
        <p:txBody>
          <a:bodyPr anchor="ctr">
            <a:normAutofit/>
          </a:bodyPr>
          <a:lstStyle>
            <a:lvl1pPr>
              <a:defRPr sz="2200">
                <a:solidFill>
                  <a:srgbClr val="00457C"/>
                </a:solidFill>
              </a:defRPr>
            </a:lvl1pPr>
          </a:lstStyle>
          <a:p>
            <a:r>
              <a:rPr lang="en-US" noProof="0" dirty="0"/>
              <a:t>Title</a:t>
            </a:r>
          </a:p>
        </p:txBody>
      </p:sp>
      <p:sp>
        <p:nvSpPr>
          <p:cNvPr id="4" name="Datumsplatzhalter 3"/>
          <p:cNvSpPr>
            <a:spLocks noGrp="1"/>
          </p:cNvSpPr>
          <p:nvPr>
            <p:ph type="dt" sz="half" idx="10"/>
          </p:nvPr>
        </p:nvSpPr>
        <p:spPr/>
        <p:txBody>
          <a:bodyPr/>
          <a:lstStyle/>
          <a:p>
            <a:endParaRPr lang="de-DE" dirty="0"/>
          </a:p>
        </p:txBody>
      </p:sp>
      <p:sp>
        <p:nvSpPr>
          <p:cNvPr id="5" name="Fußzeilenplatzhalter 4"/>
          <p:cNvSpPr>
            <a:spLocks noGrp="1"/>
          </p:cNvSpPr>
          <p:nvPr>
            <p:ph type="ftr" sz="quarter" idx="11"/>
          </p:nvPr>
        </p:nvSpPr>
        <p:spPr/>
        <p:txBody>
          <a:bodyPr/>
          <a:lstStyle/>
          <a:p>
            <a:r>
              <a:rPr lang="en-US"/>
              <a:t>Convention A        22 September 2022             Solvency II                   Siegbert Baldauf </a:t>
            </a:r>
            <a:endParaRPr lang="de-DE" dirty="0"/>
          </a:p>
        </p:txBody>
      </p:sp>
      <p:sp>
        <p:nvSpPr>
          <p:cNvPr id="6" name="Foliennummernplatzhalter 5"/>
          <p:cNvSpPr>
            <a:spLocks noGrp="1"/>
          </p:cNvSpPr>
          <p:nvPr>
            <p:ph type="sldNum" sz="quarter" idx="12"/>
          </p:nvPr>
        </p:nvSpPr>
        <p:spPr/>
        <p:txBody>
          <a:bodyPr/>
          <a:lstStyle/>
          <a:p>
            <a:fld id="{F2FF469D-DB44-0740-A075-5A7E9FEA0703}" type="slidenum">
              <a:rPr lang="de-DE" smtClean="0"/>
              <a:pPr/>
              <a:t>‹#›</a:t>
            </a:fld>
            <a:endParaRPr lang="de-DE"/>
          </a:p>
        </p:txBody>
      </p:sp>
      <p:sp>
        <p:nvSpPr>
          <p:cNvPr id="8" name="Textplatzhalter 7"/>
          <p:cNvSpPr>
            <a:spLocks noGrp="1"/>
          </p:cNvSpPr>
          <p:nvPr>
            <p:ph type="body" sz="quarter" idx="13"/>
          </p:nvPr>
        </p:nvSpPr>
        <p:spPr>
          <a:xfrm>
            <a:off x="358023" y="1713054"/>
            <a:ext cx="11386551" cy="3931211"/>
          </a:xfrm>
        </p:spPr>
        <p:txBody>
          <a:bodyPr>
            <a:normAutofit/>
          </a:bodyPr>
          <a:lstStyle>
            <a:lvl1pPr marL="271456" indent="-271456">
              <a:buFont typeface="Wingdings" panose="05000000000000000000" pitchFamily="2" charset="2"/>
              <a:buChar char="§"/>
              <a:defRPr sz="2000" b="0"/>
            </a:lvl1pPr>
            <a:lvl2pPr marL="536561" indent="-265107">
              <a:buFont typeface="Arial" panose="020B0604020202020204" pitchFamily="34" charset="0"/>
              <a:buChar char="•"/>
              <a:defRPr b="0" baseline="0"/>
            </a:lvl2pPr>
            <a:lvl3pPr marL="808018" marR="0" indent="-271456" algn="l" defTabSz="342891" rtl="0" eaLnBrk="1" fontAlgn="auto" latinLnBrk="0" hangingPunct="1">
              <a:lnSpc>
                <a:spcPct val="100000"/>
              </a:lnSpc>
              <a:spcBef>
                <a:spcPct val="20000"/>
              </a:spcBef>
              <a:spcAft>
                <a:spcPts val="0"/>
              </a:spcAft>
              <a:buClrTx/>
              <a:buSzTx/>
              <a:buFont typeface="Symbol" panose="05050102010706020507" pitchFamily="18" charset="2"/>
              <a:buChar char="-"/>
              <a:tabLst/>
              <a:defRPr sz="2000" b="0" baseline="0"/>
            </a:lvl3pPr>
            <a:lvl4pPr marL="1079473" indent="-271456">
              <a:buFont typeface="Verdana" panose="020B0604030504040204" pitchFamily="34" charset="0"/>
              <a:buChar char="◦"/>
              <a:defRPr sz="2000" b="0" baseline="0"/>
            </a:lvl4pPr>
            <a:lvl5pPr marL="1336641" indent="-257168">
              <a:defRPr b="0"/>
            </a:lvl5pPr>
          </a:lstStyle>
          <a:p>
            <a:pPr lvl="0"/>
            <a:r>
              <a:rPr lang="en-US" noProof="0" dirty="0"/>
              <a:t>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a:p>
            <a:pPr lvl="4"/>
            <a:endParaRPr lang="en-US" noProof="0" dirty="0"/>
          </a:p>
        </p:txBody>
      </p:sp>
    </p:spTree>
    <p:extLst>
      <p:ext uri="{BB962C8B-B14F-4D97-AF65-F5344CB8AC3E}">
        <p14:creationId xmlns:p14="http://schemas.microsoft.com/office/powerpoint/2010/main" val="19811697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Kop en Tekst">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lvl1pPr>
              <a:defRPr sz="3200"/>
            </a:lvl1pPr>
          </a:lstStyle>
          <a:p>
            <a:r>
              <a:rPr lang="nl-NL"/>
              <a:t>Titelstijl van model bewerken</a:t>
            </a:r>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a:t>
            </a:fld>
            <a:endParaRPr lang="nl-NL"/>
          </a:p>
        </p:txBody>
      </p:sp>
      <p:sp>
        <p:nvSpPr>
          <p:cNvPr id="6" name="Tijdelijke aanduiding voor inhoud 5"/>
          <p:cNvSpPr>
            <a:spLocks noGrp="1"/>
          </p:cNvSpPr>
          <p:nvPr>
            <p:ph sz="quarter" idx="12"/>
          </p:nvPr>
        </p:nvSpPr>
        <p:spPr>
          <a:xfrm>
            <a:off x="868800" y="1376315"/>
            <a:ext cx="10439400" cy="5040000"/>
          </a:xfrm>
        </p:spPr>
        <p:txBody>
          <a:bodyPr>
            <a:noAutofit/>
          </a:bodyPr>
          <a:lstStyle>
            <a:lvl1pPr marL="0" indent="0" algn="l">
              <a:spcBef>
                <a:spcPts val="0"/>
              </a:spcBef>
              <a:defRPr/>
            </a:lvl1pPr>
            <a:lvl2pPr marL="251994" indent="-251994">
              <a:spcBef>
                <a:spcPts val="0"/>
              </a:spcBef>
              <a:defRPr/>
            </a:lvl2pPr>
            <a:lvl3pPr marL="503987" indent="-251994">
              <a:spcBef>
                <a:spcPts val="0"/>
              </a:spcBef>
              <a:defRPr/>
            </a:lvl3pPr>
            <a:lvl4pPr indent="-251994">
              <a:spcBef>
                <a:spcPts val="0"/>
              </a:spcBef>
              <a:defRPr/>
            </a:lvl4pPr>
            <a:lvl5pPr>
              <a:spcBef>
                <a:spcPts val="0"/>
              </a:spcBef>
              <a:defRPr/>
            </a:lvl5pPr>
          </a:lstStyle>
          <a:p>
            <a:pPr lvl="0"/>
            <a:r>
              <a:rPr lang="nl-NL"/>
              <a:t>Klik om de tekststijl van het model te bewerken</a:t>
            </a:r>
          </a:p>
          <a:p>
            <a:pPr lvl="1"/>
            <a:r>
              <a:rPr lang="nl-NL"/>
              <a:t>Tweede niveau</a:t>
            </a:r>
          </a:p>
          <a:p>
            <a:pPr lvl="2"/>
            <a:r>
              <a:rPr lang="nl-NL"/>
              <a:t>Derde niveau</a:t>
            </a:r>
          </a:p>
          <a:p>
            <a:pPr lvl="3"/>
            <a:r>
              <a:rPr lang="nl-NL"/>
              <a:t>Vierde niveau</a:t>
            </a:r>
          </a:p>
        </p:txBody>
      </p:sp>
    </p:spTree>
    <p:extLst>
      <p:ext uri="{BB962C8B-B14F-4D97-AF65-F5344CB8AC3E}">
        <p14:creationId xmlns:p14="http://schemas.microsoft.com/office/powerpoint/2010/main" val="3108569243"/>
      </p:ext>
    </p:extLst>
  </p:cSld>
  <p:clrMapOvr>
    <a:masterClrMapping/>
  </p:clrMapOvr>
  <p:transition spd="med">
    <p:pull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Kop en Tekst">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lvl1pPr>
              <a:defRPr sz="3200"/>
            </a:lvl1pPr>
          </a:lstStyle>
          <a:p>
            <a:r>
              <a:rPr lang="nl-NL"/>
              <a:t>Titelstijl van model bewerken</a:t>
            </a:r>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a:t>
            </a:fld>
            <a:endParaRPr lang="nl-NL"/>
          </a:p>
        </p:txBody>
      </p:sp>
      <p:sp>
        <p:nvSpPr>
          <p:cNvPr id="6" name="Tijdelijke aanduiding voor inhoud 5"/>
          <p:cNvSpPr>
            <a:spLocks noGrp="1"/>
          </p:cNvSpPr>
          <p:nvPr>
            <p:ph sz="quarter" idx="12"/>
          </p:nvPr>
        </p:nvSpPr>
        <p:spPr>
          <a:xfrm>
            <a:off x="868800" y="1376315"/>
            <a:ext cx="10439400" cy="5040000"/>
          </a:xfrm>
        </p:spPr>
        <p:txBody>
          <a:bodyPr>
            <a:noAutofit/>
          </a:bodyPr>
          <a:lstStyle>
            <a:lvl1pPr marL="0" indent="0" algn="l">
              <a:spcBef>
                <a:spcPts val="0"/>
              </a:spcBef>
              <a:defRPr/>
            </a:lvl1pPr>
            <a:lvl2pPr marL="251994" indent="-251994">
              <a:spcBef>
                <a:spcPts val="0"/>
              </a:spcBef>
              <a:defRPr/>
            </a:lvl2pPr>
            <a:lvl3pPr marL="503987" indent="-251994">
              <a:spcBef>
                <a:spcPts val="0"/>
              </a:spcBef>
              <a:defRPr/>
            </a:lvl3pPr>
            <a:lvl4pPr indent="-251994">
              <a:spcBef>
                <a:spcPts val="0"/>
              </a:spcBef>
              <a:defRPr/>
            </a:lvl4pPr>
            <a:lvl5pPr>
              <a:spcBef>
                <a:spcPts val="0"/>
              </a:spcBef>
              <a:defRPr/>
            </a:lvl5pPr>
          </a:lstStyle>
          <a:p>
            <a:pPr lvl="0"/>
            <a:r>
              <a:rPr lang="nl-NL"/>
              <a:t>Klik om de tekststijl van het model te bewerken</a:t>
            </a:r>
          </a:p>
          <a:p>
            <a:pPr lvl="1"/>
            <a:r>
              <a:rPr lang="nl-NL"/>
              <a:t>Tweede niveau</a:t>
            </a:r>
          </a:p>
          <a:p>
            <a:pPr lvl="2"/>
            <a:r>
              <a:rPr lang="nl-NL"/>
              <a:t>Derde niveau</a:t>
            </a:r>
          </a:p>
          <a:p>
            <a:pPr lvl="3"/>
            <a:r>
              <a:rPr lang="nl-NL"/>
              <a:t>Vierde niveau</a:t>
            </a:r>
          </a:p>
        </p:txBody>
      </p:sp>
    </p:spTree>
    <p:extLst>
      <p:ext uri="{BB962C8B-B14F-4D97-AF65-F5344CB8AC3E}">
        <p14:creationId xmlns:p14="http://schemas.microsoft.com/office/powerpoint/2010/main" val="530149808"/>
      </p:ext>
    </p:extLst>
  </p:cSld>
  <p:clrMapOvr>
    <a:masterClrMapping/>
  </p:clrMapOvr>
  <p:transition spd="med">
    <p:pull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Kop en veel tekst 2">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lvl1pPr>
              <a:defRPr sz="3200"/>
            </a:lvl1pPr>
          </a:lstStyle>
          <a:p>
            <a:r>
              <a:rPr lang="nl-NL"/>
              <a:t>Titelstijl van model bewerken</a:t>
            </a:r>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a:t>
            </a:fld>
            <a:endParaRPr lang="nl-NL"/>
          </a:p>
        </p:txBody>
      </p:sp>
      <p:sp>
        <p:nvSpPr>
          <p:cNvPr id="6" name="Tijdelijke aanduiding voor inhoud 5"/>
          <p:cNvSpPr>
            <a:spLocks noGrp="1"/>
          </p:cNvSpPr>
          <p:nvPr>
            <p:ph sz="quarter" idx="12"/>
          </p:nvPr>
        </p:nvSpPr>
        <p:spPr>
          <a:xfrm>
            <a:off x="868800" y="1376315"/>
            <a:ext cx="10439400" cy="5040000"/>
          </a:xfrm>
        </p:spPr>
        <p:txBody>
          <a:bodyPr>
            <a:noAutofit/>
          </a:bodyPr>
          <a:lstStyle>
            <a:lvl1pPr marL="0" indent="0" algn="l">
              <a:lnSpc>
                <a:spcPts val="2600"/>
              </a:lnSpc>
              <a:spcBef>
                <a:spcPts val="0"/>
              </a:spcBef>
              <a:defRPr sz="2000"/>
            </a:lvl1pPr>
            <a:lvl2pPr marL="251994" indent="-251994">
              <a:lnSpc>
                <a:spcPts val="2600"/>
              </a:lnSpc>
              <a:spcBef>
                <a:spcPts val="0"/>
              </a:spcBef>
              <a:defRPr sz="2000"/>
            </a:lvl2pPr>
            <a:lvl3pPr marL="503987" indent="-251994">
              <a:lnSpc>
                <a:spcPts val="2600"/>
              </a:lnSpc>
              <a:spcBef>
                <a:spcPts val="0"/>
              </a:spcBef>
              <a:defRPr sz="2000"/>
            </a:lvl3pPr>
            <a:lvl4pPr indent="-251994">
              <a:lnSpc>
                <a:spcPts val="2600"/>
              </a:lnSpc>
              <a:spcBef>
                <a:spcPts val="0"/>
              </a:spcBef>
              <a:defRPr sz="2000"/>
            </a:lvl4pPr>
            <a:lvl5pPr>
              <a:spcBef>
                <a:spcPts val="0"/>
              </a:spcBef>
              <a:defRPr/>
            </a:lvl5pPr>
          </a:lstStyle>
          <a:p>
            <a:pPr lvl="0"/>
            <a:r>
              <a:rPr lang="nl-NL"/>
              <a:t>Klik om de tekststijl van het model te bewerken</a:t>
            </a:r>
          </a:p>
          <a:p>
            <a:pPr lvl="1"/>
            <a:r>
              <a:rPr lang="nl-NL"/>
              <a:t>Tweede niveau</a:t>
            </a:r>
          </a:p>
          <a:p>
            <a:pPr lvl="2"/>
            <a:r>
              <a:rPr lang="nl-NL"/>
              <a:t>Derde niveau</a:t>
            </a:r>
          </a:p>
          <a:p>
            <a:pPr lvl="3"/>
            <a:r>
              <a:rPr lang="nl-NL"/>
              <a:t>Vierde niveau</a:t>
            </a:r>
          </a:p>
        </p:txBody>
      </p:sp>
    </p:spTree>
  </p:cSld>
  <p:clrMapOvr>
    <a:masterClrMapping/>
  </p:clrMapOvr>
  <p:transition spd="med">
    <p:pull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Kop, tekst en foto rechts">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lvl1pPr>
              <a:defRPr sz="3200"/>
            </a:lvl1pPr>
          </a:lstStyle>
          <a:p>
            <a:r>
              <a:rPr lang="nl-NL"/>
              <a:t>Titelstijl van model bewerken</a:t>
            </a:r>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a:t>
            </a:fld>
            <a:endParaRPr lang="nl-NL"/>
          </a:p>
        </p:txBody>
      </p:sp>
      <p:sp>
        <p:nvSpPr>
          <p:cNvPr id="6" name="Tijdelijke aanduiding voor inhoud 5"/>
          <p:cNvSpPr>
            <a:spLocks noGrp="1"/>
          </p:cNvSpPr>
          <p:nvPr>
            <p:ph sz="quarter" idx="12"/>
          </p:nvPr>
        </p:nvSpPr>
        <p:spPr>
          <a:xfrm>
            <a:off x="914401" y="1375199"/>
            <a:ext cx="7620001" cy="5040000"/>
          </a:xfrm>
        </p:spPr>
        <p:txBody>
          <a:bodyPr/>
          <a:lstStyle>
            <a:lvl1pPr marL="0" indent="0">
              <a:lnSpc>
                <a:spcPts val="2600"/>
              </a:lnSpc>
              <a:spcBef>
                <a:spcPts val="0"/>
              </a:spcBef>
              <a:defRPr sz="2000"/>
            </a:lvl1pPr>
            <a:lvl2pPr>
              <a:lnSpc>
                <a:spcPts val="2600"/>
              </a:lnSpc>
              <a:defRPr sz="2000"/>
            </a:lvl2pPr>
            <a:lvl3pPr>
              <a:lnSpc>
                <a:spcPts val="2600"/>
              </a:lnSpc>
              <a:defRPr sz="2000"/>
            </a:lvl3pPr>
            <a:lvl4pPr>
              <a:lnSpc>
                <a:spcPts val="2600"/>
              </a:lnSpc>
              <a:defRPr sz="2000"/>
            </a:lvl4pPr>
            <a:lvl5pPr>
              <a:lnSpc>
                <a:spcPts val="2600"/>
              </a:lnSpc>
              <a:defRPr sz="2000"/>
            </a:lvl5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9" name="Tijdelijke aanduiding voor inhoud 5"/>
          <p:cNvSpPr>
            <a:spLocks noGrp="1"/>
          </p:cNvSpPr>
          <p:nvPr>
            <p:ph sz="quarter" idx="14" hasCustomPrompt="1"/>
          </p:nvPr>
        </p:nvSpPr>
        <p:spPr>
          <a:xfrm>
            <a:off x="9067801" y="4727420"/>
            <a:ext cx="2240402" cy="740123"/>
          </a:xfrm>
        </p:spPr>
        <p:txBody>
          <a:bodyPr rIns="0"/>
          <a:lstStyle>
            <a:lvl1pPr marL="190795" algn="r" fontAlgn="t">
              <a:lnSpc>
                <a:spcPct val="100000"/>
              </a:lnSpc>
              <a:spcBef>
                <a:spcPts val="0"/>
              </a:spcBef>
              <a:defRPr sz="1600" b="0" baseline="0">
                <a:solidFill>
                  <a:schemeClr val="accent3"/>
                </a:solidFill>
              </a:defRPr>
            </a:lvl1pPr>
            <a:lvl2pPr>
              <a:lnSpc>
                <a:spcPts val="2600"/>
              </a:lnSpc>
              <a:defRPr sz="2000"/>
            </a:lvl2pPr>
            <a:lvl3pPr>
              <a:lnSpc>
                <a:spcPts val="2600"/>
              </a:lnSpc>
              <a:defRPr sz="2000"/>
            </a:lvl3pPr>
            <a:lvl4pPr>
              <a:lnSpc>
                <a:spcPts val="2600"/>
              </a:lnSpc>
              <a:defRPr sz="2000"/>
            </a:lvl4pPr>
            <a:lvl5pPr>
              <a:lnSpc>
                <a:spcPts val="2600"/>
              </a:lnSpc>
              <a:defRPr sz="2000"/>
            </a:lvl5pPr>
          </a:lstStyle>
          <a:p>
            <a:pPr lvl="0"/>
            <a:r>
              <a:rPr lang="nl-NL"/>
              <a:t>Plaats Naam</a:t>
            </a:r>
          </a:p>
        </p:txBody>
      </p:sp>
      <p:sp>
        <p:nvSpPr>
          <p:cNvPr id="7" name="Tijdelijke aanduiding voor afbeelding 6">
            <a:extLst>
              <a:ext uri="{FF2B5EF4-FFF2-40B4-BE49-F238E27FC236}">
                <a16:creationId xmlns:a16="http://schemas.microsoft.com/office/drawing/2014/main" id="{327F006A-31D7-D240-9A61-1BBC2D0A34D2}"/>
              </a:ext>
            </a:extLst>
          </p:cNvPr>
          <p:cNvSpPr>
            <a:spLocks noGrp="1"/>
          </p:cNvSpPr>
          <p:nvPr>
            <p:ph type="pic" sz="quarter" idx="15"/>
          </p:nvPr>
        </p:nvSpPr>
        <p:spPr>
          <a:xfrm>
            <a:off x="9067800" y="1394442"/>
            <a:ext cx="2283780" cy="3218678"/>
          </a:xfrm>
          <a:noFill/>
        </p:spPr>
        <p:txBody>
          <a:bodyPr/>
          <a:lstStyle/>
          <a:p>
            <a:endParaRPr lang="nl-NL"/>
          </a:p>
        </p:txBody>
      </p:sp>
    </p:spTree>
  </p:cSld>
  <p:clrMapOvr>
    <a:masterClrMapping/>
  </p:clrMapOvr>
  <p:transition spd="med">
    <p:pull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Kop en grote foto">
    <p:spTree>
      <p:nvGrpSpPr>
        <p:cNvPr id="1" name=""/>
        <p:cNvGrpSpPr/>
        <p:nvPr/>
      </p:nvGrpSpPr>
      <p:grpSpPr>
        <a:xfrm>
          <a:off x="0" y="0"/>
          <a:ext cx="0" cy="0"/>
          <a:chOff x="0" y="0"/>
          <a:chExt cx="0" cy="0"/>
        </a:xfrm>
      </p:grpSpPr>
      <p:sp>
        <p:nvSpPr>
          <p:cNvPr id="2" name="Titel 1"/>
          <p:cNvSpPr>
            <a:spLocks noGrp="1"/>
          </p:cNvSpPr>
          <p:nvPr>
            <p:ph type="title"/>
          </p:nvPr>
        </p:nvSpPr>
        <p:spPr>
          <a:xfrm>
            <a:off x="870381" y="183113"/>
            <a:ext cx="10439400" cy="343739"/>
          </a:xfrm>
        </p:spPr>
        <p:txBody>
          <a:bodyPr>
            <a:normAutofit/>
          </a:bodyPr>
          <a:lstStyle>
            <a:lvl1pPr>
              <a:defRPr sz="2400"/>
            </a:lvl1pPr>
          </a:lstStyle>
          <a:p>
            <a:r>
              <a:rPr lang="nl-NL"/>
              <a:t>Titelstijl van model bewerken</a:t>
            </a:r>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a:t>
            </a:fld>
            <a:endParaRPr lang="nl-NL"/>
          </a:p>
        </p:txBody>
      </p:sp>
      <p:sp>
        <p:nvSpPr>
          <p:cNvPr id="11" name="Rectangle 4"/>
          <p:cNvSpPr>
            <a:spLocks noGrp="1" noChangeArrowheads="1"/>
          </p:cNvSpPr>
          <p:nvPr>
            <p:ph type="subTitle" idx="1"/>
          </p:nvPr>
        </p:nvSpPr>
        <p:spPr>
          <a:xfrm>
            <a:off x="870381" y="498571"/>
            <a:ext cx="10437819" cy="368691"/>
          </a:xfrm>
          <a:extLst>
            <a:ext uri="{909E8E84-426E-40dd-AFC4-6F175D3DCCD1}">
              <a14:hiddenFill xmlns:a14="http://schemas.microsoft.com/office/drawing/2010/main" xmlns="">
                <a:solidFill>
                  <a:schemeClr val="accent1"/>
                </a:solidFill>
              </a14:hiddenFill>
            </a:ext>
          </a:extLst>
        </p:spPr>
        <p:txBody>
          <a:bodyPr wrap="square">
            <a:spAutoFit/>
          </a:bodyPr>
          <a:lstStyle>
            <a:lvl1pPr marL="0" indent="0">
              <a:defRPr sz="1800"/>
            </a:lvl1pPr>
          </a:lstStyle>
          <a:p>
            <a:pPr lvl="0"/>
            <a:r>
              <a:rPr lang="nl-NL" noProof="0"/>
              <a:t>Klik om de ondertitelstijl van het model te bewerken</a:t>
            </a:r>
            <a:endParaRPr lang="en-GB" noProof="0"/>
          </a:p>
        </p:txBody>
      </p:sp>
      <p:sp>
        <p:nvSpPr>
          <p:cNvPr id="7" name="Tijdelijke aanduiding voor afbeelding 6"/>
          <p:cNvSpPr>
            <a:spLocks noGrp="1"/>
          </p:cNvSpPr>
          <p:nvPr>
            <p:ph type="pic" sz="quarter" idx="14"/>
          </p:nvPr>
        </p:nvSpPr>
        <p:spPr>
          <a:xfrm>
            <a:off x="870381" y="1084263"/>
            <a:ext cx="10437819" cy="5268912"/>
          </a:xfrm>
        </p:spPr>
        <p:txBody>
          <a:bodyPr/>
          <a:lstStyle/>
          <a:p>
            <a:endParaRPr lang="nl-NL"/>
          </a:p>
        </p:txBody>
      </p:sp>
    </p:spTree>
  </p:cSld>
  <p:clrMapOvr>
    <a:masterClrMapping/>
  </p:clrMapOvr>
  <p:transition spd="med">
    <p:pull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1_Titeldia 1">
    <p:spTree>
      <p:nvGrpSpPr>
        <p:cNvPr id="1" name=""/>
        <p:cNvGrpSpPr/>
        <p:nvPr/>
      </p:nvGrpSpPr>
      <p:grpSpPr>
        <a:xfrm>
          <a:off x="0" y="0"/>
          <a:ext cx="0" cy="0"/>
          <a:chOff x="0" y="0"/>
          <a:chExt cx="0" cy="0"/>
        </a:xfrm>
      </p:grpSpPr>
      <p:pic>
        <p:nvPicPr>
          <p:cNvPr id="10" name="Afbeelding 9">
            <a:extLst>
              <a:ext uri="{FF2B5EF4-FFF2-40B4-BE49-F238E27FC236}">
                <a16:creationId xmlns:a16="http://schemas.microsoft.com/office/drawing/2014/main" id="{63C9E1F4-298C-7E4B-B2E7-707ECB3290D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959999"/>
            <a:ext cx="12192000" cy="5670711"/>
          </a:xfrm>
          <a:prstGeom prst="rect">
            <a:avLst/>
          </a:prstGeom>
        </p:spPr>
      </p:pic>
      <p:sp>
        <p:nvSpPr>
          <p:cNvPr id="13316" name="Rectangle 4"/>
          <p:cNvSpPr>
            <a:spLocks noGrp="1" noChangeArrowheads="1"/>
          </p:cNvSpPr>
          <p:nvPr>
            <p:ph type="subTitle" idx="1" hasCustomPrompt="1"/>
          </p:nvPr>
        </p:nvSpPr>
        <p:spPr>
          <a:xfrm>
            <a:off x="1401231" y="2926861"/>
            <a:ext cx="5955724" cy="483072"/>
          </a:xfrm>
          <a:solidFill>
            <a:schemeClr val="tx1">
              <a:alpha val="43000"/>
            </a:schemeClr>
          </a:solidFill>
          <a:effectLst>
            <a:softEdge rad="0"/>
          </a:effectLst>
          <a:extLst>
            <a:ext uri="{909E8E84-426E-40dd-AFC4-6F175D3DCCD1}">
              <a14:hiddenFill xmlns:a14="http://schemas.microsoft.com/office/drawing/2010/main" xmlns="">
                <a:solidFill>
                  <a:schemeClr val="accent1"/>
                </a:solidFill>
              </a14:hiddenFill>
            </a:ext>
          </a:extLst>
        </p:spPr>
        <p:txBody>
          <a:bodyPr wrap="none" lIns="36000" tIns="0" rIns="36000" bIns="72000">
            <a:spAutoFit/>
          </a:bodyPr>
          <a:lstStyle>
            <a:lvl1pPr marL="0" indent="0">
              <a:defRPr sz="2667" baseline="0">
                <a:solidFill>
                  <a:schemeClr val="bg1"/>
                </a:solidFill>
              </a:defRPr>
            </a:lvl1pPr>
          </a:lstStyle>
          <a:p>
            <a:pPr lvl="0"/>
            <a:r>
              <a:rPr lang="nl-NL" noProof="0" dirty="0"/>
              <a:t>Click </a:t>
            </a:r>
            <a:r>
              <a:rPr lang="nl-NL" noProof="0" dirty="0" err="1"/>
              <a:t>to</a:t>
            </a:r>
            <a:r>
              <a:rPr lang="nl-NL" noProof="0" dirty="0"/>
              <a:t> </a:t>
            </a:r>
            <a:r>
              <a:rPr lang="nl-NL" noProof="0" dirty="0" err="1"/>
              <a:t>edit</a:t>
            </a:r>
            <a:r>
              <a:rPr lang="nl-NL" noProof="0" dirty="0"/>
              <a:t> </a:t>
            </a:r>
            <a:r>
              <a:rPr lang="nl-NL" noProof="0" dirty="0" err="1"/>
              <a:t>the</a:t>
            </a:r>
            <a:r>
              <a:rPr lang="nl-NL" noProof="0" dirty="0"/>
              <a:t> </a:t>
            </a:r>
            <a:r>
              <a:rPr lang="nl-NL" noProof="0" dirty="0" err="1"/>
              <a:t>subtitle</a:t>
            </a:r>
            <a:r>
              <a:rPr lang="nl-NL" noProof="0" dirty="0"/>
              <a:t> </a:t>
            </a:r>
            <a:r>
              <a:rPr lang="nl-NL" noProof="0" dirty="0" err="1"/>
              <a:t>style</a:t>
            </a:r>
            <a:r>
              <a:rPr lang="nl-NL" noProof="0" dirty="0"/>
              <a:t> of </a:t>
            </a:r>
            <a:r>
              <a:rPr lang="nl-NL" noProof="0" dirty="0" err="1"/>
              <a:t>the</a:t>
            </a:r>
            <a:r>
              <a:rPr lang="nl-NL" noProof="0" dirty="0"/>
              <a:t> model</a:t>
            </a:r>
            <a:endParaRPr lang="en-GB" noProof="0" dirty="0"/>
          </a:p>
        </p:txBody>
      </p:sp>
      <p:sp>
        <p:nvSpPr>
          <p:cNvPr id="13317" name="Text Box 5"/>
          <p:cNvSpPr txBox="1">
            <a:spLocks noChangeArrowheads="1"/>
          </p:cNvSpPr>
          <p:nvPr/>
        </p:nvSpPr>
        <p:spPr bwMode="auto">
          <a:xfrm>
            <a:off x="1401234" y="5194301"/>
            <a:ext cx="320601" cy="4007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38100">
                <a:solidFill>
                  <a:schemeClr val="tx2"/>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lIns="92075" tIns="46039" rIns="92075" bIns="46039">
            <a:spAutoFit/>
          </a:bodyPr>
          <a:lstStyle>
            <a:lvl1pPr defTabSz="762000">
              <a:defRPr sz="2400">
                <a:solidFill>
                  <a:schemeClr val="tx1"/>
                </a:solidFill>
                <a:latin typeface="Times" charset="0"/>
                <a:ea typeface="ＭＳ Ｐゴシック" charset="0"/>
              </a:defRPr>
            </a:lvl1pPr>
            <a:lvl2pPr marL="571500" defTabSz="762000">
              <a:defRPr sz="2400">
                <a:solidFill>
                  <a:schemeClr val="tx1"/>
                </a:solidFill>
                <a:latin typeface="Times" charset="0"/>
                <a:ea typeface="ＭＳ Ｐゴシック" charset="0"/>
              </a:defRPr>
            </a:lvl2pPr>
            <a:lvl3pPr marL="1143000" defTabSz="762000">
              <a:defRPr sz="2400">
                <a:solidFill>
                  <a:schemeClr val="tx1"/>
                </a:solidFill>
                <a:latin typeface="Times" charset="0"/>
                <a:ea typeface="ＭＳ Ｐゴシック" charset="0"/>
              </a:defRPr>
            </a:lvl3pPr>
            <a:lvl4pPr marL="1714500" defTabSz="762000">
              <a:defRPr sz="2400">
                <a:solidFill>
                  <a:schemeClr val="tx1"/>
                </a:solidFill>
                <a:latin typeface="Times" charset="0"/>
                <a:ea typeface="ＭＳ Ｐゴシック" charset="0"/>
              </a:defRPr>
            </a:lvl4pPr>
            <a:lvl5pPr marL="2286000" defTabSz="762000">
              <a:defRPr sz="2400">
                <a:solidFill>
                  <a:schemeClr val="tx1"/>
                </a:solidFill>
                <a:latin typeface="Times" charset="0"/>
                <a:ea typeface="ＭＳ Ｐゴシック" charset="0"/>
              </a:defRPr>
            </a:lvl5pPr>
            <a:lvl6pPr marL="2743200" defTabSz="762000" eaLnBrk="0" fontAlgn="base" hangingPunct="0">
              <a:spcBef>
                <a:spcPct val="0"/>
              </a:spcBef>
              <a:spcAft>
                <a:spcPct val="0"/>
              </a:spcAft>
              <a:defRPr sz="2400">
                <a:solidFill>
                  <a:schemeClr val="tx1"/>
                </a:solidFill>
                <a:latin typeface="Times" charset="0"/>
                <a:ea typeface="ＭＳ Ｐゴシック" charset="0"/>
              </a:defRPr>
            </a:lvl6pPr>
            <a:lvl7pPr marL="3200400" defTabSz="762000" eaLnBrk="0" fontAlgn="base" hangingPunct="0">
              <a:spcBef>
                <a:spcPct val="0"/>
              </a:spcBef>
              <a:spcAft>
                <a:spcPct val="0"/>
              </a:spcAft>
              <a:defRPr sz="2400">
                <a:solidFill>
                  <a:schemeClr val="tx1"/>
                </a:solidFill>
                <a:latin typeface="Times" charset="0"/>
                <a:ea typeface="ＭＳ Ｐゴシック" charset="0"/>
              </a:defRPr>
            </a:lvl7pPr>
            <a:lvl8pPr marL="3657600" defTabSz="762000" eaLnBrk="0" fontAlgn="base" hangingPunct="0">
              <a:spcBef>
                <a:spcPct val="0"/>
              </a:spcBef>
              <a:spcAft>
                <a:spcPct val="0"/>
              </a:spcAft>
              <a:defRPr sz="2400">
                <a:solidFill>
                  <a:schemeClr val="tx1"/>
                </a:solidFill>
                <a:latin typeface="Times" charset="0"/>
                <a:ea typeface="ＭＳ Ｐゴシック" charset="0"/>
              </a:defRPr>
            </a:lvl8pPr>
            <a:lvl9pPr marL="4114800" defTabSz="762000" eaLnBrk="0" fontAlgn="base" hangingPunct="0">
              <a:spcBef>
                <a:spcPct val="0"/>
              </a:spcBef>
              <a:spcAft>
                <a:spcPct val="0"/>
              </a:spcAft>
              <a:defRPr sz="2400">
                <a:solidFill>
                  <a:schemeClr val="tx1"/>
                </a:solidFill>
                <a:latin typeface="Times" charset="0"/>
                <a:ea typeface="ＭＳ Ｐゴシック" charset="0"/>
              </a:defRPr>
            </a:lvl9pPr>
          </a:lstStyle>
          <a:p>
            <a:pPr>
              <a:spcBef>
                <a:spcPct val="50000"/>
              </a:spcBef>
              <a:buClr>
                <a:schemeClr val="tx2"/>
              </a:buClr>
              <a:buFontTx/>
              <a:buChar char="•"/>
            </a:pPr>
            <a:endParaRPr lang="en-GB" sz="2000" dirty="0">
              <a:latin typeface="Trebuchet MS" charset="0"/>
            </a:endParaRPr>
          </a:p>
        </p:txBody>
      </p:sp>
      <p:sp>
        <p:nvSpPr>
          <p:cNvPr id="13320" name="Rectangle 8"/>
          <p:cNvSpPr>
            <a:spLocks noGrp="1" noChangeArrowheads="1"/>
          </p:cNvSpPr>
          <p:nvPr>
            <p:ph type="dt" sz="quarter" idx="2"/>
          </p:nvPr>
        </p:nvSpPr>
        <p:spPr bwMode="auto">
          <a:xfrm>
            <a:off x="2438400" y="6017211"/>
            <a:ext cx="8717739" cy="383588"/>
          </a:xfrm>
          <a:prstGeom prst="rect">
            <a:avLst/>
          </a:prstGeom>
          <a:noFill/>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anchor="t" anchorCtr="0" compatLnSpc="1">
            <a:prstTxWarp prst="textNoShape">
              <a:avLst/>
            </a:prstTxWarp>
          </a:bodyPr>
          <a:lstStyle>
            <a:lvl1pPr algn="r">
              <a:spcBef>
                <a:spcPct val="50000"/>
              </a:spcBef>
              <a:buClr>
                <a:schemeClr val="tx2"/>
              </a:buClr>
              <a:defRPr sz="1400" b="0" i="0" baseline="0">
                <a:solidFill>
                  <a:schemeClr val="bg1"/>
                </a:solidFill>
                <a:latin typeface="Arial Regular"/>
              </a:defRPr>
            </a:lvl1pPr>
          </a:lstStyle>
          <a:p>
            <a:endParaRPr lang="en-GB" dirty="0"/>
          </a:p>
        </p:txBody>
      </p:sp>
      <p:pic>
        <p:nvPicPr>
          <p:cNvPr id="11" name="Afbeelding 10">
            <a:extLst>
              <a:ext uri="{FF2B5EF4-FFF2-40B4-BE49-F238E27FC236}">
                <a16:creationId xmlns:a16="http://schemas.microsoft.com/office/drawing/2014/main" id="{1906CD6A-6B92-4946-B806-CE5E07135D70}"/>
              </a:ext>
            </a:extLst>
          </p:cNvPr>
          <p:cNvPicPr>
            <a:picLocks noChangeAspect="1"/>
          </p:cNvPicPr>
          <p:nvPr userDrawn="1"/>
        </p:nvPicPr>
        <p:blipFill>
          <a:blip r:embed="rId3"/>
          <a:stretch>
            <a:fillRect/>
          </a:stretch>
        </p:blipFill>
        <p:spPr>
          <a:xfrm>
            <a:off x="8190569" y="131289"/>
            <a:ext cx="3552979" cy="704723"/>
          </a:xfrm>
          <a:prstGeom prst="rect">
            <a:avLst/>
          </a:prstGeom>
        </p:spPr>
      </p:pic>
      <p:sp>
        <p:nvSpPr>
          <p:cNvPr id="18" name="Rechthoek 17">
            <a:extLst>
              <a:ext uri="{FF2B5EF4-FFF2-40B4-BE49-F238E27FC236}">
                <a16:creationId xmlns:a16="http://schemas.microsoft.com/office/drawing/2014/main" id="{DCD227F9-2638-3E4D-B8B6-0DD9D4C4ECD8}"/>
              </a:ext>
            </a:extLst>
          </p:cNvPr>
          <p:cNvSpPr/>
          <p:nvPr userDrawn="1"/>
        </p:nvSpPr>
        <p:spPr bwMode="auto">
          <a:xfrm>
            <a:off x="0" y="6557099"/>
            <a:ext cx="12192000" cy="326400"/>
          </a:xfrm>
          <a:prstGeom prst="rect">
            <a:avLst/>
          </a:prstGeom>
          <a:solidFill>
            <a:schemeClr val="tx1"/>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marL="0" marR="0" indent="0" algn="l" defTabSz="1219170" rtl="0" eaLnBrk="0" fontAlgn="base" latinLnBrk="0" hangingPunct="0">
              <a:lnSpc>
                <a:spcPct val="100000"/>
              </a:lnSpc>
              <a:spcBef>
                <a:spcPct val="0"/>
              </a:spcBef>
              <a:spcAft>
                <a:spcPct val="0"/>
              </a:spcAft>
              <a:buClrTx/>
              <a:buSzTx/>
              <a:buFontTx/>
              <a:buNone/>
              <a:tabLst/>
            </a:pPr>
            <a:endParaRPr kumimoji="0" lang="nl-NL" sz="3200" b="0" i="0" u="none" strike="noStrike" cap="none" normalizeH="0" baseline="0" dirty="0">
              <a:ln>
                <a:noFill/>
              </a:ln>
              <a:solidFill>
                <a:schemeClr val="tx1"/>
              </a:solidFill>
              <a:effectLst/>
              <a:latin typeface="Times" charset="0"/>
              <a:ea typeface="ＭＳ Ｐゴシック" charset="0"/>
            </a:endParaRPr>
          </a:p>
        </p:txBody>
      </p:sp>
      <p:pic>
        <p:nvPicPr>
          <p:cNvPr id="19" name="Afbeelding 18">
            <a:extLst>
              <a:ext uri="{FF2B5EF4-FFF2-40B4-BE49-F238E27FC236}">
                <a16:creationId xmlns:a16="http://schemas.microsoft.com/office/drawing/2014/main" id="{AE9D36F7-E6B6-6B4C-9002-77F416340479}"/>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71107" y="6630711"/>
            <a:ext cx="3225600" cy="134400"/>
          </a:xfrm>
          <a:prstGeom prst="rect">
            <a:avLst/>
          </a:prstGeom>
        </p:spPr>
      </p:pic>
      <p:sp>
        <p:nvSpPr>
          <p:cNvPr id="13" name="Titel 1">
            <a:extLst>
              <a:ext uri="{FF2B5EF4-FFF2-40B4-BE49-F238E27FC236}">
                <a16:creationId xmlns:a16="http://schemas.microsoft.com/office/drawing/2014/main" id="{927F31EE-848E-2E44-8C4C-DA1DAC14515E}"/>
              </a:ext>
            </a:extLst>
          </p:cNvPr>
          <p:cNvSpPr>
            <a:spLocks noGrp="1"/>
          </p:cNvSpPr>
          <p:nvPr>
            <p:ph type="title" hasCustomPrompt="1"/>
          </p:nvPr>
        </p:nvSpPr>
        <p:spPr>
          <a:xfrm>
            <a:off x="1401233" y="1591555"/>
            <a:ext cx="9342393" cy="648392"/>
          </a:xfrm>
          <a:prstGeom prst="rect">
            <a:avLst/>
          </a:prstGeom>
        </p:spPr>
        <p:txBody>
          <a:bodyPr>
            <a:normAutofit/>
          </a:bodyPr>
          <a:lstStyle>
            <a:lvl1pPr>
              <a:defRPr sz="4000" baseline="0">
                <a:solidFill>
                  <a:schemeClr val="bg1"/>
                </a:solidFill>
              </a:defRPr>
            </a:lvl1pPr>
          </a:lstStyle>
          <a:p>
            <a:r>
              <a:rPr lang="nl-NL" dirty="0" err="1"/>
              <a:t>Edit</a:t>
            </a:r>
            <a:r>
              <a:rPr lang="nl-NL" dirty="0"/>
              <a:t> </a:t>
            </a:r>
            <a:r>
              <a:rPr lang="nl-NL" dirty="0" err="1"/>
              <a:t>title</a:t>
            </a:r>
            <a:r>
              <a:rPr lang="nl-NL" dirty="0"/>
              <a:t> </a:t>
            </a:r>
            <a:r>
              <a:rPr lang="nl-NL" dirty="0" err="1"/>
              <a:t>style</a:t>
            </a:r>
            <a:r>
              <a:rPr lang="nl-NL" dirty="0"/>
              <a:t> of model</a:t>
            </a:r>
          </a:p>
        </p:txBody>
      </p:sp>
    </p:spTree>
    <p:extLst>
      <p:ext uri="{BB962C8B-B14F-4D97-AF65-F5344CB8AC3E}">
        <p14:creationId xmlns:p14="http://schemas.microsoft.com/office/powerpoint/2010/main" val="2378641218"/>
      </p:ext>
    </p:extLst>
  </p:cSld>
  <p:clrMapOvr>
    <a:masterClrMapping/>
  </p:clrMapOvr>
  <p:transition spd="med">
    <p:pull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0_Titeldia 1">
    <p:spTree>
      <p:nvGrpSpPr>
        <p:cNvPr id="1" name=""/>
        <p:cNvGrpSpPr/>
        <p:nvPr/>
      </p:nvGrpSpPr>
      <p:grpSpPr>
        <a:xfrm>
          <a:off x="0" y="0"/>
          <a:ext cx="0" cy="0"/>
          <a:chOff x="0" y="0"/>
          <a:chExt cx="0" cy="0"/>
        </a:xfrm>
      </p:grpSpPr>
      <p:pic>
        <p:nvPicPr>
          <p:cNvPr id="14" name="Afbeelding 13">
            <a:extLst>
              <a:ext uri="{FF2B5EF4-FFF2-40B4-BE49-F238E27FC236}">
                <a16:creationId xmlns:a16="http://schemas.microsoft.com/office/drawing/2014/main" id="{58BD9495-C252-CB48-87C4-AA2B3A5D2F12}"/>
              </a:ext>
            </a:extLst>
          </p:cNvPr>
          <p:cNvPicPr>
            <a:picLocks noChangeAspect="1"/>
          </p:cNvPicPr>
          <p:nvPr userDrawn="1"/>
        </p:nvPicPr>
        <p:blipFill>
          <a:blip r:embed="rId2"/>
          <a:stretch>
            <a:fillRect/>
          </a:stretch>
        </p:blipFill>
        <p:spPr>
          <a:xfrm>
            <a:off x="314997" y="16332"/>
            <a:ext cx="8644312" cy="6858000"/>
          </a:xfrm>
          <a:prstGeom prst="rect">
            <a:avLst/>
          </a:prstGeom>
        </p:spPr>
      </p:pic>
      <p:sp>
        <p:nvSpPr>
          <p:cNvPr id="13316" name="Rectangle 4"/>
          <p:cNvSpPr>
            <a:spLocks noGrp="1" noChangeArrowheads="1"/>
          </p:cNvSpPr>
          <p:nvPr>
            <p:ph type="subTitle" idx="1" hasCustomPrompt="1"/>
          </p:nvPr>
        </p:nvSpPr>
        <p:spPr>
          <a:xfrm>
            <a:off x="1401232" y="2926862"/>
            <a:ext cx="9342393" cy="459613"/>
          </a:xfrm>
          <a:extLst>
            <a:ext uri="{909E8E84-426E-40dd-AFC4-6F175D3DCCD1}">
              <a14:hiddenFill xmlns:a14="http://schemas.microsoft.com/office/drawing/2010/main" xmlns="">
                <a:solidFill>
                  <a:schemeClr val="accent1"/>
                </a:solidFill>
              </a14:hiddenFill>
            </a:ext>
          </a:extLst>
        </p:spPr>
        <p:txBody>
          <a:bodyPr wrap="square">
            <a:normAutofit/>
          </a:bodyPr>
          <a:lstStyle>
            <a:lvl1pPr marL="0" indent="0">
              <a:defRPr sz="2667" baseline="0"/>
            </a:lvl1pPr>
          </a:lstStyle>
          <a:p>
            <a:pPr lvl="0"/>
            <a:r>
              <a:rPr lang="nl-NL" noProof="0" dirty="0"/>
              <a:t>Click </a:t>
            </a:r>
            <a:r>
              <a:rPr lang="nl-NL" noProof="0" dirty="0" err="1"/>
              <a:t>to</a:t>
            </a:r>
            <a:r>
              <a:rPr lang="nl-NL" noProof="0" dirty="0"/>
              <a:t> </a:t>
            </a:r>
            <a:r>
              <a:rPr lang="nl-NL" noProof="0" dirty="0" err="1"/>
              <a:t>edit</a:t>
            </a:r>
            <a:r>
              <a:rPr lang="nl-NL" noProof="0" dirty="0"/>
              <a:t> </a:t>
            </a:r>
            <a:r>
              <a:rPr lang="nl-NL" noProof="0" dirty="0" err="1"/>
              <a:t>the</a:t>
            </a:r>
            <a:r>
              <a:rPr lang="nl-NL" noProof="0" dirty="0"/>
              <a:t> </a:t>
            </a:r>
            <a:r>
              <a:rPr lang="nl-NL" noProof="0" dirty="0" err="1"/>
              <a:t>subtitle</a:t>
            </a:r>
            <a:r>
              <a:rPr lang="nl-NL" noProof="0" dirty="0"/>
              <a:t> </a:t>
            </a:r>
            <a:r>
              <a:rPr lang="nl-NL" noProof="0" dirty="0" err="1"/>
              <a:t>style</a:t>
            </a:r>
            <a:r>
              <a:rPr lang="nl-NL" noProof="0" dirty="0"/>
              <a:t> of </a:t>
            </a:r>
            <a:r>
              <a:rPr lang="nl-NL" noProof="0" dirty="0" err="1"/>
              <a:t>the</a:t>
            </a:r>
            <a:r>
              <a:rPr lang="nl-NL" noProof="0" dirty="0"/>
              <a:t> model</a:t>
            </a:r>
            <a:endParaRPr lang="en-GB" noProof="0" dirty="0"/>
          </a:p>
        </p:txBody>
      </p:sp>
      <p:sp>
        <p:nvSpPr>
          <p:cNvPr id="13317" name="Text Box 5"/>
          <p:cNvSpPr txBox="1">
            <a:spLocks noChangeArrowheads="1"/>
          </p:cNvSpPr>
          <p:nvPr/>
        </p:nvSpPr>
        <p:spPr bwMode="auto">
          <a:xfrm>
            <a:off x="1401234" y="5194301"/>
            <a:ext cx="320601" cy="4007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38100">
                <a:solidFill>
                  <a:schemeClr val="tx2"/>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lIns="92075" tIns="46039" rIns="92075" bIns="46039">
            <a:spAutoFit/>
          </a:bodyPr>
          <a:lstStyle>
            <a:lvl1pPr defTabSz="762000">
              <a:defRPr sz="2400">
                <a:solidFill>
                  <a:schemeClr val="tx1"/>
                </a:solidFill>
                <a:latin typeface="Times" charset="0"/>
                <a:ea typeface="ＭＳ Ｐゴシック" charset="0"/>
              </a:defRPr>
            </a:lvl1pPr>
            <a:lvl2pPr marL="571500" defTabSz="762000">
              <a:defRPr sz="2400">
                <a:solidFill>
                  <a:schemeClr val="tx1"/>
                </a:solidFill>
                <a:latin typeface="Times" charset="0"/>
                <a:ea typeface="ＭＳ Ｐゴシック" charset="0"/>
              </a:defRPr>
            </a:lvl2pPr>
            <a:lvl3pPr marL="1143000" defTabSz="762000">
              <a:defRPr sz="2400">
                <a:solidFill>
                  <a:schemeClr val="tx1"/>
                </a:solidFill>
                <a:latin typeface="Times" charset="0"/>
                <a:ea typeface="ＭＳ Ｐゴシック" charset="0"/>
              </a:defRPr>
            </a:lvl3pPr>
            <a:lvl4pPr marL="1714500" defTabSz="762000">
              <a:defRPr sz="2400">
                <a:solidFill>
                  <a:schemeClr val="tx1"/>
                </a:solidFill>
                <a:latin typeface="Times" charset="0"/>
                <a:ea typeface="ＭＳ Ｐゴシック" charset="0"/>
              </a:defRPr>
            </a:lvl4pPr>
            <a:lvl5pPr marL="2286000" defTabSz="762000">
              <a:defRPr sz="2400">
                <a:solidFill>
                  <a:schemeClr val="tx1"/>
                </a:solidFill>
                <a:latin typeface="Times" charset="0"/>
                <a:ea typeface="ＭＳ Ｐゴシック" charset="0"/>
              </a:defRPr>
            </a:lvl5pPr>
            <a:lvl6pPr marL="2743200" defTabSz="762000" eaLnBrk="0" fontAlgn="base" hangingPunct="0">
              <a:spcBef>
                <a:spcPct val="0"/>
              </a:spcBef>
              <a:spcAft>
                <a:spcPct val="0"/>
              </a:spcAft>
              <a:defRPr sz="2400">
                <a:solidFill>
                  <a:schemeClr val="tx1"/>
                </a:solidFill>
                <a:latin typeface="Times" charset="0"/>
                <a:ea typeface="ＭＳ Ｐゴシック" charset="0"/>
              </a:defRPr>
            </a:lvl6pPr>
            <a:lvl7pPr marL="3200400" defTabSz="762000" eaLnBrk="0" fontAlgn="base" hangingPunct="0">
              <a:spcBef>
                <a:spcPct val="0"/>
              </a:spcBef>
              <a:spcAft>
                <a:spcPct val="0"/>
              </a:spcAft>
              <a:defRPr sz="2400">
                <a:solidFill>
                  <a:schemeClr val="tx1"/>
                </a:solidFill>
                <a:latin typeface="Times" charset="0"/>
                <a:ea typeface="ＭＳ Ｐゴシック" charset="0"/>
              </a:defRPr>
            </a:lvl7pPr>
            <a:lvl8pPr marL="3657600" defTabSz="762000" eaLnBrk="0" fontAlgn="base" hangingPunct="0">
              <a:spcBef>
                <a:spcPct val="0"/>
              </a:spcBef>
              <a:spcAft>
                <a:spcPct val="0"/>
              </a:spcAft>
              <a:defRPr sz="2400">
                <a:solidFill>
                  <a:schemeClr val="tx1"/>
                </a:solidFill>
                <a:latin typeface="Times" charset="0"/>
                <a:ea typeface="ＭＳ Ｐゴシック" charset="0"/>
              </a:defRPr>
            </a:lvl8pPr>
            <a:lvl9pPr marL="4114800" defTabSz="762000" eaLnBrk="0" fontAlgn="base" hangingPunct="0">
              <a:spcBef>
                <a:spcPct val="0"/>
              </a:spcBef>
              <a:spcAft>
                <a:spcPct val="0"/>
              </a:spcAft>
              <a:defRPr sz="2400">
                <a:solidFill>
                  <a:schemeClr val="tx1"/>
                </a:solidFill>
                <a:latin typeface="Times" charset="0"/>
                <a:ea typeface="ＭＳ Ｐゴシック" charset="0"/>
              </a:defRPr>
            </a:lvl9pPr>
          </a:lstStyle>
          <a:p>
            <a:pPr>
              <a:spcBef>
                <a:spcPct val="50000"/>
              </a:spcBef>
              <a:buClr>
                <a:schemeClr val="tx2"/>
              </a:buClr>
              <a:buFontTx/>
              <a:buChar char="•"/>
            </a:pPr>
            <a:endParaRPr lang="en-GB" sz="2000" dirty="0">
              <a:latin typeface="Trebuchet MS" charset="0"/>
            </a:endParaRPr>
          </a:p>
        </p:txBody>
      </p:sp>
      <p:sp>
        <p:nvSpPr>
          <p:cNvPr id="13320" name="Rectangle 8"/>
          <p:cNvSpPr>
            <a:spLocks noGrp="1" noChangeArrowheads="1"/>
          </p:cNvSpPr>
          <p:nvPr>
            <p:ph type="dt" sz="quarter" idx="2"/>
          </p:nvPr>
        </p:nvSpPr>
        <p:spPr bwMode="auto">
          <a:xfrm>
            <a:off x="2438400" y="6017211"/>
            <a:ext cx="8717739" cy="383588"/>
          </a:xfrm>
          <a:prstGeom prst="rect">
            <a:avLst/>
          </a:prstGeom>
          <a:noFill/>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anchor="t" anchorCtr="0" compatLnSpc="1">
            <a:prstTxWarp prst="textNoShape">
              <a:avLst/>
            </a:prstTxWarp>
          </a:bodyPr>
          <a:lstStyle>
            <a:lvl1pPr algn="r">
              <a:spcBef>
                <a:spcPct val="50000"/>
              </a:spcBef>
              <a:buClr>
                <a:schemeClr val="tx2"/>
              </a:buClr>
              <a:defRPr sz="1400" b="0" i="0">
                <a:solidFill>
                  <a:srgbClr val="003741"/>
                </a:solidFill>
                <a:latin typeface="Arial Regular"/>
              </a:defRPr>
            </a:lvl1pPr>
          </a:lstStyle>
          <a:p>
            <a:endParaRPr lang="en-GB" dirty="0"/>
          </a:p>
        </p:txBody>
      </p:sp>
      <p:pic>
        <p:nvPicPr>
          <p:cNvPr id="11" name="Afbeelding 10">
            <a:extLst>
              <a:ext uri="{FF2B5EF4-FFF2-40B4-BE49-F238E27FC236}">
                <a16:creationId xmlns:a16="http://schemas.microsoft.com/office/drawing/2014/main" id="{1906CD6A-6B92-4946-B806-CE5E07135D70}"/>
              </a:ext>
            </a:extLst>
          </p:cNvPr>
          <p:cNvPicPr>
            <a:picLocks noChangeAspect="1"/>
          </p:cNvPicPr>
          <p:nvPr userDrawn="1"/>
        </p:nvPicPr>
        <p:blipFill>
          <a:blip r:embed="rId3"/>
          <a:stretch>
            <a:fillRect/>
          </a:stretch>
        </p:blipFill>
        <p:spPr>
          <a:xfrm>
            <a:off x="8190569" y="131289"/>
            <a:ext cx="3552979" cy="704723"/>
          </a:xfrm>
          <a:prstGeom prst="rect">
            <a:avLst/>
          </a:prstGeom>
        </p:spPr>
      </p:pic>
      <p:sp>
        <p:nvSpPr>
          <p:cNvPr id="18" name="Rechthoek 17">
            <a:extLst>
              <a:ext uri="{FF2B5EF4-FFF2-40B4-BE49-F238E27FC236}">
                <a16:creationId xmlns:a16="http://schemas.microsoft.com/office/drawing/2014/main" id="{DCD227F9-2638-3E4D-B8B6-0DD9D4C4ECD8}"/>
              </a:ext>
            </a:extLst>
          </p:cNvPr>
          <p:cNvSpPr/>
          <p:nvPr userDrawn="1"/>
        </p:nvSpPr>
        <p:spPr bwMode="auto">
          <a:xfrm>
            <a:off x="0" y="6557099"/>
            <a:ext cx="12192000" cy="326400"/>
          </a:xfrm>
          <a:prstGeom prst="rect">
            <a:avLst/>
          </a:prstGeom>
          <a:solidFill>
            <a:schemeClr val="tx1"/>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marL="0" marR="0" indent="0" algn="l" defTabSz="1219170" rtl="0" eaLnBrk="0" fontAlgn="base" latinLnBrk="0" hangingPunct="0">
              <a:lnSpc>
                <a:spcPct val="100000"/>
              </a:lnSpc>
              <a:spcBef>
                <a:spcPct val="0"/>
              </a:spcBef>
              <a:spcAft>
                <a:spcPct val="0"/>
              </a:spcAft>
              <a:buClrTx/>
              <a:buSzTx/>
              <a:buFontTx/>
              <a:buNone/>
              <a:tabLst/>
            </a:pPr>
            <a:endParaRPr kumimoji="0" lang="nl-NL" sz="3200" b="0" i="0" u="none" strike="noStrike" cap="none" normalizeH="0" baseline="0" dirty="0">
              <a:ln>
                <a:noFill/>
              </a:ln>
              <a:solidFill>
                <a:schemeClr val="tx1"/>
              </a:solidFill>
              <a:effectLst/>
              <a:latin typeface="Times" charset="0"/>
              <a:ea typeface="ＭＳ Ｐゴシック" charset="0"/>
            </a:endParaRPr>
          </a:p>
        </p:txBody>
      </p:sp>
      <p:pic>
        <p:nvPicPr>
          <p:cNvPr id="19" name="Afbeelding 18">
            <a:extLst>
              <a:ext uri="{FF2B5EF4-FFF2-40B4-BE49-F238E27FC236}">
                <a16:creationId xmlns:a16="http://schemas.microsoft.com/office/drawing/2014/main" id="{AE9D36F7-E6B6-6B4C-9002-77F416340479}"/>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71107" y="6630711"/>
            <a:ext cx="3225600" cy="134400"/>
          </a:xfrm>
          <a:prstGeom prst="rect">
            <a:avLst/>
          </a:prstGeom>
        </p:spPr>
      </p:pic>
      <p:sp>
        <p:nvSpPr>
          <p:cNvPr id="13" name="Titel 1">
            <a:extLst>
              <a:ext uri="{FF2B5EF4-FFF2-40B4-BE49-F238E27FC236}">
                <a16:creationId xmlns:a16="http://schemas.microsoft.com/office/drawing/2014/main" id="{927F31EE-848E-2E44-8C4C-DA1DAC14515E}"/>
              </a:ext>
            </a:extLst>
          </p:cNvPr>
          <p:cNvSpPr>
            <a:spLocks noGrp="1"/>
          </p:cNvSpPr>
          <p:nvPr>
            <p:ph type="title" hasCustomPrompt="1"/>
          </p:nvPr>
        </p:nvSpPr>
        <p:spPr>
          <a:xfrm>
            <a:off x="1401233" y="1591555"/>
            <a:ext cx="9342393" cy="648392"/>
          </a:xfrm>
          <a:prstGeom prst="rect">
            <a:avLst/>
          </a:prstGeom>
        </p:spPr>
        <p:txBody>
          <a:bodyPr>
            <a:normAutofit/>
          </a:bodyPr>
          <a:lstStyle>
            <a:lvl1pPr>
              <a:defRPr sz="4000" baseline="0"/>
            </a:lvl1pPr>
          </a:lstStyle>
          <a:p>
            <a:r>
              <a:rPr lang="nl-NL" dirty="0" err="1"/>
              <a:t>Edit</a:t>
            </a:r>
            <a:r>
              <a:rPr lang="nl-NL" dirty="0"/>
              <a:t> </a:t>
            </a:r>
            <a:r>
              <a:rPr lang="nl-NL" dirty="0" err="1"/>
              <a:t>title</a:t>
            </a:r>
            <a:r>
              <a:rPr lang="nl-NL" dirty="0"/>
              <a:t> </a:t>
            </a:r>
            <a:r>
              <a:rPr lang="nl-NL" dirty="0" err="1"/>
              <a:t>style</a:t>
            </a:r>
            <a:r>
              <a:rPr lang="nl-NL" dirty="0"/>
              <a:t> of model</a:t>
            </a:r>
          </a:p>
        </p:txBody>
      </p:sp>
    </p:spTree>
    <p:extLst>
      <p:ext uri="{BB962C8B-B14F-4D97-AF65-F5344CB8AC3E}">
        <p14:creationId xmlns:p14="http://schemas.microsoft.com/office/powerpoint/2010/main" val="1662761746"/>
      </p:ext>
    </p:extLst>
  </p:cSld>
  <p:clrMapOvr>
    <a:masterClrMapping/>
  </p:clrMapOvr>
  <p:transition spd="med">
    <p:pull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2_Titeldia 1">
    <p:spTree>
      <p:nvGrpSpPr>
        <p:cNvPr id="1" name=""/>
        <p:cNvGrpSpPr/>
        <p:nvPr/>
      </p:nvGrpSpPr>
      <p:grpSpPr>
        <a:xfrm>
          <a:off x="0" y="0"/>
          <a:ext cx="0" cy="0"/>
          <a:chOff x="0" y="0"/>
          <a:chExt cx="0" cy="0"/>
        </a:xfrm>
      </p:grpSpPr>
      <p:pic>
        <p:nvPicPr>
          <p:cNvPr id="10" name="Afbeelding 9">
            <a:extLst>
              <a:ext uri="{FF2B5EF4-FFF2-40B4-BE49-F238E27FC236}">
                <a16:creationId xmlns:a16="http://schemas.microsoft.com/office/drawing/2014/main" id="{1B8093E3-7836-0546-9899-B25DD682554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48" y="960001"/>
            <a:ext cx="12218147" cy="1906031"/>
          </a:xfrm>
          <a:prstGeom prst="rect">
            <a:avLst/>
          </a:prstGeom>
        </p:spPr>
      </p:pic>
      <p:sp>
        <p:nvSpPr>
          <p:cNvPr id="13316" name="Rectangle 4"/>
          <p:cNvSpPr>
            <a:spLocks noGrp="1" noChangeArrowheads="1"/>
          </p:cNvSpPr>
          <p:nvPr>
            <p:ph type="subTitle" idx="1" hasCustomPrompt="1"/>
          </p:nvPr>
        </p:nvSpPr>
        <p:spPr>
          <a:xfrm>
            <a:off x="1401232" y="3855128"/>
            <a:ext cx="9342393" cy="459613"/>
          </a:xfrm>
          <a:extLst>
            <a:ext uri="{909E8E84-426E-40dd-AFC4-6F175D3DCCD1}">
              <a14:hiddenFill xmlns:a14="http://schemas.microsoft.com/office/drawing/2010/main" xmlns="">
                <a:solidFill>
                  <a:schemeClr val="accent1"/>
                </a:solidFill>
              </a14:hiddenFill>
            </a:ext>
          </a:extLst>
        </p:spPr>
        <p:txBody>
          <a:bodyPr wrap="square">
            <a:normAutofit/>
          </a:bodyPr>
          <a:lstStyle>
            <a:lvl1pPr marL="0" indent="0">
              <a:defRPr sz="2667" baseline="0"/>
            </a:lvl1pPr>
          </a:lstStyle>
          <a:p>
            <a:pPr lvl="0"/>
            <a:r>
              <a:rPr lang="nl-NL" noProof="0" dirty="0"/>
              <a:t>Click </a:t>
            </a:r>
            <a:r>
              <a:rPr lang="nl-NL" noProof="0" dirty="0" err="1"/>
              <a:t>to</a:t>
            </a:r>
            <a:r>
              <a:rPr lang="nl-NL" noProof="0" dirty="0"/>
              <a:t> </a:t>
            </a:r>
            <a:r>
              <a:rPr lang="nl-NL" noProof="0" dirty="0" err="1"/>
              <a:t>edit</a:t>
            </a:r>
            <a:r>
              <a:rPr lang="nl-NL" noProof="0" dirty="0"/>
              <a:t> </a:t>
            </a:r>
            <a:r>
              <a:rPr lang="nl-NL" noProof="0" dirty="0" err="1"/>
              <a:t>the</a:t>
            </a:r>
            <a:r>
              <a:rPr lang="nl-NL" noProof="0" dirty="0"/>
              <a:t> </a:t>
            </a:r>
            <a:r>
              <a:rPr lang="nl-NL" noProof="0" dirty="0" err="1"/>
              <a:t>subtitle</a:t>
            </a:r>
            <a:r>
              <a:rPr lang="nl-NL" noProof="0" dirty="0"/>
              <a:t> </a:t>
            </a:r>
            <a:r>
              <a:rPr lang="nl-NL" noProof="0" dirty="0" err="1"/>
              <a:t>style</a:t>
            </a:r>
            <a:r>
              <a:rPr lang="nl-NL" noProof="0" dirty="0"/>
              <a:t> of </a:t>
            </a:r>
            <a:r>
              <a:rPr lang="nl-NL" noProof="0" dirty="0" err="1"/>
              <a:t>the</a:t>
            </a:r>
            <a:r>
              <a:rPr lang="nl-NL" noProof="0" dirty="0"/>
              <a:t> model</a:t>
            </a:r>
            <a:endParaRPr lang="en-GB" noProof="0" dirty="0"/>
          </a:p>
        </p:txBody>
      </p:sp>
      <p:sp>
        <p:nvSpPr>
          <p:cNvPr id="13317" name="Text Box 5"/>
          <p:cNvSpPr txBox="1">
            <a:spLocks noChangeArrowheads="1"/>
          </p:cNvSpPr>
          <p:nvPr/>
        </p:nvSpPr>
        <p:spPr bwMode="auto">
          <a:xfrm>
            <a:off x="1401234" y="5194301"/>
            <a:ext cx="320601" cy="4007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38100">
                <a:solidFill>
                  <a:schemeClr val="tx2"/>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lIns="92075" tIns="46039" rIns="92075" bIns="46039">
            <a:spAutoFit/>
          </a:bodyPr>
          <a:lstStyle>
            <a:lvl1pPr defTabSz="762000">
              <a:defRPr sz="2400">
                <a:solidFill>
                  <a:schemeClr val="tx1"/>
                </a:solidFill>
                <a:latin typeface="Times" charset="0"/>
                <a:ea typeface="ＭＳ Ｐゴシック" charset="0"/>
              </a:defRPr>
            </a:lvl1pPr>
            <a:lvl2pPr marL="571500" defTabSz="762000">
              <a:defRPr sz="2400">
                <a:solidFill>
                  <a:schemeClr val="tx1"/>
                </a:solidFill>
                <a:latin typeface="Times" charset="0"/>
                <a:ea typeface="ＭＳ Ｐゴシック" charset="0"/>
              </a:defRPr>
            </a:lvl2pPr>
            <a:lvl3pPr marL="1143000" defTabSz="762000">
              <a:defRPr sz="2400">
                <a:solidFill>
                  <a:schemeClr val="tx1"/>
                </a:solidFill>
                <a:latin typeface="Times" charset="0"/>
                <a:ea typeface="ＭＳ Ｐゴシック" charset="0"/>
              </a:defRPr>
            </a:lvl3pPr>
            <a:lvl4pPr marL="1714500" defTabSz="762000">
              <a:defRPr sz="2400">
                <a:solidFill>
                  <a:schemeClr val="tx1"/>
                </a:solidFill>
                <a:latin typeface="Times" charset="0"/>
                <a:ea typeface="ＭＳ Ｐゴシック" charset="0"/>
              </a:defRPr>
            </a:lvl4pPr>
            <a:lvl5pPr marL="2286000" defTabSz="762000">
              <a:defRPr sz="2400">
                <a:solidFill>
                  <a:schemeClr val="tx1"/>
                </a:solidFill>
                <a:latin typeface="Times" charset="0"/>
                <a:ea typeface="ＭＳ Ｐゴシック" charset="0"/>
              </a:defRPr>
            </a:lvl5pPr>
            <a:lvl6pPr marL="2743200" defTabSz="762000" eaLnBrk="0" fontAlgn="base" hangingPunct="0">
              <a:spcBef>
                <a:spcPct val="0"/>
              </a:spcBef>
              <a:spcAft>
                <a:spcPct val="0"/>
              </a:spcAft>
              <a:defRPr sz="2400">
                <a:solidFill>
                  <a:schemeClr val="tx1"/>
                </a:solidFill>
                <a:latin typeface="Times" charset="0"/>
                <a:ea typeface="ＭＳ Ｐゴシック" charset="0"/>
              </a:defRPr>
            </a:lvl6pPr>
            <a:lvl7pPr marL="3200400" defTabSz="762000" eaLnBrk="0" fontAlgn="base" hangingPunct="0">
              <a:spcBef>
                <a:spcPct val="0"/>
              </a:spcBef>
              <a:spcAft>
                <a:spcPct val="0"/>
              </a:spcAft>
              <a:defRPr sz="2400">
                <a:solidFill>
                  <a:schemeClr val="tx1"/>
                </a:solidFill>
                <a:latin typeface="Times" charset="0"/>
                <a:ea typeface="ＭＳ Ｐゴシック" charset="0"/>
              </a:defRPr>
            </a:lvl7pPr>
            <a:lvl8pPr marL="3657600" defTabSz="762000" eaLnBrk="0" fontAlgn="base" hangingPunct="0">
              <a:spcBef>
                <a:spcPct val="0"/>
              </a:spcBef>
              <a:spcAft>
                <a:spcPct val="0"/>
              </a:spcAft>
              <a:defRPr sz="2400">
                <a:solidFill>
                  <a:schemeClr val="tx1"/>
                </a:solidFill>
                <a:latin typeface="Times" charset="0"/>
                <a:ea typeface="ＭＳ Ｐゴシック" charset="0"/>
              </a:defRPr>
            </a:lvl8pPr>
            <a:lvl9pPr marL="4114800" defTabSz="762000" eaLnBrk="0" fontAlgn="base" hangingPunct="0">
              <a:spcBef>
                <a:spcPct val="0"/>
              </a:spcBef>
              <a:spcAft>
                <a:spcPct val="0"/>
              </a:spcAft>
              <a:defRPr sz="2400">
                <a:solidFill>
                  <a:schemeClr val="tx1"/>
                </a:solidFill>
                <a:latin typeface="Times" charset="0"/>
                <a:ea typeface="ＭＳ Ｐゴシック" charset="0"/>
              </a:defRPr>
            </a:lvl9pPr>
          </a:lstStyle>
          <a:p>
            <a:pPr>
              <a:spcBef>
                <a:spcPct val="50000"/>
              </a:spcBef>
              <a:buClr>
                <a:schemeClr val="tx2"/>
              </a:buClr>
              <a:buFontTx/>
              <a:buChar char="•"/>
            </a:pPr>
            <a:endParaRPr lang="en-GB" sz="2000" dirty="0">
              <a:latin typeface="Trebuchet MS" charset="0"/>
            </a:endParaRPr>
          </a:p>
        </p:txBody>
      </p:sp>
      <p:sp>
        <p:nvSpPr>
          <p:cNvPr id="13320" name="Rectangle 8"/>
          <p:cNvSpPr>
            <a:spLocks noGrp="1" noChangeArrowheads="1"/>
          </p:cNvSpPr>
          <p:nvPr>
            <p:ph type="dt" sz="quarter" idx="2"/>
          </p:nvPr>
        </p:nvSpPr>
        <p:spPr bwMode="auto">
          <a:xfrm>
            <a:off x="2438400" y="6017211"/>
            <a:ext cx="8717739" cy="383588"/>
          </a:xfrm>
          <a:prstGeom prst="rect">
            <a:avLst/>
          </a:prstGeom>
          <a:noFill/>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anchor="t" anchorCtr="0" compatLnSpc="1">
            <a:prstTxWarp prst="textNoShape">
              <a:avLst/>
            </a:prstTxWarp>
          </a:bodyPr>
          <a:lstStyle>
            <a:lvl1pPr algn="r">
              <a:spcBef>
                <a:spcPct val="50000"/>
              </a:spcBef>
              <a:buClr>
                <a:schemeClr val="tx2"/>
              </a:buClr>
              <a:defRPr sz="1400" b="0" i="0">
                <a:solidFill>
                  <a:srgbClr val="003741"/>
                </a:solidFill>
                <a:latin typeface="Arial Regular"/>
              </a:defRPr>
            </a:lvl1pPr>
          </a:lstStyle>
          <a:p>
            <a:endParaRPr lang="en-GB" dirty="0"/>
          </a:p>
        </p:txBody>
      </p:sp>
      <p:pic>
        <p:nvPicPr>
          <p:cNvPr id="11" name="Afbeelding 10">
            <a:extLst>
              <a:ext uri="{FF2B5EF4-FFF2-40B4-BE49-F238E27FC236}">
                <a16:creationId xmlns:a16="http://schemas.microsoft.com/office/drawing/2014/main" id="{1906CD6A-6B92-4946-B806-CE5E07135D70}"/>
              </a:ext>
            </a:extLst>
          </p:cNvPr>
          <p:cNvPicPr>
            <a:picLocks noChangeAspect="1"/>
          </p:cNvPicPr>
          <p:nvPr userDrawn="1"/>
        </p:nvPicPr>
        <p:blipFill>
          <a:blip r:embed="rId3"/>
          <a:stretch>
            <a:fillRect/>
          </a:stretch>
        </p:blipFill>
        <p:spPr>
          <a:xfrm>
            <a:off x="8190569" y="131289"/>
            <a:ext cx="3552979" cy="704723"/>
          </a:xfrm>
          <a:prstGeom prst="rect">
            <a:avLst/>
          </a:prstGeom>
        </p:spPr>
      </p:pic>
      <p:sp>
        <p:nvSpPr>
          <p:cNvPr id="18" name="Rechthoek 17">
            <a:extLst>
              <a:ext uri="{FF2B5EF4-FFF2-40B4-BE49-F238E27FC236}">
                <a16:creationId xmlns:a16="http://schemas.microsoft.com/office/drawing/2014/main" id="{DCD227F9-2638-3E4D-B8B6-0DD9D4C4ECD8}"/>
              </a:ext>
            </a:extLst>
          </p:cNvPr>
          <p:cNvSpPr/>
          <p:nvPr userDrawn="1"/>
        </p:nvSpPr>
        <p:spPr bwMode="auto">
          <a:xfrm>
            <a:off x="0" y="6557099"/>
            <a:ext cx="12192000" cy="326400"/>
          </a:xfrm>
          <a:prstGeom prst="rect">
            <a:avLst/>
          </a:prstGeom>
          <a:solidFill>
            <a:schemeClr val="tx1"/>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marL="0" marR="0" indent="0" algn="l" defTabSz="1219170" rtl="0" eaLnBrk="0" fontAlgn="base" latinLnBrk="0" hangingPunct="0">
              <a:lnSpc>
                <a:spcPct val="100000"/>
              </a:lnSpc>
              <a:spcBef>
                <a:spcPct val="0"/>
              </a:spcBef>
              <a:spcAft>
                <a:spcPct val="0"/>
              </a:spcAft>
              <a:buClrTx/>
              <a:buSzTx/>
              <a:buFontTx/>
              <a:buNone/>
              <a:tabLst/>
            </a:pPr>
            <a:endParaRPr kumimoji="0" lang="nl-NL" sz="3200" b="0" i="0" u="none" strike="noStrike" cap="none" normalizeH="0" baseline="0" dirty="0">
              <a:ln>
                <a:noFill/>
              </a:ln>
              <a:solidFill>
                <a:schemeClr val="tx1"/>
              </a:solidFill>
              <a:effectLst/>
              <a:latin typeface="Times" charset="0"/>
              <a:ea typeface="ＭＳ Ｐゴシック" charset="0"/>
            </a:endParaRPr>
          </a:p>
        </p:txBody>
      </p:sp>
      <p:pic>
        <p:nvPicPr>
          <p:cNvPr id="19" name="Afbeelding 18">
            <a:extLst>
              <a:ext uri="{FF2B5EF4-FFF2-40B4-BE49-F238E27FC236}">
                <a16:creationId xmlns:a16="http://schemas.microsoft.com/office/drawing/2014/main" id="{AE9D36F7-E6B6-6B4C-9002-77F416340479}"/>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71107" y="6630711"/>
            <a:ext cx="3225600" cy="134400"/>
          </a:xfrm>
          <a:prstGeom prst="rect">
            <a:avLst/>
          </a:prstGeom>
        </p:spPr>
      </p:pic>
      <p:sp>
        <p:nvSpPr>
          <p:cNvPr id="13" name="Titel 1">
            <a:extLst>
              <a:ext uri="{FF2B5EF4-FFF2-40B4-BE49-F238E27FC236}">
                <a16:creationId xmlns:a16="http://schemas.microsoft.com/office/drawing/2014/main" id="{927F31EE-848E-2E44-8C4C-DA1DAC14515E}"/>
              </a:ext>
            </a:extLst>
          </p:cNvPr>
          <p:cNvSpPr>
            <a:spLocks noGrp="1"/>
          </p:cNvSpPr>
          <p:nvPr>
            <p:ph type="title" hasCustomPrompt="1"/>
          </p:nvPr>
        </p:nvSpPr>
        <p:spPr>
          <a:xfrm>
            <a:off x="1401233" y="3081126"/>
            <a:ext cx="9342393" cy="770553"/>
          </a:xfrm>
          <a:prstGeom prst="rect">
            <a:avLst/>
          </a:prstGeom>
        </p:spPr>
        <p:txBody>
          <a:bodyPr>
            <a:normAutofit/>
          </a:bodyPr>
          <a:lstStyle>
            <a:lvl1pPr>
              <a:defRPr sz="4000" baseline="0"/>
            </a:lvl1pPr>
          </a:lstStyle>
          <a:p>
            <a:r>
              <a:rPr lang="nl-NL" dirty="0" err="1"/>
              <a:t>Edit</a:t>
            </a:r>
            <a:r>
              <a:rPr lang="nl-NL" dirty="0"/>
              <a:t> </a:t>
            </a:r>
            <a:r>
              <a:rPr lang="nl-NL" dirty="0" err="1"/>
              <a:t>title</a:t>
            </a:r>
            <a:r>
              <a:rPr lang="nl-NL" dirty="0"/>
              <a:t> </a:t>
            </a:r>
            <a:r>
              <a:rPr lang="nl-NL" dirty="0" err="1"/>
              <a:t>style</a:t>
            </a:r>
            <a:r>
              <a:rPr lang="nl-NL" dirty="0"/>
              <a:t> of model</a:t>
            </a:r>
          </a:p>
        </p:txBody>
      </p:sp>
    </p:spTree>
    <p:extLst>
      <p:ext uri="{BB962C8B-B14F-4D97-AF65-F5344CB8AC3E}">
        <p14:creationId xmlns:p14="http://schemas.microsoft.com/office/powerpoint/2010/main" val="2994920399"/>
      </p:ext>
    </p:extLst>
  </p:cSld>
  <p:clrMapOvr>
    <a:masterClrMapping/>
  </p:clrMapOvr>
  <p:transition spd="med">
    <p:pull dir="d"/>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4.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png"/><Relationship Id="rId5" Type="http://schemas.openxmlformats.org/officeDocument/2006/relationships/slideLayout" Target="../slideLayouts/slideLayout5.xml"/><Relationship Id="rId10" Type="http://schemas.openxmlformats.org/officeDocument/2006/relationships/image" Target="../media/image2.emf"/><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18" Type="http://schemas.openxmlformats.org/officeDocument/2006/relationships/image" Target="../media/image10.emf"/><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17" Type="http://schemas.openxmlformats.org/officeDocument/2006/relationships/image" Target="../media/image9.emf"/><Relationship Id="rId2" Type="http://schemas.openxmlformats.org/officeDocument/2006/relationships/slideLayout" Target="../slideLayouts/slideLayout9.xml"/><Relationship Id="rId16" Type="http://schemas.openxmlformats.org/officeDocument/2006/relationships/theme" Target="../theme/theme2.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slideLayout" Target="../slideLayouts/slideLayout2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Afbeelding 5"/>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0" y="2612"/>
            <a:ext cx="12192000" cy="6656832"/>
          </a:xfrm>
          <a:prstGeom prst="rect">
            <a:avLst/>
          </a:prstGeom>
        </p:spPr>
      </p:pic>
      <p:sp>
        <p:nvSpPr>
          <p:cNvPr id="12291" name="Rectangle 3"/>
          <p:cNvSpPr>
            <a:spLocks noGrp="1" noChangeArrowheads="1"/>
          </p:cNvSpPr>
          <p:nvPr>
            <p:ph type="body" idx="1"/>
          </p:nvPr>
        </p:nvSpPr>
        <p:spPr bwMode="auto">
          <a:xfrm>
            <a:off x="868800" y="1455631"/>
            <a:ext cx="10439400" cy="4976009"/>
          </a:xfrm>
          <a:prstGeom prst="rect">
            <a:avLst/>
          </a:prstGeom>
          <a:noFill/>
          <a:ln>
            <a:noFill/>
          </a:ln>
          <a:effectLst/>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1E8AC2"/>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anchor="t" anchorCtr="0" compatLnSpc="1">
            <a:prstTxWarp prst="textNoShape">
              <a:avLst/>
            </a:prstTxWarp>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12292" name="Text Box 4"/>
          <p:cNvSpPr txBox="1">
            <a:spLocks noChangeArrowheads="1"/>
          </p:cNvSpPr>
          <p:nvPr/>
        </p:nvSpPr>
        <p:spPr bwMode="auto">
          <a:xfrm>
            <a:off x="6908800" y="-58896"/>
            <a:ext cx="1828800" cy="29225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nchor="b">
            <a:spAutoFit/>
          </a:bodyPr>
          <a:lstStyle>
            <a:lvl1pPr defTabSz="762000">
              <a:defRPr sz="2400">
                <a:solidFill>
                  <a:schemeClr val="tx1"/>
                </a:solidFill>
                <a:latin typeface="Times" charset="0"/>
                <a:ea typeface="ＭＳ Ｐゴシック" charset="0"/>
              </a:defRPr>
            </a:lvl1pPr>
            <a:lvl2pPr marL="571500" defTabSz="762000">
              <a:defRPr sz="2400">
                <a:solidFill>
                  <a:schemeClr val="tx1"/>
                </a:solidFill>
                <a:latin typeface="Times" charset="0"/>
                <a:ea typeface="ＭＳ Ｐゴシック" charset="0"/>
              </a:defRPr>
            </a:lvl2pPr>
            <a:lvl3pPr marL="1143000" defTabSz="762000">
              <a:defRPr sz="2400">
                <a:solidFill>
                  <a:schemeClr val="tx1"/>
                </a:solidFill>
                <a:latin typeface="Times" charset="0"/>
                <a:ea typeface="ＭＳ Ｐゴシック" charset="0"/>
              </a:defRPr>
            </a:lvl3pPr>
            <a:lvl4pPr marL="1714500" defTabSz="762000">
              <a:defRPr sz="2400">
                <a:solidFill>
                  <a:schemeClr val="tx1"/>
                </a:solidFill>
                <a:latin typeface="Times" charset="0"/>
                <a:ea typeface="ＭＳ Ｐゴシック" charset="0"/>
              </a:defRPr>
            </a:lvl4pPr>
            <a:lvl5pPr marL="2286000" defTabSz="762000">
              <a:defRPr sz="2400">
                <a:solidFill>
                  <a:schemeClr val="tx1"/>
                </a:solidFill>
                <a:latin typeface="Times" charset="0"/>
                <a:ea typeface="ＭＳ Ｐゴシック" charset="0"/>
              </a:defRPr>
            </a:lvl5pPr>
            <a:lvl6pPr marL="2743200" defTabSz="762000" eaLnBrk="0" fontAlgn="base" hangingPunct="0">
              <a:spcBef>
                <a:spcPct val="0"/>
              </a:spcBef>
              <a:spcAft>
                <a:spcPct val="0"/>
              </a:spcAft>
              <a:defRPr sz="2400">
                <a:solidFill>
                  <a:schemeClr val="tx1"/>
                </a:solidFill>
                <a:latin typeface="Times" charset="0"/>
                <a:ea typeface="ＭＳ Ｐゴシック" charset="0"/>
              </a:defRPr>
            </a:lvl6pPr>
            <a:lvl7pPr marL="3200400" defTabSz="762000" eaLnBrk="0" fontAlgn="base" hangingPunct="0">
              <a:spcBef>
                <a:spcPct val="0"/>
              </a:spcBef>
              <a:spcAft>
                <a:spcPct val="0"/>
              </a:spcAft>
              <a:defRPr sz="2400">
                <a:solidFill>
                  <a:schemeClr val="tx1"/>
                </a:solidFill>
                <a:latin typeface="Times" charset="0"/>
                <a:ea typeface="ＭＳ Ｐゴシック" charset="0"/>
              </a:defRPr>
            </a:lvl7pPr>
            <a:lvl8pPr marL="3657600" defTabSz="762000" eaLnBrk="0" fontAlgn="base" hangingPunct="0">
              <a:spcBef>
                <a:spcPct val="0"/>
              </a:spcBef>
              <a:spcAft>
                <a:spcPct val="0"/>
              </a:spcAft>
              <a:defRPr sz="2400">
                <a:solidFill>
                  <a:schemeClr val="tx1"/>
                </a:solidFill>
                <a:latin typeface="Times" charset="0"/>
                <a:ea typeface="ＭＳ Ｐゴシック" charset="0"/>
              </a:defRPr>
            </a:lvl8pPr>
            <a:lvl9pPr marL="4114800" defTabSz="762000" eaLnBrk="0" fontAlgn="base" hangingPunct="0">
              <a:spcBef>
                <a:spcPct val="0"/>
              </a:spcBef>
              <a:spcAft>
                <a:spcPct val="0"/>
              </a:spcAft>
              <a:defRPr sz="2400">
                <a:solidFill>
                  <a:schemeClr val="tx1"/>
                </a:solidFill>
                <a:latin typeface="Times" charset="0"/>
                <a:ea typeface="ＭＳ Ｐゴシック" charset="0"/>
              </a:defRPr>
            </a:lvl9pPr>
          </a:lstStyle>
          <a:p>
            <a:pPr algn="r">
              <a:lnSpc>
                <a:spcPct val="115000"/>
              </a:lnSpc>
            </a:pPr>
            <a:endParaRPr lang="nl-NL" sz="1200" b="1">
              <a:solidFill>
                <a:schemeClr val="accent1"/>
              </a:solidFill>
              <a:latin typeface="Amerigo BT" charset="0"/>
            </a:endParaRPr>
          </a:p>
        </p:txBody>
      </p:sp>
      <p:sp>
        <p:nvSpPr>
          <p:cNvPr id="12293" name="Rectangle 5"/>
          <p:cNvSpPr>
            <a:spLocks noChangeArrowheads="1"/>
          </p:cNvSpPr>
          <p:nvPr/>
        </p:nvSpPr>
        <p:spPr bwMode="auto">
          <a:xfrm>
            <a:off x="3962400" y="1828800"/>
            <a:ext cx="6299200"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381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r" defTabSz="761981"/>
            <a:endParaRPr lang="nl-NL" sz="2000" b="1">
              <a:solidFill>
                <a:schemeClr val="bg2"/>
              </a:solidFill>
              <a:latin typeface="Trebuchet MS" charset="0"/>
            </a:endParaRPr>
          </a:p>
        </p:txBody>
      </p:sp>
      <p:pic>
        <p:nvPicPr>
          <p:cNvPr id="4" name="Afbeelding 3"/>
          <p:cNvPicPr>
            <a:picLocks noChangeAspect="1"/>
          </p:cNvPicPr>
          <p:nvPr userDrawn="1"/>
        </p:nvPicPr>
        <p:blipFill>
          <a:blip r:embed="rId10"/>
          <a:stretch>
            <a:fillRect/>
          </a:stretch>
        </p:blipFill>
        <p:spPr>
          <a:xfrm>
            <a:off x="0" y="6608789"/>
            <a:ext cx="12192000" cy="258835"/>
          </a:xfrm>
          <a:prstGeom prst="rect">
            <a:avLst/>
          </a:prstGeom>
        </p:spPr>
      </p:pic>
      <p:sp>
        <p:nvSpPr>
          <p:cNvPr id="9" name="Tijdelijke aanduiding voor dianummer 5"/>
          <p:cNvSpPr>
            <a:spLocks noGrp="1"/>
          </p:cNvSpPr>
          <p:nvPr>
            <p:ph type="sldNum" sz="quarter" idx="4"/>
          </p:nvPr>
        </p:nvSpPr>
        <p:spPr>
          <a:xfrm>
            <a:off x="8957129" y="6608789"/>
            <a:ext cx="2351073" cy="258835"/>
          </a:xfrm>
          <a:prstGeom prst="rect">
            <a:avLst/>
          </a:prstGeom>
        </p:spPr>
        <p:txBody>
          <a:bodyPr vert="horz" lIns="91440" tIns="28800" rIns="0" bIns="45720" rtlCol="0" anchor="ctr"/>
          <a:lstStyle>
            <a:lvl1pPr algn="r">
              <a:defRPr sz="1200" b="0" i="0">
                <a:solidFill>
                  <a:schemeClr val="bg1"/>
                </a:solidFill>
                <a:latin typeface="Calibri Normaal" charset="0"/>
                <a:ea typeface="Calibri Normaal" charset="0"/>
                <a:cs typeface="Calibri Normaal" charset="0"/>
              </a:defRPr>
            </a:lvl1pPr>
          </a:lstStyle>
          <a:p>
            <a:fld id="{306CB06F-8D94-B64C-AC66-62AFBAF0736E}" type="slidenum">
              <a:rPr lang="nl-NL" smtClean="0"/>
              <a:pPr/>
              <a:t>‹#›</a:t>
            </a:fld>
            <a:endParaRPr lang="nl-NL"/>
          </a:p>
        </p:txBody>
      </p:sp>
      <p:sp>
        <p:nvSpPr>
          <p:cNvPr id="10" name="Tijdelijke aanduiding voor titel 9"/>
          <p:cNvSpPr>
            <a:spLocks noGrp="1"/>
          </p:cNvSpPr>
          <p:nvPr>
            <p:ph type="title"/>
          </p:nvPr>
        </p:nvSpPr>
        <p:spPr>
          <a:xfrm>
            <a:off x="870381" y="715163"/>
            <a:ext cx="10439400" cy="648392"/>
          </a:xfrm>
          <a:prstGeom prst="rect">
            <a:avLst/>
          </a:prstGeom>
        </p:spPr>
        <p:txBody>
          <a:bodyPr vert="horz" lIns="0" tIns="0" rIns="0" bIns="0" rtlCol="0" anchor="t" anchorCtr="0">
            <a:normAutofit/>
          </a:bodyPr>
          <a:lstStyle/>
          <a:p>
            <a:r>
              <a:rPr lang="nl-NL"/>
              <a:t>TITELSTIJL VAN MODEL BEWERKEN</a:t>
            </a:r>
          </a:p>
        </p:txBody>
      </p:sp>
      <p:pic>
        <p:nvPicPr>
          <p:cNvPr id="12" name="Afbeelding 11"/>
          <p:cNvPicPr>
            <a:picLocks noChangeAspect="1"/>
          </p:cNvPicPr>
          <p:nvPr userDrawn="1"/>
        </p:nvPicPr>
        <p:blipFill>
          <a:blip r:embed="rId11"/>
          <a:stretch>
            <a:fillRect/>
          </a:stretch>
        </p:blipFill>
        <p:spPr>
          <a:xfrm>
            <a:off x="9844381" y="61239"/>
            <a:ext cx="1888255" cy="653627"/>
          </a:xfrm>
          <a:prstGeom prst="rect">
            <a:avLst/>
          </a:prstGeom>
        </p:spPr>
      </p:pic>
      <p:pic>
        <p:nvPicPr>
          <p:cNvPr id="13" name="Afbeelding 12">
            <a:extLst>
              <a:ext uri="{FF2B5EF4-FFF2-40B4-BE49-F238E27FC236}">
                <a16:creationId xmlns:a16="http://schemas.microsoft.com/office/drawing/2014/main" id="{3B7EAADE-8564-0A43-9964-F230362C2FB9}"/>
              </a:ext>
            </a:extLst>
          </p:cNvPr>
          <p:cNvPicPr>
            <a:picLocks noChangeAspect="1"/>
          </p:cNvPicPr>
          <p:nvPr userDrawn="1"/>
        </p:nvPicPr>
        <p:blipFill>
          <a:blip r:embed="rId12"/>
          <a:stretch>
            <a:fillRect/>
          </a:stretch>
        </p:blipFill>
        <p:spPr>
          <a:xfrm>
            <a:off x="853340" y="6606000"/>
            <a:ext cx="2186940" cy="243840"/>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 id="2147483663" r:id="rId2"/>
    <p:sldLayoutId id="2147483661" r:id="rId3"/>
    <p:sldLayoutId id="2147483667" r:id="rId4"/>
    <p:sldLayoutId id="2147483664" r:id="rId5"/>
    <p:sldLayoutId id="2147483666" r:id="rId6"/>
    <p:sldLayoutId id="2147483669" r:id="rId7"/>
  </p:sldLayoutIdLst>
  <p:transition spd="med">
    <p:pull dir="d"/>
  </p:transition>
  <p:hf hdr="0" ftr="0" dt="0"/>
  <p:txStyles>
    <p:titleStyle>
      <a:lvl1pPr algn="l" defTabSz="761981" rtl="0" eaLnBrk="1" fontAlgn="base" hangingPunct="1">
        <a:spcBef>
          <a:spcPct val="0"/>
        </a:spcBef>
        <a:spcAft>
          <a:spcPct val="0"/>
        </a:spcAft>
        <a:defRPr sz="3000" b="1" i="0">
          <a:solidFill>
            <a:schemeClr val="accent1"/>
          </a:solidFill>
          <a:latin typeface="Calibri Vet" charset="0"/>
          <a:ea typeface="Calibri Vet" charset="0"/>
          <a:cs typeface="Calibri Vet" charset="0"/>
        </a:defRPr>
      </a:lvl1pPr>
      <a:lvl2pPr algn="l" defTabSz="761981" rtl="0" eaLnBrk="1" fontAlgn="base" hangingPunct="1">
        <a:spcBef>
          <a:spcPct val="0"/>
        </a:spcBef>
        <a:spcAft>
          <a:spcPct val="0"/>
        </a:spcAft>
        <a:defRPr sz="3000">
          <a:solidFill>
            <a:srgbClr val="D06000"/>
          </a:solidFill>
          <a:latin typeface="Verdana" charset="0"/>
          <a:ea typeface="ＭＳ Ｐゴシック" charset="0"/>
        </a:defRPr>
      </a:lvl2pPr>
      <a:lvl3pPr algn="l" defTabSz="761981" rtl="0" eaLnBrk="1" fontAlgn="base" hangingPunct="1">
        <a:spcBef>
          <a:spcPct val="0"/>
        </a:spcBef>
        <a:spcAft>
          <a:spcPct val="0"/>
        </a:spcAft>
        <a:defRPr sz="3000">
          <a:solidFill>
            <a:srgbClr val="D06000"/>
          </a:solidFill>
          <a:latin typeface="Verdana" charset="0"/>
          <a:ea typeface="ＭＳ Ｐゴシック" charset="0"/>
        </a:defRPr>
      </a:lvl3pPr>
      <a:lvl4pPr algn="l" defTabSz="761981" rtl="0" eaLnBrk="1" fontAlgn="base" hangingPunct="1">
        <a:spcBef>
          <a:spcPct val="0"/>
        </a:spcBef>
        <a:spcAft>
          <a:spcPct val="0"/>
        </a:spcAft>
        <a:defRPr sz="3000">
          <a:solidFill>
            <a:srgbClr val="D06000"/>
          </a:solidFill>
          <a:latin typeface="Verdana" charset="0"/>
          <a:ea typeface="ＭＳ Ｐゴシック" charset="0"/>
        </a:defRPr>
      </a:lvl4pPr>
      <a:lvl5pPr algn="l" defTabSz="761981" rtl="0" eaLnBrk="1" fontAlgn="base" hangingPunct="1">
        <a:spcBef>
          <a:spcPct val="0"/>
        </a:spcBef>
        <a:spcAft>
          <a:spcPct val="0"/>
        </a:spcAft>
        <a:defRPr sz="3000">
          <a:solidFill>
            <a:srgbClr val="D06000"/>
          </a:solidFill>
          <a:latin typeface="Verdana" charset="0"/>
          <a:ea typeface="ＭＳ Ｐゴシック" charset="0"/>
        </a:defRPr>
      </a:lvl5pPr>
      <a:lvl6pPr marL="457189" algn="l" defTabSz="761981" rtl="0" eaLnBrk="1" fontAlgn="base" hangingPunct="1">
        <a:spcBef>
          <a:spcPct val="0"/>
        </a:spcBef>
        <a:spcAft>
          <a:spcPct val="0"/>
        </a:spcAft>
        <a:defRPr sz="3000">
          <a:solidFill>
            <a:srgbClr val="D06000"/>
          </a:solidFill>
          <a:latin typeface="Verdana" charset="0"/>
          <a:ea typeface="ＭＳ Ｐゴシック" charset="0"/>
        </a:defRPr>
      </a:lvl6pPr>
      <a:lvl7pPr marL="914377" algn="l" defTabSz="761981" rtl="0" eaLnBrk="1" fontAlgn="base" hangingPunct="1">
        <a:spcBef>
          <a:spcPct val="0"/>
        </a:spcBef>
        <a:spcAft>
          <a:spcPct val="0"/>
        </a:spcAft>
        <a:defRPr sz="3000">
          <a:solidFill>
            <a:srgbClr val="D06000"/>
          </a:solidFill>
          <a:latin typeface="Verdana" charset="0"/>
          <a:ea typeface="ＭＳ Ｐゴシック" charset="0"/>
        </a:defRPr>
      </a:lvl7pPr>
      <a:lvl8pPr marL="1371566" algn="l" defTabSz="761981" rtl="0" eaLnBrk="1" fontAlgn="base" hangingPunct="1">
        <a:spcBef>
          <a:spcPct val="0"/>
        </a:spcBef>
        <a:spcAft>
          <a:spcPct val="0"/>
        </a:spcAft>
        <a:defRPr sz="3000">
          <a:solidFill>
            <a:srgbClr val="D06000"/>
          </a:solidFill>
          <a:latin typeface="Verdana" charset="0"/>
          <a:ea typeface="ＭＳ Ｐゴシック" charset="0"/>
        </a:defRPr>
      </a:lvl8pPr>
      <a:lvl9pPr marL="1828754" algn="l" defTabSz="761981" rtl="0" eaLnBrk="1" fontAlgn="base" hangingPunct="1">
        <a:spcBef>
          <a:spcPct val="0"/>
        </a:spcBef>
        <a:spcAft>
          <a:spcPct val="0"/>
        </a:spcAft>
        <a:defRPr sz="3000">
          <a:solidFill>
            <a:srgbClr val="D06000"/>
          </a:solidFill>
          <a:latin typeface="Verdana" charset="0"/>
          <a:ea typeface="ＭＳ Ｐゴシック" charset="0"/>
        </a:defRPr>
      </a:lvl9pPr>
    </p:titleStyle>
    <p:bodyStyle>
      <a:lvl1pPr marL="190495" indent="-190495" algn="l" defTabSz="761981" rtl="0" eaLnBrk="1" fontAlgn="base" hangingPunct="1">
        <a:lnSpc>
          <a:spcPts val="3200"/>
        </a:lnSpc>
        <a:spcBef>
          <a:spcPts val="0"/>
        </a:spcBef>
        <a:spcAft>
          <a:spcPct val="0"/>
        </a:spcAft>
        <a:defRPr sz="2400" b="0" i="0">
          <a:solidFill>
            <a:srgbClr val="0E4133"/>
          </a:solidFill>
          <a:latin typeface="Calibri Normaal" charset="0"/>
          <a:ea typeface="+mn-ea"/>
          <a:cs typeface="+mn-cs"/>
        </a:defRPr>
      </a:lvl1pPr>
      <a:lvl2pPr marL="361942" indent="-169858" algn="l" defTabSz="761981" rtl="0" eaLnBrk="1" fontAlgn="base" hangingPunct="1">
        <a:lnSpc>
          <a:spcPts val="3200"/>
        </a:lnSpc>
        <a:spcBef>
          <a:spcPts val="0"/>
        </a:spcBef>
        <a:spcAft>
          <a:spcPct val="0"/>
        </a:spcAft>
        <a:buFont typeface="Times" charset="0"/>
        <a:buChar char="•"/>
        <a:defRPr sz="2400" b="0" i="0">
          <a:solidFill>
            <a:srgbClr val="0E4133"/>
          </a:solidFill>
          <a:latin typeface="Calibri Normaal" charset="0"/>
          <a:ea typeface="+mn-ea"/>
        </a:defRPr>
      </a:lvl2pPr>
      <a:lvl3pPr marL="571486" indent="-207957" algn="l" defTabSz="761981" rtl="0" eaLnBrk="1" fontAlgn="base" hangingPunct="1">
        <a:lnSpc>
          <a:spcPts val="3200"/>
        </a:lnSpc>
        <a:spcBef>
          <a:spcPts val="0"/>
        </a:spcBef>
        <a:spcAft>
          <a:spcPct val="0"/>
        </a:spcAft>
        <a:buFont typeface="Times" charset="0"/>
        <a:buChar char="–"/>
        <a:defRPr sz="2400" b="0" i="0">
          <a:solidFill>
            <a:srgbClr val="0E4133"/>
          </a:solidFill>
          <a:latin typeface="Calibri Normaal" charset="0"/>
          <a:ea typeface="+mn-ea"/>
        </a:defRPr>
      </a:lvl3pPr>
      <a:lvl4pPr marL="755632" indent="-182558" algn="l" defTabSz="761981" rtl="0" eaLnBrk="1" fontAlgn="base" hangingPunct="1">
        <a:lnSpc>
          <a:spcPts val="3200"/>
        </a:lnSpc>
        <a:spcBef>
          <a:spcPts val="0"/>
        </a:spcBef>
        <a:spcAft>
          <a:spcPct val="0"/>
        </a:spcAft>
        <a:buChar char="–"/>
        <a:defRPr sz="2400" b="0" i="0">
          <a:solidFill>
            <a:srgbClr val="0E4133"/>
          </a:solidFill>
          <a:latin typeface="Calibri Normaal" charset="0"/>
          <a:ea typeface="+mn-ea"/>
        </a:defRPr>
      </a:lvl4pPr>
      <a:lvl5pPr marL="2090686" indent="-228594" algn="l" defTabSz="761981" rtl="0" eaLnBrk="1" fontAlgn="base" hangingPunct="1">
        <a:lnSpc>
          <a:spcPts val="3200"/>
        </a:lnSpc>
        <a:spcBef>
          <a:spcPts val="0"/>
        </a:spcBef>
        <a:spcAft>
          <a:spcPct val="0"/>
        </a:spcAft>
        <a:defRPr sz="2400" b="0" i="0">
          <a:solidFill>
            <a:srgbClr val="0E4133"/>
          </a:solidFill>
          <a:latin typeface="Calibri Normaal" charset="0"/>
          <a:ea typeface="+mn-ea"/>
        </a:defRPr>
      </a:lvl5pPr>
      <a:lvl6pPr marL="2547875" indent="-228594" algn="l" defTabSz="761981" rtl="0" eaLnBrk="1" fontAlgn="base" hangingPunct="1">
        <a:lnSpc>
          <a:spcPts val="3200"/>
        </a:lnSpc>
        <a:spcBef>
          <a:spcPct val="20000"/>
        </a:spcBef>
        <a:spcAft>
          <a:spcPct val="0"/>
        </a:spcAft>
        <a:defRPr sz="2400">
          <a:solidFill>
            <a:srgbClr val="0E4133"/>
          </a:solidFill>
          <a:latin typeface="+mn-lt"/>
          <a:ea typeface="+mn-ea"/>
        </a:defRPr>
      </a:lvl6pPr>
      <a:lvl7pPr marL="3005064" indent="-228594" algn="l" defTabSz="761981" rtl="0" eaLnBrk="1" fontAlgn="base" hangingPunct="1">
        <a:lnSpc>
          <a:spcPts val="3200"/>
        </a:lnSpc>
        <a:spcBef>
          <a:spcPct val="20000"/>
        </a:spcBef>
        <a:spcAft>
          <a:spcPct val="0"/>
        </a:spcAft>
        <a:defRPr sz="2400">
          <a:solidFill>
            <a:srgbClr val="0E4133"/>
          </a:solidFill>
          <a:latin typeface="+mn-lt"/>
          <a:ea typeface="+mn-ea"/>
        </a:defRPr>
      </a:lvl7pPr>
      <a:lvl8pPr marL="3462252" indent="-228594" algn="l" defTabSz="761981" rtl="0" eaLnBrk="1" fontAlgn="base" hangingPunct="1">
        <a:lnSpc>
          <a:spcPts val="3200"/>
        </a:lnSpc>
        <a:spcBef>
          <a:spcPct val="20000"/>
        </a:spcBef>
        <a:spcAft>
          <a:spcPct val="0"/>
        </a:spcAft>
        <a:defRPr sz="2400">
          <a:solidFill>
            <a:srgbClr val="0E4133"/>
          </a:solidFill>
          <a:latin typeface="+mn-lt"/>
          <a:ea typeface="+mn-ea"/>
        </a:defRPr>
      </a:lvl8pPr>
      <a:lvl9pPr marL="3919441" indent="-228594" algn="l" defTabSz="761981" rtl="0" eaLnBrk="1" fontAlgn="base" hangingPunct="1">
        <a:lnSpc>
          <a:spcPts val="3200"/>
        </a:lnSpc>
        <a:spcBef>
          <a:spcPct val="20000"/>
        </a:spcBef>
        <a:spcAft>
          <a:spcPct val="0"/>
        </a:spcAft>
        <a:defRPr sz="2400">
          <a:solidFill>
            <a:srgbClr val="0E4133"/>
          </a:solidFill>
          <a:latin typeface="+mn-lt"/>
          <a:ea typeface="+mn-ea"/>
        </a:defRPr>
      </a:lvl9pPr>
    </p:bodyStyle>
    <p:otherStyle>
      <a:defPPr>
        <a:defRPr lang="nl-NL"/>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D0C24CFD-C987-FA4B-82E6-A49187760A82}"/>
              </a:ext>
            </a:extLst>
          </p:cNvPr>
          <p:cNvSpPr/>
          <p:nvPr userDrawn="1"/>
        </p:nvSpPr>
        <p:spPr bwMode="auto">
          <a:xfrm>
            <a:off x="0" y="6557099"/>
            <a:ext cx="12192000" cy="326400"/>
          </a:xfrm>
          <a:prstGeom prst="rect">
            <a:avLst/>
          </a:prstGeom>
          <a:solidFill>
            <a:schemeClr val="tx1"/>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marL="0" marR="0" indent="0" algn="l" defTabSz="1219170" rtl="0" eaLnBrk="0" fontAlgn="base" latinLnBrk="0" hangingPunct="0">
              <a:lnSpc>
                <a:spcPct val="100000"/>
              </a:lnSpc>
              <a:spcBef>
                <a:spcPct val="0"/>
              </a:spcBef>
              <a:spcAft>
                <a:spcPct val="0"/>
              </a:spcAft>
              <a:buClrTx/>
              <a:buSzTx/>
              <a:buFontTx/>
              <a:buNone/>
              <a:tabLst/>
            </a:pPr>
            <a:endParaRPr kumimoji="0" lang="nl-NL" sz="3200" b="0" i="0" u="none" strike="noStrike" cap="none" normalizeH="0" baseline="0" dirty="0">
              <a:ln>
                <a:noFill/>
              </a:ln>
              <a:solidFill>
                <a:schemeClr val="tx1"/>
              </a:solidFill>
              <a:effectLst/>
              <a:latin typeface="Times" charset="0"/>
              <a:ea typeface="ＭＳ Ｐゴシック" charset="0"/>
            </a:endParaRPr>
          </a:p>
        </p:txBody>
      </p:sp>
      <p:sp>
        <p:nvSpPr>
          <p:cNvPr id="12291" name="Rectangle 3"/>
          <p:cNvSpPr>
            <a:spLocks noGrp="1" noChangeArrowheads="1"/>
          </p:cNvSpPr>
          <p:nvPr>
            <p:ph type="body" idx="1"/>
          </p:nvPr>
        </p:nvSpPr>
        <p:spPr bwMode="auto">
          <a:xfrm>
            <a:off x="868800" y="1440000"/>
            <a:ext cx="10439400" cy="4800000"/>
          </a:xfrm>
          <a:prstGeom prst="rect">
            <a:avLst/>
          </a:prstGeom>
          <a:noFill/>
          <a:ln>
            <a:noFill/>
          </a:ln>
          <a:effectLst/>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1E8AC2"/>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anchor="t" anchorCtr="0" compatLnSpc="1">
            <a:prstTxWarp prst="textNoShape">
              <a:avLst/>
            </a:prstTxWarp>
            <a:normAutofit/>
          </a:bodyPr>
          <a:lstStyle/>
          <a:p>
            <a:pPr lvl="0"/>
            <a:r>
              <a:rPr lang="en-GB" noProof="0" dirty="0"/>
              <a:t>Click to edit the text style of the model</a:t>
            </a:r>
          </a:p>
          <a:p>
            <a:pPr lvl="1"/>
            <a:r>
              <a:rPr lang="en-GB" noProof="0" dirty="0"/>
              <a:t>Second level</a:t>
            </a:r>
          </a:p>
          <a:p>
            <a:pPr lvl="2"/>
            <a:r>
              <a:rPr lang="en-GB" noProof="0" dirty="0"/>
              <a:t>Third level</a:t>
            </a:r>
          </a:p>
          <a:p>
            <a:pPr lvl="3"/>
            <a:r>
              <a:rPr lang="en-GB" noProof="0" dirty="0"/>
              <a:t>Fourth level</a:t>
            </a:r>
          </a:p>
        </p:txBody>
      </p:sp>
      <p:sp>
        <p:nvSpPr>
          <p:cNvPr id="12292" name="Text Box 4"/>
          <p:cNvSpPr txBox="1">
            <a:spLocks noChangeArrowheads="1"/>
          </p:cNvSpPr>
          <p:nvPr/>
        </p:nvSpPr>
        <p:spPr bwMode="auto">
          <a:xfrm>
            <a:off x="6908800" y="-58896"/>
            <a:ext cx="1828800" cy="29225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nchor="b">
            <a:spAutoFit/>
          </a:bodyPr>
          <a:lstStyle>
            <a:lvl1pPr defTabSz="762000">
              <a:defRPr sz="2400">
                <a:solidFill>
                  <a:schemeClr val="tx1"/>
                </a:solidFill>
                <a:latin typeface="Times" charset="0"/>
                <a:ea typeface="ＭＳ Ｐゴシック" charset="0"/>
              </a:defRPr>
            </a:lvl1pPr>
            <a:lvl2pPr marL="571500" defTabSz="762000">
              <a:defRPr sz="2400">
                <a:solidFill>
                  <a:schemeClr val="tx1"/>
                </a:solidFill>
                <a:latin typeface="Times" charset="0"/>
                <a:ea typeface="ＭＳ Ｐゴシック" charset="0"/>
              </a:defRPr>
            </a:lvl2pPr>
            <a:lvl3pPr marL="1143000" defTabSz="762000">
              <a:defRPr sz="2400">
                <a:solidFill>
                  <a:schemeClr val="tx1"/>
                </a:solidFill>
                <a:latin typeface="Times" charset="0"/>
                <a:ea typeface="ＭＳ Ｐゴシック" charset="0"/>
              </a:defRPr>
            </a:lvl3pPr>
            <a:lvl4pPr marL="1714500" defTabSz="762000">
              <a:defRPr sz="2400">
                <a:solidFill>
                  <a:schemeClr val="tx1"/>
                </a:solidFill>
                <a:latin typeface="Times" charset="0"/>
                <a:ea typeface="ＭＳ Ｐゴシック" charset="0"/>
              </a:defRPr>
            </a:lvl4pPr>
            <a:lvl5pPr marL="2286000" defTabSz="762000">
              <a:defRPr sz="2400">
                <a:solidFill>
                  <a:schemeClr val="tx1"/>
                </a:solidFill>
                <a:latin typeface="Times" charset="0"/>
                <a:ea typeface="ＭＳ Ｐゴシック" charset="0"/>
              </a:defRPr>
            </a:lvl5pPr>
            <a:lvl6pPr marL="2743200" defTabSz="762000" eaLnBrk="0" fontAlgn="base" hangingPunct="0">
              <a:spcBef>
                <a:spcPct val="0"/>
              </a:spcBef>
              <a:spcAft>
                <a:spcPct val="0"/>
              </a:spcAft>
              <a:defRPr sz="2400">
                <a:solidFill>
                  <a:schemeClr val="tx1"/>
                </a:solidFill>
                <a:latin typeface="Times" charset="0"/>
                <a:ea typeface="ＭＳ Ｐゴシック" charset="0"/>
              </a:defRPr>
            </a:lvl6pPr>
            <a:lvl7pPr marL="3200400" defTabSz="762000" eaLnBrk="0" fontAlgn="base" hangingPunct="0">
              <a:spcBef>
                <a:spcPct val="0"/>
              </a:spcBef>
              <a:spcAft>
                <a:spcPct val="0"/>
              </a:spcAft>
              <a:defRPr sz="2400">
                <a:solidFill>
                  <a:schemeClr val="tx1"/>
                </a:solidFill>
                <a:latin typeface="Times" charset="0"/>
                <a:ea typeface="ＭＳ Ｐゴシック" charset="0"/>
              </a:defRPr>
            </a:lvl7pPr>
            <a:lvl8pPr marL="3657600" defTabSz="762000" eaLnBrk="0" fontAlgn="base" hangingPunct="0">
              <a:spcBef>
                <a:spcPct val="0"/>
              </a:spcBef>
              <a:spcAft>
                <a:spcPct val="0"/>
              </a:spcAft>
              <a:defRPr sz="2400">
                <a:solidFill>
                  <a:schemeClr val="tx1"/>
                </a:solidFill>
                <a:latin typeface="Times" charset="0"/>
                <a:ea typeface="ＭＳ Ｐゴシック" charset="0"/>
              </a:defRPr>
            </a:lvl8pPr>
            <a:lvl9pPr marL="4114800" defTabSz="762000" eaLnBrk="0" fontAlgn="base" hangingPunct="0">
              <a:spcBef>
                <a:spcPct val="0"/>
              </a:spcBef>
              <a:spcAft>
                <a:spcPct val="0"/>
              </a:spcAft>
              <a:defRPr sz="2400">
                <a:solidFill>
                  <a:schemeClr val="tx1"/>
                </a:solidFill>
                <a:latin typeface="Times" charset="0"/>
                <a:ea typeface="ＭＳ Ｐゴシック" charset="0"/>
              </a:defRPr>
            </a:lvl9pPr>
          </a:lstStyle>
          <a:p>
            <a:pPr algn="r">
              <a:lnSpc>
                <a:spcPct val="115000"/>
              </a:lnSpc>
            </a:pPr>
            <a:endParaRPr lang="nl-NL" sz="1200" b="1" dirty="0">
              <a:solidFill>
                <a:schemeClr val="accent1"/>
              </a:solidFill>
              <a:latin typeface="Amerigo BT" charset="0"/>
            </a:endParaRPr>
          </a:p>
        </p:txBody>
      </p:sp>
      <p:sp>
        <p:nvSpPr>
          <p:cNvPr id="12293" name="Rectangle 5"/>
          <p:cNvSpPr>
            <a:spLocks noChangeArrowheads="1"/>
          </p:cNvSpPr>
          <p:nvPr/>
        </p:nvSpPr>
        <p:spPr bwMode="auto">
          <a:xfrm>
            <a:off x="3962400" y="1828800"/>
            <a:ext cx="6299200"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381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r" defTabSz="761981"/>
            <a:endParaRPr lang="nl-NL" sz="2000" b="1" dirty="0">
              <a:solidFill>
                <a:schemeClr val="bg2"/>
              </a:solidFill>
              <a:latin typeface="Trebuchet MS" charset="0"/>
            </a:endParaRPr>
          </a:p>
        </p:txBody>
      </p:sp>
      <p:sp>
        <p:nvSpPr>
          <p:cNvPr id="9" name="Tijdelijke aanduiding voor dianummer 5"/>
          <p:cNvSpPr>
            <a:spLocks noGrp="1"/>
          </p:cNvSpPr>
          <p:nvPr>
            <p:ph type="sldNum" sz="quarter" idx="4"/>
          </p:nvPr>
        </p:nvSpPr>
        <p:spPr>
          <a:xfrm>
            <a:off x="8957129" y="6580437"/>
            <a:ext cx="2351073" cy="258835"/>
          </a:xfrm>
          <a:prstGeom prst="rect">
            <a:avLst/>
          </a:prstGeom>
        </p:spPr>
        <p:txBody>
          <a:bodyPr vert="horz" lIns="91440" tIns="28800" rIns="0" bIns="45720" rtlCol="0" anchor="ctr"/>
          <a:lstStyle>
            <a:lvl1pPr algn="r">
              <a:defRPr sz="1200" b="0" i="0" baseline="0">
                <a:solidFill>
                  <a:schemeClr val="accent4"/>
                </a:solidFill>
                <a:latin typeface="Arial Regular"/>
                <a:ea typeface="Arial Regular"/>
                <a:cs typeface="Arial Regular"/>
              </a:defRPr>
            </a:lvl1pPr>
          </a:lstStyle>
          <a:p>
            <a:fld id="{306CB06F-8D94-B64C-AC66-62AFBAF0736E}" type="slidenum">
              <a:rPr lang="nl-NL" smtClean="0"/>
              <a:pPr/>
              <a:t>‹#›</a:t>
            </a:fld>
            <a:endParaRPr lang="nl-NL" dirty="0"/>
          </a:p>
        </p:txBody>
      </p:sp>
      <p:pic>
        <p:nvPicPr>
          <p:cNvPr id="12" name="Afbeelding 11"/>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9084444" y="131290"/>
            <a:ext cx="2659104" cy="527425"/>
          </a:xfrm>
          <a:prstGeom prst="rect">
            <a:avLst/>
          </a:prstGeom>
        </p:spPr>
      </p:pic>
      <p:pic>
        <p:nvPicPr>
          <p:cNvPr id="13" name="Afbeelding 12">
            <a:extLst>
              <a:ext uri="{FF2B5EF4-FFF2-40B4-BE49-F238E27FC236}">
                <a16:creationId xmlns:a16="http://schemas.microsoft.com/office/drawing/2014/main" id="{B4532254-6395-9E4E-8129-E87EF2CCA9EF}"/>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879440" y="6630711"/>
            <a:ext cx="3225600" cy="134400"/>
          </a:xfrm>
          <a:prstGeom prst="rect">
            <a:avLst/>
          </a:prstGeom>
        </p:spPr>
      </p:pic>
      <p:sp>
        <p:nvSpPr>
          <p:cNvPr id="3" name="Tijdelijke aanduiding voor titel 2">
            <a:extLst>
              <a:ext uri="{FF2B5EF4-FFF2-40B4-BE49-F238E27FC236}">
                <a16:creationId xmlns:a16="http://schemas.microsoft.com/office/drawing/2014/main" id="{26FBABE8-32E9-4C4E-B65B-8CD137F5004C}"/>
              </a:ext>
            </a:extLst>
          </p:cNvPr>
          <p:cNvSpPr>
            <a:spLocks noGrp="1"/>
          </p:cNvSpPr>
          <p:nvPr>
            <p:ph type="title"/>
          </p:nvPr>
        </p:nvSpPr>
        <p:spPr>
          <a:xfrm>
            <a:off x="868800" y="768000"/>
            <a:ext cx="10440000" cy="648000"/>
          </a:xfrm>
          <a:prstGeom prst="rect">
            <a:avLst/>
          </a:prstGeom>
        </p:spPr>
        <p:txBody>
          <a:bodyPr vert="horz" lIns="0" tIns="0" rIns="0" bIns="0" rtlCol="0" anchor="ctr">
            <a:normAutofit/>
          </a:bodyPr>
          <a:lstStyle/>
          <a:p>
            <a:r>
              <a:rPr lang="nl-NL" dirty="0"/>
              <a:t>Klik om stijl te bewerken</a:t>
            </a:r>
            <a:endParaRPr lang="en-GB" dirty="0"/>
          </a:p>
        </p:txBody>
      </p:sp>
    </p:spTree>
    <p:extLst>
      <p:ext uri="{BB962C8B-B14F-4D97-AF65-F5344CB8AC3E}">
        <p14:creationId xmlns:p14="http://schemas.microsoft.com/office/powerpoint/2010/main" val="1407892654"/>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Lst>
  <p:transition spd="med">
    <p:pull dir="d"/>
  </p:transition>
  <p:hf hdr="0" ftr="0" dt="0"/>
  <p:txStyles>
    <p:titleStyle>
      <a:lvl1pPr algn="l" defTabSz="761981" rtl="0" eaLnBrk="1" fontAlgn="base" hangingPunct="1">
        <a:spcBef>
          <a:spcPct val="0"/>
        </a:spcBef>
        <a:spcAft>
          <a:spcPct val="0"/>
        </a:spcAft>
        <a:defRPr sz="3000" b="1" i="0">
          <a:solidFill>
            <a:schemeClr val="accent1"/>
          </a:solidFill>
          <a:latin typeface="Arial Bold"/>
          <a:ea typeface="Arial Bold"/>
          <a:cs typeface="Arial Bold"/>
        </a:defRPr>
      </a:lvl1pPr>
      <a:lvl2pPr algn="l" defTabSz="761981" rtl="0" eaLnBrk="1" fontAlgn="base" hangingPunct="1">
        <a:spcBef>
          <a:spcPct val="0"/>
        </a:spcBef>
        <a:spcAft>
          <a:spcPct val="0"/>
        </a:spcAft>
        <a:defRPr sz="3000">
          <a:solidFill>
            <a:srgbClr val="D06000"/>
          </a:solidFill>
          <a:latin typeface="Verdana" charset="0"/>
          <a:ea typeface="ＭＳ Ｐゴシック" charset="0"/>
        </a:defRPr>
      </a:lvl2pPr>
      <a:lvl3pPr algn="l" defTabSz="761981" rtl="0" eaLnBrk="1" fontAlgn="base" hangingPunct="1">
        <a:spcBef>
          <a:spcPct val="0"/>
        </a:spcBef>
        <a:spcAft>
          <a:spcPct val="0"/>
        </a:spcAft>
        <a:defRPr sz="3000">
          <a:solidFill>
            <a:srgbClr val="D06000"/>
          </a:solidFill>
          <a:latin typeface="Verdana" charset="0"/>
          <a:ea typeface="ＭＳ Ｐゴシック" charset="0"/>
        </a:defRPr>
      </a:lvl3pPr>
      <a:lvl4pPr algn="l" defTabSz="761981" rtl="0" eaLnBrk="1" fontAlgn="base" hangingPunct="1">
        <a:spcBef>
          <a:spcPct val="0"/>
        </a:spcBef>
        <a:spcAft>
          <a:spcPct val="0"/>
        </a:spcAft>
        <a:defRPr sz="3000">
          <a:solidFill>
            <a:srgbClr val="D06000"/>
          </a:solidFill>
          <a:latin typeface="Verdana" charset="0"/>
          <a:ea typeface="ＭＳ Ｐゴシック" charset="0"/>
        </a:defRPr>
      </a:lvl4pPr>
      <a:lvl5pPr algn="l" defTabSz="761981" rtl="0" eaLnBrk="1" fontAlgn="base" hangingPunct="1">
        <a:spcBef>
          <a:spcPct val="0"/>
        </a:spcBef>
        <a:spcAft>
          <a:spcPct val="0"/>
        </a:spcAft>
        <a:defRPr sz="3000">
          <a:solidFill>
            <a:srgbClr val="D06000"/>
          </a:solidFill>
          <a:latin typeface="Verdana" charset="0"/>
          <a:ea typeface="ＭＳ Ｐゴシック" charset="0"/>
        </a:defRPr>
      </a:lvl5pPr>
      <a:lvl6pPr marL="457189" algn="l" defTabSz="761981" rtl="0" eaLnBrk="1" fontAlgn="base" hangingPunct="1">
        <a:spcBef>
          <a:spcPct val="0"/>
        </a:spcBef>
        <a:spcAft>
          <a:spcPct val="0"/>
        </a:spcAft>
        <a:defRPr sz="3000">
          <a:solidFill>
            <a:srgbClr val="D06000"/>
          </a:solidFill>
          <a:latin typeface="Verdana" charset="0"/>
          <a:ea typeface="ＭＳ Ｐゴシック" charset="0"/>
        </a:defRPr>
      </a:lvl6pPr>
      <a:lvl7pPr marL="914377" algn="l" defTabSz="761981" rtl="0" eaLnBrk="1" fontAlgn="base" hangingPunct="1">
        <a:spcBef>
          <a:spcPct val="0"/>
        </a:spcBef>
        <a:spcAft>
          <a:spcPct val="0"/>
        </a:spcAft>
        <a:defRPr sz="3000">
          <a:solidFill>
            <a:srgbClr val="D06000"/>
          </a:solidFill>
          <a:latin typeface="Verdana" charset="0"/>
          <a:ea typeface="ＭＳ Ｐゴシック" charset="0"/>
        </a:defRPr>
      </a:lvl7pPr>
      <a:lvl8pPr marL="1371566" algn="l" defTabSz="761981" rtl="0" eaLnBrk="1" fontAlgn="base" hangingPunct="1">
        <a:spcBef>
          <a:spcPct val="0"/>
        </a:spcBef>
        <a:spcAft>
          <a:spcPct val="0"/>
        </a:spcAft>
        <a:defRPr sz="3000">
          <a:solidFill>
            <a:srgbClr val="D06000"/>
          </a:solidFill>
          <a:latin typeface="Verdana" charset="0"/>
          <a:ea typeface="ＭＳ Ｐゴシック" charset="0"/>
        </a:defRPr>
      </a:lvl8pPr>
      <a:lvl9pPr marL="1828754" algn="l" defTabSz="761981" rtl="0" eaLnBrk="1" fontAlgn="base" hangingPunct="1">
        <a:spcBef>
          <a:spcPct val="0"/>
        </a:spcBef>
        <a:spcAft>
          <a:spcPct val="0"/>
        </a:spcAft>
        <a:defRPr sz="3000">
          <a:solidFill>
            <a:srgbClr val="D06000"/>
          </a:solidFill>
          <a:latin typeface="Verdana" charset="0"/>
          <a:ea typeface="ＭＳ Ｐゴシック" charset="0"/>
        </a:defRPr>
      </a:lvl9pPr>
    </p:titleStyle>
    <p:bodyStyle>
      <a:lvl1pPr marL="190495" indent="-190495" algn="l" defTabSz="761981" rtl="0" eaLnBrk="1" fontAlgn="base" hangingPunct="1">
        <a:lnSpc>
          <a:spcPct val="120000"/>
        </a:lnSpc>
        <a:spcBef>
          <a:spcPts val="0"/>
        </a:spcBef>
        <a:spcAft>
          <a:spcPts val="1200"/>
        </a:spcAft>
        <a:defRPr sz="2400" b="0" i="0">
          <a:solidFill>
            <a:srgbClr val="0E4133"/>
          </a:solidFill>
          <a:latin typeface="Arial Regular"/>
          <a:ea typeface="+mn-ea"/>
          <a:cs typeface="+mn-cs"/>
        </a:defRPr>
      </a:lvl1pPr>
      <a:lvl2pPr marL="206395" indent="-206395" algn="l" defTabSz="761981" rtl="0" eaLnBrk="1" fontAlgn="base" hangingPunct="1">
        <a:lnSpc>
          <a:spcPct val="120000"/>
        </a:lnSpc>
        <a:spcBef>
          <a:spcPts val="0"/>
        </a:spcBef>
        <a:spcAft>
          <a:spcPts val="1067"/>
        </a:spcAft>
        <a:buFont typeface="Times" charset="0"/>
        <a:buChar char="•"/>
        <a:defRPr sz="2400" b="0" i="0">
          <a:solidFill>
            <a:srgbClr val="0E4133"/>
          </a:solidFill>
          <a:latin typeface="Arial Regular"/>
          <a:ea typeface="+mn-ea"/>
        </a:defRPr>
      </a:lvl2pPr>
      <a:lvl3pPr marL="475488" indent="-207957" algn="l" defTabSz="761981" rtl="0" eaLnBrk="1" fontAlgn="base" hangingPunct="1">
        <a:lnSpc>
          <a:spcPct val="120000"/>
        </a:lnSpc>
        <a:spcBef>
          <a:spcPts val="0"/>
        </a:spcBef>
        <a:spcAft>
          <a:spcPts val="1067"/>
        </a:spcAft>
        <a:buFont typeface="Times" charset="0"/>
        <a:buChar char="–"/>
        <a:defRPr sz="2400" b="0" i="0">
          <a:solidFill>
            <a:srgbClr val="0E4133"/>
          </a:solidFill>
          <a:latin typeface="Arial Regular"/>
          <a:ea typeface="+mn-ea"/>
        </a:defRPr>
      </a:lvl3pPr>
      <a:lvl4pPr marL="755632" indent="-206395" algn="l" defTabSz="761981" rtl="0" eaLnBrk="1" fontAlgn="base" hangingPunct="1">
        <a:lnSpc>
          <a:spcPct val="120000"/>
        </a:lnSpc>
        <a:spcBef>
          <a:spcPts val="0"/>
        </a:spcBef>
        <a:spcAft>
          <a:spcPts val="1067"/>
        </a:spcAft>
        <a:buSzPct val="60000"/>
        <a:buFont typeface="Courier New" panose="02070309020205020404" pitchFamily="49" charset="0"/>
        <a:buChar char="o"/>
        <a:defRPr sz="2400" b="0" i="0">
          <a:solidFill>
            <a:srgbClr val="0E4133"/>
          </a:solidFill>
          <a:latin typeface="Arial Regular"/>
          <a:ea typeface="+mn-ea"/>
        </a:defRPr>
      </a:lvl4pPr>
      <a:lvl5pPr marL="1658697" indent="-228594" algn="l" defTabSz="761981" rtl="0" eaLnBrk="1" fontAlgn="base" hangingPunct="1">
        <a:lnSpc>
          <a:spcPct val="120000"/>
        </a:lnSpc>
        <a:spcBef>
          <a:spcPts val="0"/>
        </a:spcBef>
        <a:spcAft>
          <a:spcPts val="1067"/>
        </a:spcAft>
        <a:defRPr sz="2400" b="0" i="0">
          <a:solidFill>
            <a:srgbClr val="0E4133"/>
          </a:solidFill>
          <a:latin typeface="Calibri Normaal" charset="0"/>
          <a:ea typeface="+mn-ea"/>
        </a:defRPr>
      </a:lvl5pPr>
      <a:lvl6pPr marL="2547875" indent="-228594" algn="l" defTabSz="761981" rtl="0" eaLnBrk="1" fontAlgn="base" hangingPunct="1">
        <a:lnSpc>
          <a:spcPts val="3200"/>
        </a:lnSpc>
        <a:spcBef>
          <a:spcPct val="20000"/>
        </a:spcBef>
        <a:spcAft>
          <a:spcPct val="0"/>
        </a:spcAft>
        <a:defRPr sz="2400">
          <a:solidFill>
            <a:srgbClr val="0E4133"/>
          </a:solidFill>
          <a:latin typeface="+mn-lt"/>
          <a:ea typeface="+mn-ea"/>
        </a:defRPr>
      </a:lvl6pPr>
      <a:lvl7pPr marL="3005064" indent="-228594" algn="l" defTabSz="761981" rtl="0" eaLnBrk="1" fontAlgn="base" hangingPunct="1">
        <a:lnSpc>
          <a:spcPts val="3200"/>
        </a:lnSpc>
        <a:spcBef>
          <a:spcPct val="20000"/>
        </a:spcBef>
        <a:spcAft>
          <a:spcPct val="0"/>
        </a:spcAft>
        <a:defRPr sz="2400">
          <a:solidFill>
            <a:srgbClr val="0E4133"/>
          </a:solidFill>
          <a:latin typeface="+mn-lt"/>
          <a:ea typeface="+mn-ea"/>
        </a:defRPr>
      </a:lvl7pPr>
      <a:lvl8pPr marL="3462252" indent="-228594" algn="l" defTabSz="761981" rtl="0" eaLnBrk="1" fontAlgn="base" hangingPunct="1">
        <a:lnSpc>
          <a:spcPts val="3200"/>
        </a:lnSpc>
        <a:spcBef>
          <a:spcPct val="20000"/>
        </a:spcBef>
        <a:spcAft>
          <a:spcPct val="0"/>
        </a:spcAft>
        <a:defRPr sz="2400">
          <a:solidFill>
            <a:srgbClr val="0E4133"/>
          </a:solidFill>
          <a:latin typeface="+mn-lt"/>
          <a:ea typeface="+mn-ea"/>
        </a:defRPr>
      </a:lvl8pPr>
      <a:lvl9pPr marL="3919441" indent="-228594" algn="l" defTabSz="761981" rtl="0" eaLnBrk="1" fontAlgn="base" hangingPunct="1">
        <a:lnSpc>
          <a:spcPts val="3200"/>
        </a:lnSpc>
        <a:spcBef>
          <a:spcPct val="20000"/>
        </a:spcBef>
        <a:spcAft>
          <a:spcPct val="0"/>
        </a:spcAft>
        <a:defRPr sz="2400">
          <a:solidFill>
            <a:srgbClr val="0E4133"/>
          </a:solidFill>
          <a:latin typeface="+mn-lt"/>
          <a:ea typeface="+mn-ea"/>
        </a:defRPr>
      </a:lvl9pPr>
    </p:bodyStyle>
    <p:otherStyle>
      <a:defPPr>
        <a:defRPr lang="nl-NL"/>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www.linkedin.com/company/groupe-consultatif-actuariel-europ-en/?viewAsMember=true" TargetMode="Externa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21.xml"/><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15.png"/><Relationship Id="rId2" Type="http://schemas.openxmlformats.org/officeDocument/2006/relationships/diagramData" Target="../diagrams/data2.xml"/><Relationship Id="rId1" Type="http://schemas.openxmlformats.org/officeDocument/2006/relationships/slideLayout" Target="../slideLayouts/slideLayout2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ndertitel 4">
            <a:extLst>
              <a:ext uri="{FF2B5EF4-FFF2-40B4-BE49-F238E27FC236}">
                <a16:creationId xmlns:a16="http://schemas.microsoft.com/office/drawing/2014/main" id="{29C9CC22-712B-537A-CAA7-97D0EBB37BF4}"/>
              </a:ext>
            </a:extLst>
          </p:cNvPr>
          <p:cNvSpPr txBox="1">
            <a:spLocks/>
          </p:cNvSpPr>
          <p:nvPr/>
        </p:nvSpPr>
        <p:spPr bwMode="auto">
          <a:xfrm>
            <a:off x="8493536" y="6503544"/>
            <a:ext cx="3593281" cy="354456"/>
          </a:xfrm>
          <a:prstGeom prst="rect">
            <a:avLst/>
          </a:prstGeom>
          <a:noFill/>
          <a:ln>
            <a:noFill/>
          </a:ln>
          <a:effectLst/>
          <a:extLst>
            <a:ext uri="{909E8E84-426E-40dd-AFC4-6F175D3DCCD1}">
              <a14:hiddenFill xmlns:a14="http://schemas.microsoft.com/office/drawing/2010/main" xmlns="">
                <a:solidFill>
                  <a:schemeClr val="accent1"/>
                </a:solidFill>
              </a14:hiddenFill>
            </a:ext>
          </a:extLst>
        </p:spPr>
        <p:txBody>
          <a:bodyPr vert="horz" wrap="square" lIns="0" tIns="0" rIns="0" bIns="0" numCol="1" anchor="t" anchorCtr="0" compatLnSpc="1">
            <a:prstTxWarp prst="textNoShape">
              <a:avLst/>
            </a:prstTxWarp>
            <a:spAutoFit/>
          </a:bodyPr>
          <a:lstStyle>
            <a:lvl1pPr marL="0" indent="0" algn="l" defTabSz="761981" rtl="0" eaLnBrk="1" fontAlgn="base" hangingPunct="1">
              <a:lnSpc>
                <a:spcPts val="3200"/>
              </a:lnSpc>
              <a:spcBef>
                <a:spcPts val="0"/>
              </a:spcBef>
              <a:spcAft>
                <a:spcPct val="0"/>
              </a:spcAft>
              <a:defRPr sz="2200" b="0" i="0">
                <a:solidFill>
                  <a:schemeClr val="bg1"/>
                </a:solidFill>
                <a:latin typeface="Calibri Normaal" charset="0"/>
                <a:ea typeface="+mn-ea"/>
                <a:cs typeface="+mn-cs"/>
              </a:defRPr>
            </a:lvl1pPr>
            <a:lvl2pPr marL="361942" indent="-169858" algn="l" defTabSz="761981" rtl="0" eaLnBrk="1" fontAlgn="base" hangingPunct="1">
              <a:lnSpc>
                <a:spcPts val="3200"/>
              </a:lnSpc>
              <a:spcBef>
                <a:spcPts val="0"/>
              </a:spcBef>
              <a:spcAft>
                <a:spcPct val="0"/>
              </a:spcAft>
              <a:buFont typeface="Times" charset="0"/>
              <a:buChar char="•"/>
              <a:defRPr sz="2400" b="0" i="0">
                <a:solidFill>
                  <a:srgbClr val="0E4133"/>
                </a:solidFill>
                <a:latin typeface="Calibri Normaal" charset="0"/>
                <a:ea typeface="+mn-ea"/>
              </a:defRPr>
            </a:lvl2pPr>
            <a:lvl3pPr marL="571486" indent="-207957" algn="l" defTabSz="761981" rtl="0" eaLnBrk="1" fontAlgn="base" hangingPunct="1">
              <a:lnSpc>
                <a:spcPts val="3200"/>
              </a:lnSpc>
              <a:spcBef>
                <a:spcPts val="0"/>
              </a:spcBef>
              <a:spcAft>
                <a:spcPct val="0"/>
              </a:spcAft>
              <a:buFont typeface="Times" charset="0"/>
              <a:buChar char="–"/>
              <a:defRPr sz="2400" b="0" i="0">
                <a:solidFill>
                  <a:srgbClr val="0E4133"/>
                </a:solidFill>
                <a:latin typeface="Calibri Normaal" charset="0"/>
                <a:ea typeface="+mn-ea"/>
              </a:defRPr>
            </a:lvl3pPr>
            <a:lvl4pPr marL="755632" indent="-182558" algn="l" defTabSz="761981" rtl="0" eaLnBrk="1" fontAlgn="base" hangingPunct="1">
              <a:lnSpc>
                <a:spcPts val="3200"/>
              </a:lnSpc>
              <a:spcBef>
                <a:spcPts val="0"/>
              </a:spcBef>
              <a:spcAft>
                <a:spcPct val="0"/>
              </a:spcAft>
              <a:buChar char="–"/>
              <a:defRPr sz="2400" b="0" i="0">
                <a:solidFill>
                  <a:srgbClr val="0E4133"/>
                </a:solidFill>
                <a:latin typeface="Calibri Normaal" charset="0"/>
                <a:ea typeface="+mn-ea"/>
              </a:defRPr>
            </a:lvl4pPr>
            <a:lvl5pPr marL="2090686" indent="-228594" algn="l" defTabSz="761981" rtl="0" eaLnBrk="1" fontAlgn="base" hangingPunct="1">
              <a:lnSpc>
                <a:spcPts val="3200"/>
              </a:lnSpc>
              <a:spcBef>
                <a:spcPts val="0"/>
              </a:spcBef>
              <a:spcAft>
                <a:spcPct val="0"/>
              </a:spcAft>
              <a:defRPr sz="2400" b="0" i="0">
                <a:solidFill>
                  <a:srgbClr val="0E4133"/>
                </a:solidFill>
                <a:latin typeface="Calibri Normaal" charset="0"/>
                <a:ea typeface="+mn-ea"/>
              </a:defRPr>
            </a:lvl5pPr>
            <a:lvl6pPr marL="2547875" indent="-228594" algn="l" defTabSz="761981" rtl="0" eaLnBrk="1" fontAlgn="base" hangingPunct="1">
              <a:lnSpc>
                <a:spcPts val="3200"/>
              </a:lnSpc>
              <a:spcBef>
                <a:spcPct val="20000"/>
              </a:spcBef>
              <a:spcAft>
                <a:spcPct val="0"/>
              </a:spcAft>
              <a:defRPr sz="2400">
                <a:solidFill>
                  <a:srgbClr val="0E4133"/>
                </a:solidFill>
                <a:latin typeface="+mn-lt"/>
                <a:ea typeface="+mn-ea"/>
              </a:defRPr>
            </a:lvl6pPr>
            <a:lvl7pPr marL="3005064" indent="-228594" algn="l" defTabSz="761981" rtl="0" eaLnBrk="1" fontAlgn="base" hangingPunct="1">
              <a:lnSpc>
                <a:spcPts val="3200"/>
              </a:lnSpc>
              <a:spcBef>
                <a:spcPct val="20000"/>
              </a:spcBef>
              <a:spcAft>
                <a:spcPct val="0"/>
              </a:spcAft>
              <a:defRPr sz="2400">
                <a:solidFill>
                  <a:srgbClr val="0E4133"/>
                </a:solidFill>
                <a:latin typeface="+mn-lt"/>
                <a:ea typeface="+mn-ea"/>
              </a:defRPr>
            </a:lvl7pPr>
            <a:lvl8pPr marL="3462252" indent="-228594" algn="l" defTabSz="761981" rtl="0" eaLnBrk="1" fontAlgn="base" hangingPunct="1">
              <a:lnSpc>
                <a:spcPts val="3200"/>
              </a:lnSpc>
              <a:spcBef>
                <a:spcPct val="20000"/>
              </a:spcBef>
              <a:spcAft>
                <a:spcPct val="0"/>
              </a:spcAft>
              <a:defRPr sz="2400">
                <a:solidFill>
                  <a:srgbClr val="0E4133"/>
                </a:solidFill>
                <a:latin typeface="+mn-lt"/>
                <a:ea typeface="+mn-ea"/>
              </a:defRPr>
            </a:lvl8pPr>
            <a:lvl9pPr marL="3919441" indent="-228594" algn="l" defTabSz="761981" rtl="0" eaLnBrk="1" fontAlgn="base" hangingPunct="1">
              <a:lnSpc>
                <a:spcPts val="3200"/>
              </a:lnSpc>
              <a:spcBef>
                <a:spcPct val="20000"/>
              </a:spcBef>
              <a:spcAft>
                <a:spcPct val="0"/>
              </a:spcAft>
              <a:defRPr sz="2400">
                <a:solidFill>
                  <a:srgbClr val="0E4133"/>
                </a:solidFill>
                <a:latin typeface="+mn-lt"/>
                <a:ea typeface="+mn-ea"/>
              </a:defRPr>
            </a:lvl9pPr>
          </a:lstStyle>
          <a:p>
            <a:pPr algn="r"/>
            <a:r>
              <a:rPr lang="en-US" sz="1600" kern="0" dirty="0">
                <a:latin typeface="Arial Bold" panose="020B0704020202020204" pitchFamily="34" charset="0"/>
                <a:cs typeface="Arial Bold" panose="020B0704020202020204" pitchFamily="34" charset="0"/>
              </a:rPr>
              <a:t>25 September 2025</a:t>
            </a:r>
            <a:endParaRPr lang="en-US" sz="1600" b="1" kern="0" dirty="0">
              <a:latin typeface="Arial Bold" panose="020B0704020202020204" pitchFamily="34" charset="0"/>
              <a:cs typeface="Arial Bold" panose="020B0704020202020204" pitchFamily="34" charset="0"/>
            </a:endParaRPr>
          </a:p>
        </p:txBody>
      </p:sp>
      <p:sp>
        <p:nvSpPr>
          <p:cNvPr id="2" name="Titel 3">
            <a:extLst>
              <a:ext uri="{FF2B5EF4-FFF2-40B4-BE49-F238E27FC236}">
                <a16:creationId xmlns:a16="http://schemas.microsoft.com/office/drawing/2014/main" id="{1629A10A-D694-7D34-F35F-4FA647D22D59}"/>
              </a:ext>
            </a:extLst>
          </p:cNvPr>
          <p:cNvSpPr txBox="1">
            <a:spLocks/>
          </p:cNvSpPr>
          <p:nvPr/>
        </p:nvSpPr>
        <p:spPr>
          <a:xfrm>
            <a:off x="138545" y="1349046"/>
            <a:ext cx="10058400" cy="609600"/>
          </a:xfrm>
          <a:prstGeom prst="rect">
            <a:avLst/>
          </a:prstGeom>
        </p:spPr>
        <p:txBody>
          <a:bodyPr vert="horz" lIns="0" tIns="0" rIns="0" bIns="0" rtlCol="0" anchor="ctr">
            <a:noAutofit/>
          </a:bodyPr>
          <a:lstStyle>
            <a:lvl1pPr algn="l" defTabSz="571500" rtl="0" eaLnBrk="1" fontAlgn="base" hangingPunct="1">
              <a:spcBef>
                <a:spcPct val="0"/>
              </a:spcBef>
              <a:spcAft>
                <a:spcPct val="0"/>
              </a:spcAft>
              <a:defRPr sz="3000" b="1" i="0" baseline="0">
                <a:solidFill>
                  <a:schemeClr val="bg1"/>
                </a:solidFill>
                <a:latin typeface="Arial Bold"/>
                <a:ea typeface="Arial Bold"/>
                <a:cs typeface="Arial Bold"/>
              </a:defRPr>
            </a:lvl1pPr>
            <a:lvl2pPr algn="l" defTabSz="571500" rtl="0" eaLnBrk="1" fontAlgn="base" hangingPunct="1">
              <a:spcBef>
                <a:spcPct val="0"/>
              </a:spcBef>
              <a:spcAft>
                <a:spcPct val="0"/>
              </a:spcAft>
              <a:defRPr sz="2250">
                <a:solidFill>
                  <a:srgbClr val="D06000"/>
                </a:solidFill>
                <a:latin typeface="Verdana" charset="0"/>
                <a:ea typeface="ＭＳ Ｐゴシック" charset="0"/>
              </a:defRPr>
            </a:lvl2pPr>
            <a:lvl3pPr algn="l" defTabSz="571500" rtl="0" eaLnBrk="1" fontAlgn="base" hangingPunct="1">
              <a:spcBef>
                <a:spcPct val="0"/>
              </a:spcBef>
              <a:spcAft>
                <a:spcPct val="0"/>
              </a:spcAft>
              <a:defRPr sz="2250">
                <a:solidFill>
                  <a:srgbClr val="D06000"/>
                </a:solidFill>
                <a:latin typeface="Verdana" charset="0"/>
                <a:ea typeface="ＭＳ Ｐゴシック" charset="0"/>
              </a:defRPr>
            </a:lvl3pPr>
            <a:lvl4pPr algn="l" defTabSz="571500" rtl="0" eaLnBrk="1" fontAlgn="base" hangingPunct="1">
              <a:spcBef>
                <a:spcPct val="0"/>
              </a:spcBef>
              <a:spcAft>
                <a:spcPct val="0"/>
              </a:spcAft>
              <a:defRPr sz="2250">
                <a:solidFill>
                  <a:srgbClr val="D06000"/>
                </a:solidFill>
                <a:latin typeface="Verdana" charset="0"/>
                <a:ea typeface="ＭＳ Ｐゴシック" charset="0"/>
              </a:defRPr>
            </a:lvl4pPr>
            <a:lvl5pPr algn="l" defTabSz="571500" rtl="0" eaLnBrk="1" fontAlgn="base" hangingPunct="1">
              <a:spcBef>
                <a:spcPct val="0"/>
              </a:spcBef>
              <a:spcAft>
                <a:spcPct val="0"/>
              </a:spcAft>
              <a:defRPr sz="2250">
                <a:solidFill>
                  <a:srgbClr val="D06000"/>
                </a:solidFill>
                <a:latin typeface="Verdana" charset="0"/>
                <a:ea typeface="ＭＳ Ｐゴシック" charset="0"/>
              </a:defRPr>
            </a:lvl5pPr>
            <a:lvl6pPr marL="342900" algn="l" defTabSz="571500" rtl="0" eaLnBrk="1" fontAlgn="base" hangingPunct="1">
              <a:spcBef>
                <a:spcPct val="0"/>
              </a:spcBef>
              <a:spcAft>
                <a:spcPct val="0"/>
              </a:spcAft>
              <a:defRPr sz="2250">
                <a:solidFill>
                  <a:srgbClr val="D06000"/>
                </a:solidFill>
                <a:latin typeface="Verdana" charset="0"/>
                <a:ea typeface="ＭＳ Ｐゴシック" charset="0"/>
              </a:defRPr>
            </a:lvl6pPr>
            <a:lvl7pPr marL="685800" algn="l" defTabSz="571500" rtl="0" eaLnBrk="1" fontAlgn="base" hangingPunct="1">
              <a:spcBef>
                <a:spcPct val="0"/>
              </a:spcBef>
              <a:spcAft>
                <a:spcPct val="0"/>
              </a:spcAft>
              <a:defRPr sz="2250">
                <a:solidFill>
                  <a:srgbClr val="D06000"/>
                </a:solidFill>
                <a:latin typeface="Verdana" charset="0"/>
                <a:ea typeface="ＭＳ Ｐゴシック" charset="0"/>
              </a:defRPr>
            </a:lvl7pPr>
            <a:lvl8pPr marL="1028700" algn="l" defTabSz="571500" rtl="0" eaLnBrk="1" fontAlgn="base" hangingPunct="1">
              <a:spcBef>
                <a:spcPct val="0"/>
              </a:spcBef>
              <a:spcAft>
                <a:spcPct val="0"/>
              </a:spcAft>
              <a:defRPr sz="2250">
                <a:solidFill>
                  <a:srgbClr val="D06000"/>
                </a:solidFill>
                <a:latin typeface="Verdana" charset="0"/>
                <a:ea typeface="ＭＳ Ｐゴシック" charset="0"/>
              </a:defRPr>
            </a:lvl8pPr>
            <a:lvl9pPr marL="1371600" algn="l" defTabSz="571500" rtl="0" eaLnBrk="1" fontAlgn="base" hangingPunct="1">
              <a:spcBef>
                <a:spcPct val="0"/>
              </a:spcBef>
              <a:spcAft>
                <a:spcPct val="0"/>
              </a:spcAft>
              <a:defRPr sz="2250">
                <a:solidFill>
                  <a:srgbClr val="D06000"/>
                </a:solidFill>
                <a:latin typeface="Verdana" charset="0"/>
                <a:ea typeface="ＭＳ Ｐゴシック" charset="0"/>
              </a:defRPr>
            </a:lvl9pPr>
          </a:lstStyle>
          <a:p>
            <a:r>
              <a:rPr lang="en-US" sz="2000" dirty="0"/>
              <a:t>Pensions Risk Management Working Group</a:t>
            </a:r>
            <a:br>
              <a:rPr lang="en-US" sz="2000" dirty="0"/>
            </a:br>
            <a:r>
              <a:rPr lang="en-US" sz="2000" b="0" dirty="0"/>
              <a:t>Quantitative Risk Management for Pensions</a:t>
            </a:r>
            <a:br>
              <a:rPr lang="en-US" sz="2000" dirty="0"/>
            </a:br>
            <a:br>
              <a:rPr lang="en-US" sz="2000" dirty="0"/>
            </a:br>
            <a:r>
              <a:rPr lang="en-US" sz="2000" dirty="0"/>
              <a:t>Paris, 25 September 2025</a:t>
            </a:r>
            <a:endParaRPr lang="en-US" sz="2000" kern="0" dirty="0">
              <a:latin typeface="Arial Bold" panose="020B0704020202020204" pitchFamily="34" charset="0"/>
              <a:cs typeface="Arial Bold" panose="020B0704020202020204" pitchFamily="34" charset="0"/>
            </a:endParaRPr>
          </a:p>
        </p:txBody>
      </p:sp>
      <p:sp>
        <p:nvSpPr>
          <p:cNvPr id="3" name="TextBox 2">
            <a:extLst>
              <a:ext uri="{FF2B5EF4-FFF2-40B4-BE49-F238E27FC236}">
                <a16:creationId xmlns:a16="http://schemas.microsoft.com/office/drawing/2014/main" id="{F06C0DCD-4478-22B8-91F5-7A07D7BFC337}"/>
              </a:ext>
            </a:extLst>
          </p:cNvPr>
          <p:cNvSpPr txBox="1"/>
          <p:nvPr/>
        </p:nvSpPr>
        <p:spPr>
          <a:xfrm>
            <a:off x="6037340" y="5857213"/>
            <a:ext cx="6049477" cy="646331"/>
          </a:xfrm>
          <a:prstGeom prst="rect">
            <a:avLst/>
          </a:prstGeom>
          <a:noFill/>
        </p:spPr>
        <p:txBody>
          <a:bodyPr wrap="none" rtlCol="0">
            <a:spAutoFit/>
          </a:bodyPr>
          <a:lstStyle/>
          <a:p>
            <a:r>
              <a:rPr lang="en-GB" sz="1800" b="1" dirty="0">
                <a:solidFill>
                  <a:schemeClr val="bg1"/>
                </a:solidFill>
                <a:latin typeface="Arial Bold" panose="020B0704020202020204" pitchFamily="34" charset="0"/>
                <a:ea typeface="Calibri" panose="020F0502020204030204" pitchFamily="34" charset="0"/>
                <a:cs typeface="Arial Bold" panose="020B0704020202020204" pitchFamily="34" charset="0"/>
              </a:rPr>
              <a:t>Martin Melchior, Karel Goossens, Maitane Mancebo,</a:t>
            </a:r>
          </a:p>
          <a:p>
            <a:r>
              <a:rPr lang="en-GB" sz="1800" b="1" dirty="0">
                <a:solidFill>
                  <a:schemeClr val="bg1"/>
                </a:solidFill>
                <a:latin typeface="Arial Bold" panose="020B0704020202020204" pitchFamily="34" charset="0"/>
                <a:ea typeface="Calibri" panose="020F0502020204030204" pitchFamily="34" charset="0"/>
                <a:cs typeface="Arial Bold" panose="020B0704020202020204" pitchFamily="34" charset="0"/>
              </a:rPr>
              <a:t>Richard Clossick, Susanna Adelhardt, Holger Hebben</a:t>
            </a:r>
          </a:p>
        </p:txBody>
      </p:sp>
    </p:spTree>
    <p:extLst>
      <p:ext uri="{BB962C8B-B14F-4D97-AF65-F5344CB8AC3E}">
        <p14:creationId xmlns:p14="http://schemas.microsoft.com/office/powerpoint/2010/main" val="4142099583"/>
      </p:ext>
    </p:extLst>
  </p:cSld>
  <p:clrMapOvr>
    <a:masterClrMapping/>
  </p:clrMapOvr>
  <p:transition spd="med">
    <p:pull dir="d"/>
  </p:transition>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14EB3425-F9D7-3A9B-EED7-928530C8DDA1}"/>
            </a:ext>
          </a:extLst>
        </p:cNvPr>
        <p:cNvGrpSpPr/>
        <p:nvPr/>
      </p:nvGrpSpPr>
      <p:grpSpPr>
        <a:xfrm>
          <a:off x="0" y="0"/>
          <a:ext cx="0" cy="0"/>
          <a:chOff x="0" y="0"/>
          <a:chExt cx="0" cy="0"/>
        </a:xfrm>
      </p:grpSpPr>
      <p:sp>
        <p:nvSpPr>
          <p:cNvPr id="3" name="Tijdelijke aanduiding voor dianummer 2">
            <a:extLst>
              <a:ext uri="{FF2B5EF4-FFF2-40B4-BE49-F238E27FC236}">
                <a16:creationId xmlns:a16="http://schemas.microsoft.com/office/drawing/2014/main" id="{3E60D450-7B18-C904-3A12-32D3775AC48B}"/>
              </a:ext>
            </a:extLst>
          </p:cNvPr>
          <p:cNvSpPr>
            <a:spLocks noGrp="1"/>
          </p:cNvSpPr>
          <p:nvPr>
            <p:ph type="sldNum" sz="quarter" idx="10"/>
          </p:nvPr>
        </p:nvSpPr>
        <p:spPr/>
        <p:txBody>
          <a:bodyPr/>
          <a:lstStyle/>
          <a:p>
            <a:fld id="{306CB06F-8D94-B64C-AC66-62AFBAF0736E}" type="slidenum">
              <a:rPr lang="nl-NL" smtClean="0"/>
              <a:pPr/>
              <a:t>10</a:t>
            </a:fld>
            <a:endParaRPr lang="nl-NL"/>
          </a:p>
        </p:txBody>
      </p:sp>
      <p:sp>
        <p:nvSpPr>
          <p:cNvPr id="2" name="Titel 1">
            <a:extLst>
              <a:ext uri="{FF2B5EF4-FFF2-40B4-BE49-F238E27FC236}">
                <a16:creationId xmlns:a16="http://schemas.microsoft.com/office/drawing/2014/main" id="{2C24EEF1-0390-1810-2213-1DB63E1CC67D}"/>
              </a:ext>
            </a:extLst>
          </p:cNvPr>
          <p:cNvSpPr txBox="1">
            <a:spLocks/>
          </p:cNvSpPr>
          <p:nvPr/>
        </p:nvSpPr>
        <p:spPr>
          <a:xfrm>
            <a:off x="467564" y="289934"/>
            <a:ext cx="9544885" cy="508495"/>
          </a:xfrm>
          <a:prstGeom prst="rect">
            <a:avLst/>
          </a:prstGeom>
        </p:spPr>
        <p:txBody>
          <a:bodyPr vert="horz" lIns="0" tIns="0" rIns="0" bIns="0" rtlCol="0" anchor="t" anchorCtr="0">
            <a:noAutofit/>
          </a:bodyPr>
          <a:lstStyle>
            <a:lvl1pPr algn="l" defTabSz="761981" rtl="0" eaLnBrk="1" fontAlgn="base" hangingPunct="1">
              <a:spcBef>
                <a:spcPct val="0"/>
              </a:spcBef>
              <a:spcAft>
                <a:spcPct val="0"/>
              </a:spcAft>
              <a:defRPr sz="2200" b="1" i="0">
                <a:solidFill>
                  <a:srgbClr val="00457C"/>
                </a:solidFill>
                <a:latin typeface="Calibri Vet" charset="0"/>
                <a:ea typeface="Calibri Vet" charset="0"/>
                <a:cs typeface="Calibri Vet" charset="0"/>
              </a:defRPr>
            </a:lvl1pPr>
            <a:lvl2pPr algn="l" defTabSz="761981" rtl="0" eaLnBrk="1" fontAlgn="base" hangingPunct="1">
              <a:spcBef>
                <a:spcPct val="0"/>
              </a:spcBef>
              <a:spcAft>
                <a:spcPct val="0"/>
              </a:spcAft>
              <a:defRPr sz="3000">
                <a:solidFill>
                  <a:srgbClr val="D06000"/>
                </a:solidFill>
                <a:latin typeface="Verdana" charset="0"/>
                <a:ea typeface="ＭＳ Ｐゴシック" charset="0"/>
              </a:defRPr>
            </a:lvl2pPr>
            <a:lvl3pPr algn="l" defTabSz="761981" rtl="0" eaLnBrk="1" fontAlgn="base" hangingPunct="1">
              <a:spcBef>
                <a:spcPct val="0"/>
              </a:spcBef>
              <a:spcAft>
                <a:spcPct val="0"/>
              </a:spcAft>
              <a:defRPr sz="3000">
                <a:solidFill>
                  <a:srgbClr val="D06000"/>
                </a:solidFill>
                <a:latin typeface="Verdana" charset="0"/>
                <a:ea typeface="ＭＳ Ｐゴシック" charset="0"/>
              </a:defRPr>
            </a:lvl3pPr>
            <a:lvl4pPr algn="l" defTabSz="761981" rtl="0" eaLnBrk="1" fontAlgn="base" hangingPunct="1">
              <a:spcBef>
                <a:spcPct val="0"/>
              </a:spcBef>
              <a:spcAft>
                <a:spcPct val="0"/>
              </a:spcAft>
              <a:defRPr sz="3000">
                <a:solidFill>
                  <a:srgbClr val="D06000"/>
                </a:solidFill>
                <a:latin typeface="Verdana" charset="0"/>
                <a:ea typeface="ＭＳ Ｐゴシック" charset="0"/>
              </a:defRPr>
            </a:lvl4pPr>
            <a:lvl5pPr algn="l" defTabSz="761981" rtl="0" eaLnBrk="1" fontAlgn="base" hangingPunct="1">
              <a:spcBef>
                <a:spcPct val="0"/>
              </a:spcBef>
              <a:spcAft>
                <a:spcPct val="0"/>
              </a:spcAft>
              <a:defRPr sz="3000">
                <a:solidFill>
                  <a:srgbClr val="D06000"/>
                </a:solidFill>
                <a:latin typeface="Verdana" charset="0"/>
                <a:ea typeface="ＭＳ Ｐゴシック" charset="0"/>
              </a:defRPr>
            </a:lvl5pPr>
            <a:lvl6pPr marL="457189" algn="l" defTabSz="761981" rtl="0" eaLnBrk="1" fontAlgn="base" hangingPunct="1">
              <a:spcBef>
                <a:spcPct val="0"/>
              </a:spcBef>
              <a:spcAft>
                <a:spcPct val="0"/>
              </a:spcAft>
              <a:defRPr sz="3000">
                <a:solidFill>
                  <a:srgbClr val="D06000"/>
                </a:solidFill>
                <a:latin typeface="Verdana" charset="0"/>
                <a:ea typeface="ＭＳ Ｐゴシック" charset="0"/>
              </a:defRPr>
            </a:lvl6pPr>
            <a:lvl7pPr marL="914377" algn="l" defTabSz="761981" rtl="0" eaLnBrk="1" fontAlgn="base" hangingPunct="1">
              <a:spcBef>
                <a:spcPct val="0"/>
              </a:spcBef>
              <a:spcAft>
                <a:spcPct val="0"/>
              </a:spcAft>
              <a:defRPr sz="3000">
                <a:solidFill>
                  <a:srgbClr val="D06000"/>
                </a:solidFill>
                <a:latin typeface="Verdana" charset="0"/>
                <a:ea typeface="ＭＳ Ｐゴシック" charset="0"/>
              </a:defRPr>
            </a:lvl7pPr>
            <a:lvl8pPr marL="1371566" algn="l" defTabSz="761981" rtl="0" eaLnBrk="1" fontAlgn="base" hangingPunct="1">
              <a:spcBef>
                <a:spcPct val="0"/>
              </a:spcBef>
              <a:spcAft>
                <a:spcPct val="0"/>
              </a:spcAft>
              <a:defRPr sz="3000">
                <a:solidFill>
                  <a:srgbClr val="D06000"/>
                </a:solidFill>
                <a:latin typeface="Verdana" charset="0"/>
                <a:ea typeface="ＭＳ Ｐゴシック" charset="0"/>
              </a:defRPr>
            </a:lvl8pPr>
            <a:lvl9pPr marL="1828754" algn="l" defTabSz="761981" rtl="0" eaLnBrk="1" fontAlgn="base" hangingPunct="1">
              <a:spcBef>
                <a:spcPct val="0"/>
              </a:spcBef>
              <a:spcAft>
                <a:spcPct val="0"/>
              </a:spcAft>
              <a:defRPr sz="3000">
                <a:solidFill>
                  <a:srgbClr val="D06000"/>
                </a:solidFill>
                <a:latin typeface="Verdana" charset="0"/>
                <a:ea typeface="ＭＳ Ｐゴシック" charset="0"/>
              </a:defRPr>
            </a:lvl9pPr>
          </a:lstStyle>
          <a:p>
            <a:r>
              <a:rPr lang="en-US" sz="2300" kern="0" dirty="0">
                <a:solidFill>
                  <a:srgbClr val="007BBD"/>
                </a:solidFill>
                <a:latin typeface="Calibri" panose="020F0502020204030204" pitchFamily="34" charset="0"/>
                <a:ea typeface="Calibri" panose="020F0502020204030204" pitchFamily="34" charset="0"/>
                <a:cs typeface="Calibri" panose="020F0502020204030204" pitchFamily="34" charset="0"/>
              </a:rPr>
              <a:t>General remarks</a:t>
            </a:r>
            <a:endParaRPr lang="en-US" sz="2300" kern="0" dirty="0">
              <a:solidFill>
                <a:srgbClr val="007BBD"/>
              </a:solidFill>
              <a:highlight>
                <a:srgbClr val="C0C0C0"/>
              </a:highlight>
              <a:latin typeface="Calibri" panose="020F0502020204030204" pitchFamily="34" charset="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74BA346C-822E-8E9F-0CFB-3F32D435EC4D}"/>
              </a:ext>
            </a:extLst>
          </p:cNvPr>
          <p:cNvSpPr txBox="1"/>
          <p:nvPr/>
        </p:nvSpPr>
        <p:spPr>
          <a:xfrm>
            <a:off x="258620" y="784841"/>
            <a:ext cx="11827596" cy="3416320"/>
          </a:xfrm>
          <a:prstGeom prst="rect">
            <a:avLst/>
          </a:prstGeom>
          <a:noFill/>
        </p:spPr>
        <p:txBody>
          <a:bodyPr wrap="square">
            <a:spAutoFit/>
          </a:bodyPr>
          <a:lstStyle/>
          <a:p>
            <a:pPr marL="120648" lvl="1">
              <a:spcAft>
                <a:spcPts val="1200"/>
              </a:spcAft>
            </a:pPr>
            <a:r>
              <a:rPr lang="en-US" sz="1600" kern="0" dirty="0">
                <a:solidFill>
                  <a:srgbClr val="114372"/>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Some remarks based on observations from the EU pensions’ landscape:</a:t>
            </a:r>
          </a:p>
          <a:p>
            <a:pPr marL="463548" lvl="1" indent="-342900">
              <a:spcAft>
                <a:spcPts val="1200"/>
              </a:spcAft>
              <a:buFont typeface="+mj-lt"/>
              <a:buAutoNum type="arabicPeriod"/>
            </a:pPr>
            <a:r>
              <a:rPr lang="en-US" sz="1600" b="1" kern="0" dirty="0">
                <a:solidFill>
                  <a:srgbClr val="114372"/>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Definition of "Fully Funded": </a:t>
            </a:r>
            <a:r>
              <a:rPr lang="en-US" sz="1600" kern="0" dirty="0">
                <a:solidFill>
                  <a:srgbClr val="114372"/>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The term "fully funded" is not universally defined and varies across different jurisdictions. Similarly, "fully funded at all times" lacks a standard definition and is subject to recovery schemes, minimum funding requirements, and solvency regulations.</a:t>
            </a:r>
          </a:p>
          <a:p>
            <a:pPr marL="463548" lvl="1" indent="-342900">
              <a:spcAft>
                <a:spcPts val="1200"/>
              </a:spcAft>
              <a:buFont typeface="+mj-lt"/>
              <a:buAutoNum type="arabicPeriod"/>
            </a:pPr>
            <a:r>
              <a:rPr lang="en-US" sz="1600" b="1" kern="0" dirty="0">
                <a:solidFill>
                  <a:srgbClr val="114372"/>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Collective vs Individual Assets:</a:t>
            </a:r>
            <a:r>
              <a:rPr lang="en-US" sz="1600" kern="0" dirty="0">
                <a:solidFill>
                  <a:srgbClr val="114372"/>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 Collective assets do not imply ownership by individual participants but rather provide pension rights covered by pooled assets for all members. Individual assets exist when pension rights are directly linked to specific assets in an individual, ring-fenced, pension account.</a:t>
            </a:r>
          </a:p>
          <a:p>
            <a:pPr marL="463548" lvl="1" indent="-342900">
              <a:spcAft>
                <a:spcPts val="1200"/>
              </a:spcAft>
              <a:buFont typeface="+mj-lt"/>
              <a:buAutoNum type="arabicPeriod"/>
            </a:pPr>
            <a:r>
              <a:rPr lang="en-US" sz="1600" b="1" kern="0" dirty="0">
                <a:solidFill>
                  <a:srgbClr val="114372"/>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Book Reserve vs IORP:</a:t>
            </a:r>
            <a:r>
              <a:rPr lang="en-US" sz="1600" kern="0" dirty="0">
                <a:solidFill>
                  <a:srgbClr val="114372"/>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 The book reserve system and IORPs are distinct concepts. By definition, an IORP is an external institution, whereas a book reserve scheme records pension liabilities directly on a company’s balance sheet.</a:t>
            </a:r>
          </a:p>
          <a:p>
            <a:pPr marL="463548" lvl="1" indent="-342900">
              <a:spcAft>
                <a:spcPts val="1200"/>
              </a:spcAft>
              <a:buFont typeface="+mj-lt"/>
              <a:buAutoNum type="arabicPeriod"/>
            </a:pPr>
            <a:r>
              <a:rPr lang="en-US" sz="1600" b="1" kern="0" dirty="0">
                <a:solidFill>
                  <a:srgbClr val="114372"/>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Hybrid Schemes</a:t>
            </a:r>
            <a:r>
              <a:rPr lang="en-US" sz="1600" kern="0" dirty="0">
                <a:solidFill>
                  <a:srgbClr val="114372"/>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 Hybrid pension schemes can integrate specific Defined Benefit (DB) and Defined Contribution (DC) commitments. Cash balance schemes may also be considered hybrid, as they combine contribution commitments with financial guarantees.</a:t>
            </a:r>
          </a:p>
        </p:txBody>
      </p:sp>
      <p:sp>
        <p:nvSpPr>
          <p:cNvPr id="5" name="Rectangle 4">
            <a:extLst>
              <a:ext uri="{FF2B5EF4-FFF2-40B4-BE49-F238E27FC236}">
                <a16:creationId xmlns:a16="http://schemas.microsoft.com/office/drawing/2014/main" id="{B1375E3D-8A93-AB51-475C-9374995D6AC8}"/>
              </a:ext>
            </a:extLst>
          </p:cNvPr>
          <p:cNvSpPr/>
          <p:nvPr/>
        </p:nvSpPr>
        <p:spPr bwMode="auto">
          <a:xfrm>
            <a:off x="7401629" y="5927945"/>
            <a:ext cx="4557787" cy="441802"/>
          </a:xfrm>
          <a:prstGeom prst="rect">
            <a:avLst/>
          </a:prstGeom>
          <a:solidFill>
            <a:schemeClr val="bg1">
              <a:lumMod val="95000"/>
              <a:alpha val="70000"/>
            </a:schemeClr>
          </a:solidFill>
          <a:ln w="9525" cap="flat" cmpd="sng" algn="ctr">
            <a:solidFill>
              <a:schemeClr val="bg1">
                <a:lumMod val="65000"/>
              </a:schemeClr>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GB" sz="2000" b="1" i="1" u="none" strike="noStrike" cap="none" normalizeH="0" baseline="0" dirty="0">
                <a:ln>
                  <a:noFill/>
                </a:ln>
                <a:solidFill>
                  <a:schemeClr val="bg1">
                    <a:lumMod val="75000"/>
                  </a:schemeClr>
                </a:solidFill>
                <a:effectLst/>
                <a:latin typeface="Times" charset="0"/>
                <a:ea typeface="ＭＳ Ｐゴシック" charset="0"/>
              </a:rPr>
              <a:t>Preliminary Draft – Only for Discussion</a:t>
            </a:r>
          </a:p>
        </p:txBody>
      </p:sp>
    </p:spTree>
    <p:extLst>
      <p:ext uri="{BB962C8B-B14F-4D97-AF65-F5344CB8AC3E}">
        <p14:creationId xmlns:p14="http://schemas.microsoft.com/office/powerpoint/2010/main" val="2429297400"/>
      </p:ext>
    </p:extLst>
  </p:cSld>
  <p:clrMapOvr>
    <a:masterClrMapping/>
  </p:clrMapOvr>
  <p:transition spd="med">
    <p:pull dir="d"/>
  </p:transition>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01323F79-F224-6441-615E-9E0AEF02BE5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7BBD740-EDE3-B781-187D-297F418DCF1F}"/>
              </a:ext>
            </a:extLst>
          </p:cNvPr>
          <p:cNvSpPr>
            <a:spLocks noGrp="1"/>
          </p:cNvSpPr>
          <p:nvPr>
            <p:ph type="title"/>
          </p:nvPr>
        </p:nvSpPr>
        <p:spPr>
          <a:xfrm>
            <a:off x="202348" y="216673"/>
            <a:ext cx="10439400" cy="1112461"/>
          </a:xfrm>
        </p:spPr>
        <p:txBody>
          <a:bodyPr vert="horz" lIns="0" tIns="0" rIns="0" bIns="0" rtlCol="0" anchor="t" anchorCtr="0">
            <a:noAutofit/>
          </a:bodyPr>
          <a:lstStyle/>
          <a:p>
            <a:r>
              <a:rPr lang="en-GB" sz="2300" dirty="0">
                <a:solidFill>
                  <a:srgbClr val="007BBD"/>
                </a:solidFill>
                <a:latin typeface="Calibri" panose="020F0502020204030204" pitchFamily="34" charset="0"/>
                <a:ea typeface="Calibri" panose="020F0502020204030204" pitchFamily="34" charset="0"/>
                <a:cs typeface="Calibri" panose="020F0502020204030204" pitchFamily="34" charset="0"/>
              </a:rPr>
              <a:t>Preliminary observations applicable for Pensions QRM</a:t>
            </a:r>
          </a:p>
        </p:txBody>
      </p:sp>
      <p:sp>
        <p:nvSpPr>
          <p:cNvPr id="3" name="Slide Number Placeholder 2">
            <a:extLst>
              <a:ext uri="{FF2B5EF4-FFF2-40B4-BE49-F238E27FC236}">
                <a16:creationId xmlns:a16="http://schemas.microsoft.com/office/drawing/2014/main" id="{CED5F5A1-A5DD-2DF6-9E75-BE46B16DAD44}"/>
              </a:ext>
            </a:extLst>
          </p:cNvPr>
          <p:cNvSpPr>
            <a:spLocks noGrp="1"/>
          </p:cNvSpPr>
          <p:nvPr>
            <p:ph type="sldNum" sz="quarter" idx="10"/>
          </p:nvPr>
        </p:nvSpPr>
        <p:spPr/>
        <p:txBody>
          <a:bodyPr/>
          <a:lstStyle/>
          <a:p>
            <a:fld id="{306CB06F-8D94-B64C-AC66-62AFBAF0736E}" type="slidenum">
              <a:rPr lang="nl-NL" smtClean="0"/>
              <a:pPr/>
              <a:t>11</a:t>
            </a:fld>
            <a:endParaRPr lang="nl-NL"/>
          </a:p>
        </p:txBody>
      </p:sp>
      <p:sp>
        <p:nvSpPr>
          <p:cNvPr id="4" name="Content Placeholder 3">
            <a:extLst>
              <a:ext uri="{FF2B5EF4-FFF2-40B4-BE49-F238E27FC236}">
                <a16:creationId xmlns:a16="http://schemas.microsoft.com/office/drawing/2014/main" id="{5E939BF5-D0C5-F99B-62AF-5A24CDA7ADE4}"/>
              </a:ext>
            </a:extLst>
          </p:cNvPr>
          <p:cNvSpPr>
            <a:spLocks noGrp="1"/>
          </p:cNvSpPr>
          <p:nvPr>
            <p:ph sz="quarter" idx="12"/>
          </p:nvPr>
        </p:nvSpPr>
        <p:spPr>
          <a:xfrm>
            <a:off x="302006" y="952644"/>
            <a:ext cx="12077927" cy="4536829"/>
          </a:xfrm>
        </p:spPr>
        <p:txBody>
          <a:bodyPr/>
          <a:lstStyle/>
          <a:p>
            <a:pPr marL="171450" indent="-171450">
              <a:spcAft>
                <a:spcPts val="800"/>
              </a:spcAft>
              <a:buFont typeface="Arial" panose="020B0604020202020204" pitchFamily="34" charset="0"/>
              <a:buChar char="•"/>
            </a:pPr>
            <a:r>
              <a:rPr lang="nl-BE" sz="2000" kern="100" dirty="0">
                <a:effectLst/>
                <a:latin typeface="Calibri Normaal"/>
                <a:ea typeface="Calibri" panose="020F0502020204030204" pitchFamily="34" charset="0"/>
                <a:cs typeface="Times New Roman" panose="02020603050405020304" pitchFamily="18" charset="0"/>
              </a:rPr>
              <a:t>Quantitative Risk Management for Pensions (QRMP) considers several views</a:t>
            </a:r>
          </a:p>
          <a:p>
            <a:pPr marL="171450" indent="-171450">
              <a:spcAft>
                <a:spcPts val="800"/>
              </a:spcAft>
              <a:buFont typeface="Arial" panose="020B0604020202020204" pitchFamily="34" charset="0"/>
              <a:buChar char="•"/>
            </a:pPr>
            <a:r>
              <a:rPr lang="nl-BE" sz="2000" kern="100" dirty="0">
                <a:effectLst/>
                <a:latin typeface="Calibri Normaal"/>
                <a:ea typeface="Calibri" panose="020F0502020204030204" pitchFamily="34" charset="0"/>
                <a:cs typeface="Times New Roman" panose="02020603050405020304" pitchFamily="18" charset="0"/>
              </a:rPr>
              <a:t>Valuation frameworks are linked to local regulations</a:t>
            </a:r>
          </a:p>
          <a:p>
            <a:pPr marL="171450" indent="-171450">
              <a:spcAft>
                <a:spcPts val="800"/>
              </a:spcAft>
              <a:buFont typeface="Arial" panose="020B0604020202020204" pitchFamily="34" charset="0"/>
              <a:buChar char="•"/>
            </a:pPr>
            <a:r>
              <a:rPr lang="nl-BE" sz="2000" kern="100" dirty="0">
                <a:latin typeface="Calibri Normaal"/>
                <a:ea typeface="Calibri" panose="020F0502020204030204" pitchFamily="34" charset="0"/>
                <a:cs typeface="Times New Roman" panose="02020603050405020304" pitchFamily="18" charset="0"/>
              </a:rPr>
              <a:t>Valuation frameworks are linked to stakeholders</a:t>
            </a:r>
          </a:p>
          <a:p>
            <a:pPr marL="171450" indent="-171450">
              <a:spcAft>
                <a:spcPts val="800"/>
              </a:spcAft>
              <a:buFont typeface="Arial" panose="020B0604020202020204" pitchFamily="34" charset="0"/>
              <a:buChar char="•"/>
            </a:pPr>
            <a:r>
              <a:rPr lang="nl-BE" sz="2000" kern="100" dirty="0">
                <a:latin typeface="Calibri Normaal"/>
                <a:ea typeface="Calibri" panose="020F0502020204030204" pitchFamily="34" charset="0"/>
                <a:cs typeface="Times New Roman" panose="02020603050405020304" pitchFamily="18" charset="0"/>
              </a:rPr>
              <a:t>QRMP takes into account the applicable specificities  </a:t>
            </a:r>
          </a:p>
          <a:p>
            <a:pPr marL="171450" indent="-171450">
              <a:spcAft>
                <a:spcPts val="800"/>
              </a:spcAft>
              <a:buFont typeface="Arial" panose="020B0604020202020204" pitchFamily="34" charset="0"/>
              <a:buChar char="•"/>
            </a:pPr>
            <a:r>
              <a:rPr lang="nl-BE" sz="2000" kern="100" dirty="0">
                <a:latin typeface="Calibri Normaal"/>
                <a:ea typeface="Calibri" panose="020F0502020204030204" pitchFamily="34" charset="0"/>
                <a:cs typeface="Times New Roman" panose="02020603050405020304" pitchFamily="18" charset="0"/>
              </a:rPr>
              <a:t>Different stakeholders are taking risk (risk takers)</a:t>
            </a:r>
          </a:p>
          <a:p>
            <a:pPr marL="171450" indent="-171450">
              <a:spcAft>
                <a:spcPts val="800"/>
              </a:spcAft>
              <a:buFont typeface="Arial" panose="020B0604020202020204" pitchFamily="34" charset="0"/>
              <a:buChar char="•"/>
            </a:pPr>
            <a:r>
              <a:rPr lang="nl-BE" sz="2000" kern="100" dirty="0">
                <a:latin typeface="Calibri Normaal"/>
                <a:ea typeface="Calibri" panose="020F0502020204030204" pitchFamily="34" charset="0"/>
                <a:cs typeface="Times New Roman" panose="02020603050405020304" pitchFamily="18" charset="0"/>
              </a:rPr>
              <a:t>Risk indicators depend on types of risk </a:t>
            </a:r>
          </a:p>
          <a:p>
            <a:pPr marL="171450" indent="-171450">
              <a:spcAft>
                <a:spcPts val="800"/>
              </a:spcAft>
              <a:buFont typeface="Arial" panose="020B0604020202020204" pitchFamily="34" charset="0"/>
              <a:buChar char="•"/>
            </a:pPr>
            <a:r>
              <a:rPr lang="nl-BE" sz="2000" kern="100" dirty="0">
                <a:latin typeface="Calibri Normaal"/>
                <a:ea typeface="Calibri" panose="020F0502020204030204" pitchFamily="34" charset="0"/>
                <a:cs typeface="Times New Roman" panose="02020603050405020304" pitchFamily="18" charset="0"/>
              </a:rPr>
              <a:t>Risk indicators depend on context of risk taker</a:t>
            </a:r>
          </a:p>
          <a:p>
            <a:pPr marL="171450" indent="-171450">
              <a:spcAft>
                <a:spcPts val="800"/>
              </a:spcAft>
              <a:buFont typeface="Arial" panose="020B0604020202020204" pitchFamily="34" charset="0"/>
              <a:buChar char="•"/>
            </a:pPr>
            <a:r>
              <a:rPr lang="nl-BE" sz="2000" kern="100" dirty="0">
                <a:effectLst/>
                <a:latin typeface="Calibri Normaal"/>
                <a:ea typeface="Calibri" panose="020F0502020204030204" pitchFamily="34" charset="0"/>
                <a:cs typeface="Times New Roman" panose="02020603050405020304" pitchFamily="18" charset="0"/>
              </a:rPr>
              <a:t>The Professiona</a:t>
            </a:r>
            <a:r>
              <a:rPr lang="nl-BE" sz="2000" kern="100" dirty="0">
                <a:latin typeface="Calibri Normaal"/>
                <a:ea typeface="Calibri" panose="020F0502020204030204" pitchFamily="34" charset="0"/>
                <a:cs typeface="Times New Roman" panose="02020603050405020304" pitchFamily="18" charset="0"/>
              </a:rPr>
              <a:t>l Judgment of he actuary </a:t>
            </a:r>
            <a:r>
              <a:rPr lang="nl-BE" sz="2000" kern="100" dirty="0">
                <a:effectLst/>
                <a:latin typeface="Calibri Normaal"/>
                <a:ea typeface="Calibri" panose="020F0502020204030204" pitchFamily="34" charset="0"/>
                <a:cs typeface="Times New Roman" panose="02020603050405020304" pitchFamily="18" charset="0"/>
              </a:rPr>
              <a:t> determines the applicable framework and indicators </a:t>
            </a:r>
          </a:p>
          <a:p>
            <a:pPr marL="171450" indent="-171450">
              <a:spcAft>
                <a:spcPts val="800"/>
              </a:spcAft>
              <a:buFont typeface="Arial" panose="020B0604020202020204" pitchFamily="34" charset="0"/>
              <a:buChar char="•"/>
            </a:pPr>
            <a:endParaRPr lang="nl-BE" sz="2000" kern="100" dirty="0">
              <a:effectLst/>
              <a:latin typeface="Calibri Normaal"/>
              <a:ea typeface="Calibri" panose="020F0502020204030204" pitchFamily="34" charset="0"/>
              <a:cs typeface="Times New Roman" panose="02020603050405020304" pitchFamily="18" charset="0"/>
            </a:endParaRPr>
          </a:p>
          <a:p>
            <a:pPr marL="171450" indent="-171450">
              <a:spcAft>
                <a:spcPts val="800"/>
              </a:spcAft>
              <a:buFont typeface="Arial" panose="020B0604020202020204" pitchFamily="34" charset="0"/>
              <a:buChar char="•"/>
            </a:pPr>
            <a:endParaRPr lang="en-GB" sz="2000" dirty="0">
              <a:latin typeface="Calibri Normaal"/>
            </a:endParaRPr>
          </a:p>
        </p:txBody>
      </p:sp>
      <p:sp>
        <p:nvSpPr>
          <p:cNvPr id="5" name="Rectangle 4">
            <a:extLst>
              <a:ext uri="{FF2B5EF4-FFF2-40B4-BE49-F238E27FC236}">
                <a16:creationId xmlns:a16="http://schemas.microsoft.com/office/drawing/2014/main" id="{30E92120-DD19-2973-D398-03F6444B4F08}"/>
              </a:ext>
            </a:extLst>
          </p:cNvPr>
          <p:cNvSpPr/>
          <p:nvPr/>
        </p:nvSpPr>
        <p:spPr bwMode="auto">
          <a:xfrm>
            <a:off x="7406367" y="6059570"/>
            <a:ext cx="4557787" cy="441802"/>
          </a:xfrm>
          <a:prstGeom prst="rect">
            <a:avLst/>
          </a:prstGeom>
          <a:solidFill>
            <a:schemeClr val="bg1">
              <a:lumMod val="95000"/>
              <a:alpha val="70000"/>
            </a:schemeClr>
          </a:solidFill>
          <a:ln w="9525" cap="flat" cmpd="sng" algn="ctr">
            <a:solidFill>
              <a:schemeClr val="bg1">
                <a:lumMod val="65000"/>
              </a:schemeClr>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GB" sz="2000" b="1" i="1" u="none" strike="noStrike" cap="none" normalizeH="0" baseline="0" dirty="0">
                <a:ln>
                  <a:noFill/>
                </a:ln>
                <a:solidFill>
                  <a:schemeClr val="bg1">
                    <a:lumMod val="75000"/>
                  </a:schemeClr>
                </a:solidFill>
                <a:effectLst/>
                <a:latin typeface="Times" charset="0"/>
                <a:ea typeface="ＭＳ Ｐゴシック" charset="0"/>
              </a:rPr>
              <a:t>Preliminary Draft – Only for Discussion</a:t>
            </a:r>
          </a:p>
        </p:txBody>
      </p:sp>
    </p:spTree>
    <p:extLst>
      <p:ext uri="{BB962C8B-B14F-4D97-AF65-F5344CB8AC3E}">
        <p14:creationId xmlns:p14="http://schemas.microsoft.com/office/powerpoint/2010/main" val="1399571584"/>
      </p:ext>
    </p:extLst>
  </p:cSld>
  <p:clrMapOvr>
    <a:masterClrMapping/>
  </p:clrMapOvr>
  <p:transition spd="med">
    <p:pull dir="d"/>
  </p:transition>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17CA877F-F888-65E5-194A-CF251629AED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F062737-133F-0463-D6BC-4D2E26A7B7AF}"/>
              </a:ext>
            </a:extLst>
          </p:cNvPr>
          <p:cNvSpPr>
            <a:spLocks noGrp="1"/>
          </p:cNvSpPr>
          <p:nvPr>
            <p:ph type="title"/>
          </p:nvPr>
        </p:nvSpPr>
        <p:spPr>
          <a:xfrm>
            <a:off x="240250" y="179788"/>
            <a:ext cx="10439400" cy="1112461"/>
          </a:xfrm>
        </p:spPr>
        <p:txBody>
          <a:bodyPr vert="horz" lIns="0" tIns="0" rIns="0" bIns="0" rtlCol="0" anchor="t" anchorCtr="0">
            <a:noAutofit/>
          </a:bodyPr>
          <a:lstStyle/>
          <a:p>
            <a:r>
              <a:rPr lang="en-GB" sz="2300" dirty="0">
                <a:solidFill>
                  <a:srgbClr val="007BBD"/>
                </a:solidFill>
                <a:latin typeface="Calibri" panose="020F0502020204030204" pitchFamily="34" charset="0"/>
                <a:ea typeface="Calibri" panose="020F0502020204030204" pitchFamily="34" charset="0"/>
                <a:cs typeface="Calibri" panose="020F0502020204030204" pitchFamily="34" charset="0"/>
              </a:rPr>
              <a:t>Definitions and descriptions </a:t>
            </a:r>
          </a:p>
        </p:txBody>
      </p:sp>
      <p:sp>
        <p:nvSpPr>
          <p:cNvPr id="3" name="Slide Number Placeholder 2">
            <a:extLst>
              <a:ext uri="{FF2B5EF4-FFF2-40B4-BE49-F238E27FC236}">
                <a16:creationId xmlns:a16="http://schemas.microsoft.com/office/drawing/2014/main" id="{01ABD4FE-A1C4-0885-AC46-47EA9268710D}"/>
              </a:ext>
            </a:extLst>
          </p:cNvPr>
          <p:cNvSpPr>
            <a:spLocks noGrp="1"/>
          </p:cNvSpPr>
          <p:nvPr>
            <p:ph type="sldNum" sz="quarter" idx="10"/>
          </p:nvPr>
        </p:nvSpPr>
        <p:spPr/>
        <p:txBody>
          <a:bodyPr/>
          <a:lstStyle/>
          <a:p>
            <a:fld id="{306CB06F-8D94-B64C-AC66-62AFBAF0736E}" type="slidenum">
              <a:rPr lang="nl-NL" smtClean="0"/>
              <a:pPr/>
              <a:t>12</a:t>
            </a:fld>
            <a:endParaRPr lang="nl-NL"/>
          </a:p>
        </p:txBody>
      </p:sp>
      <p:sp>
        <p:nvSpPr>
          <p:cNvPr id="4" name="Content Placeholder 3">
            <a:extLst>
              <a:ext uri="{FF2B5EF4-FFF2-40B4-BE49-F238E27FC236}">
                <a16:creationId xmlns:a16="http://schemas.microsoft.com/office/drawing/2014/main" id="{737288F7-C5A1-36DE-4DDD-978885DD2133}"/>
              </a:ext>
            </a:extLst>
          </p:cNvPr>
          <p:cNvSpPr>
            <a:spLocks noGrp="1"/>
          </p:cNvSpPr>
          <p:nvPr>
            <p:ph sz="quarter" idx="12"/>
          </p:nvPr>
        </p:nvSpPr>
        <p:spPr>
          <a:xfrm>
            <a:off x="365072" y="782595"/>
            <a:ext cx="10439400" cy="4536829"/>
          </a:xfrm>
          <a:noFill/>
          <a:ln>
            <a:noFill/>
          </a:ln>
          <a:effectLst/>
        </p:spPr>
        <p:txBody>
          <a:bodyPr vert="horz" wrap="square" lIns="0" tIns="0" rIns="0" bIns="0" numCol="1" anchor="t" anchorCtr="0" compatLnSpc="1">
            <a:prstTxWarp prst="textNoShape">
              <a:avLst/>
            </a:prstTxWarp>
            <a:noAutofit/>
          </a:bodyPr>
          <a:lstStyle/>
          <a:p>
            <a:pPr marL="171450" indent="-171450">
              <a:spcAft>
                <a:spcPts val="800"/>
              </a:spcAft>
              <a:buFont typeface="Arial" panose="020B0604020202020204" pitchFamily="34" charset="0"/>
              <a:buChar char="•"/>
            </a:pPr>
            <a:r>
              <a:rPr lang="en-US" sz="2000" kern="100" dirty="0">
                <a:latin typeface="Calibri Normaal"/>
                <a:ea typeface="Calibri" panose="020F0502020204030204" pitchFamily="34" charset="0"/>
                <a:cs typeface="Times New Roman" panose="02020603050405020304" pitchFamily="18" charset="0"/>
              </a:rPr>
              <a:t>1° Risk categories</a:t>
            </a:r>
            <a:endParaRPr lang="nl-BE" sz="2000" kern="100" dirty="0">
              <a:latin typeface="Calibri Normaal"/>
              <a:ea typeface="Calibri" panose="020F0502020204030204" pitchFamily="34" charset="0"/>
              <a:cs typeface="Times New Roman" panose="02020603050405020304" pitchFamily="18" charset="0"/>
            </a:endParaRPr>
          </a:p>
          <a:p>
            <a:pPr marL="171450" indent="-171450">
              <a:spcAft>
                <a:spcPts val="800"/>
              </a:spcAft>
              <a:buFont typeface="Arial" panose="020B0604020202020204" pitchFamily="34" charset="0"/>
              <a:buChar char="•"/>
            </a:pPr>
            <a:r>
              <a:rPr lang="en-US" sz="2000" kern="100" dirty="0">
                <a:latin typeface="Calibri Normaal"/>
                <a:ea typeface="Calibri" panose="020F0502020204030204" pitchFamily="34" charset="0"/>
                <a:cs typeface="Times New Roman" panose="02020603050405020304" pitchFamily="18" charset="0"/>
              </a:rPr>
              <a:t>Scope for risk categories is primarily actuarial and financial risks. Operational risk management, climate risk management are covered by other WGs in the AAE. The strategic and the reputation risks are linked to the specific activities of each IORP</a:t>
            </a:r>
            <a:r>
              <a:rPr lang="nl-BE" sz="2000" kern="100" dirty="0">
                <a:latin typeface="Calibri Normaal"/>
                <a:ea typeface="Calibri" panose="020F0502020204030204" pitchFamily="34" charset="0"/>
                <a:cs typeface="Times New Roman" panose="02020603050405020304" pitchFamily="18" charset="0"/>
              </a:rPr>
              <a:t>  </a:t>
            </a:r>
            <a:r>
              <a:rPr lang="en-US" sz="2000" kern="100" dirty="0">
                <a:latin typeface="Calibri Normaal"/>
                <a:ea typeface="Calibri" panose="020F0502020204030204" pitchFamily="34" charset="0"/>
                <a:cs typeface="Times New Roman" panose="02020603050405020304" pitchFamily="18" charset="0"/>
              </a:rPr>
              <a:t>.</a:t>
            </a:r>
            <a:endParaRPr lang="nl-BE" sz="2000" kern="100" dirty="0">
              <a:latin typeface="Calibri Normaal"/>
              <a:ea typeface="Calibri" panose="020F0502020204030204" pitchFamily="34" charset="0"/>
              <a:cs typeface="Times New Roman" panose="02020603050405020304" pitchFamily="18" charset="0"/>
            </a:endParaRPr>
          </a:p>
          <a:p>
            <a:pPr marL="171450" indent="-171450">
              <a:spcAft>
                <a:spcPts val="800"/>
              </a:spcAft>
              <a:buFont typeface="Arial" panose="020B0604020202020204" pitchFamily="34" charset="0"/>
              <a:buChar char="•"/>
            </a:pPr>
            <a:r>
              <a:rPr lang="nl-BE" sz="2000" kern="100" dirty="0">
                <a:latin typeface="Calibri Normaal"/>
                <a:ea typeface="Calibri" panose="020F0502020204030204" pitchFamily="34" charset="0"/>
                <a:cs typeface="Times New Roman" panose="02020603050405020304" pitchFamily="18" charset="0"/>
              </a:rPr>
              <a:t> </a:t>
            </a:r>
            <a:r>
              <a:rPr lang="en-US" sz="2000" kern="100" dirty="0">
                <a:latin typeface="Calibri Normaal"/>
                <a:ea typeface="Calibri" panose="020F0502020204030204" pitchFamily="34" charset="0"/>
                <a:cs typeface="Times New Roman" panose="02020603050405020304" pitchFamily="18" charset="0"/>
              </a:rPr>
              <a:t>2° Risk Takers</a:t>
            </a:r>
            <a:endParaRPr lang="nl-BE" sz="2000" kern="100" dirty="0">
              <a:latin typeface="Calibri Normaal"/>
              <a:ea typeface="Calibri" panose="020F0502020204030204" pitchFamily="34" charset="0"/>
              <a:cs typeface="Times New Roman" panose="02020603050405020304" pitchFamily="18" charset="0"/>
            </a:endParaRPr>
          </a:p>
          <a:p>
            <a:pPr marL="171450" indent="-171450">
              <a:spcAft>
                <a:spcPts val="800"/>
              </a:spcAft>
              <a:buFont typeface="Arial" panose="020B0604020202020204" pitchFamily="34" charset="0"/>
              <a:buChar char="•"/>
            </a:pPr>
            <a:r>
              <a:rPr lang="en-US" sz="2000" kern="100" dirty="0">
                <a:latin typeface="Calibri Normaal"/>
                <a:ea typeface="Calibri" panose="020F0502020204030204" pitchFamily="34" charset="0"/>
                <a:cs typeface="Times New Roman" panose="02020603050405020304" pitchFamily="18" charset="0"/>
              </a:rPr>
              <a:t>The risk management for IORP refers to the possible vulnerability of different risk takers:</a:t>
            </a:r>
            <a:endParaRPr lang="nl-BE" sz="2000" kern="100" dirty="0">
              <a:latin typeface="Calibri Normaal"/>
              <a:ea typeface="Calibri" panose="020F0502020204030204" pitchFamily="34" charset="0"/>
              <a:cs typeface="Times New Roman" panose="02020603050405020304" pitchFamily="18" charset="0"/>
            </a:endParaRPr>
          </a:p>
          <a:p>
            <a:pPr marL="171450" indent="-171450">
              <a:spcAft>
                <a:spcPts val="800"/>
              </a:spcAft>
              <a:buFont typeface="Arial" panose="020B0604020202020204" pitchFamily="34" charset="0"/>
              <a:buChar char="•"/>
            </a:pPr>
            <a:r>
              <a:rPr lang="en-US" sz="2000" kern="100" dirty="0">
                <a:latin typeface="Calibri Normaal"/>
                <a:ea typeface="Calibri" panose="020F0502020204030204" pitchFamily="34" charset="0"/>
                <a:cs typeface="Times New Roman" panose="02020603050405020304" pitchFamily="18" charset="0"/>
              </a:rPr>
              <a:t>The Institution for Occupational Retirement Provision (IORP) </a:t>
            </a:r>
            <a:endParaRPr lang="nl-BE" sz="2000" kern="100" dirty="0">
              <a:latin typeface="Calibri Normaal"/>
              <a:ea typeface="Calibri" panose="020F0502020204030204" pitchFamily="34" charset="0"/>
              <a:cs typeface="Times New Roman" panose="02020603050405020304" pitchFamily="18" charset="0"/>
            </a:endParaRPr>
          </a:p>
          <a:p>
            <a:pPr marL="171450" indent="-171450">
              <a:spcAft>
                <a:spcPts val="800"/>
              </a:spcAft>
              <a:buFont typeface="Arial" panose="020B0604020202020204" pitchFamily="34" charset="0"/>
              <a:buChar char="•"/>
            </a:pPr>
            <a:r>
              <a:rPr lang="en-US" sz="2000" kern="100" dirty="0">
                <a:latin typeface="Calibri Normaal"/>
                <a:ea typeface="Calibri" panose="020F0502020204030204" pitchFamily="34" charset="0"/>
                <a:cs typeface="Times New Roman" panose="02020603050405020304" pitchFamily="18" charset="0"/>
              </a:rPr>
              <a:t>The sponsoring undertaking (employer)</a:t>
            </a:r>
            <a:endParaRPr lang="nl-BE" sz="2000" kern="100" dirty="0">
              <a:latin typeface="Calibri Normaal"/>
              <a:ea typeface="Calibri" panose="020F0502020204030204" pitchFamily="34" charset="0"/>
              <a:cs typeface="Times New Roman" panose="02020603050405020304" pitchFamily="18" charset="0"/>
            </a:endParaRPr>
          </a:p>
          <a:p>
            <a:pPr marL="171450" indent="-171450">
              <a:spcAft>
                <a:spcPts val="800"/>
              </a:spcAft>
              <a:buFont typeface="Arial" panose="020B0604020202020204" pitchFamily="34" charset="0"/>
              <a:buChar char="•"/>
            </a:pPr>
            <a:r>
              <a:rPr lang="en-US" sz="2000" kern="100" dirty="0">
                <a:latin typeface="Calibri Normaal"/>
                <a:ea typeface="Calibri" panose="020F0502020204030204" pitchFamily="34" charset="0"/>
                <a:cs typeface="Times New Roman" panose="02020603050405020304" pitchFamily="18" charset="0"/>
              </a:rPr>
              <a:t>The members (employees, professionals) and beneficiaries </a:t>
            </a:r>
            <a:endParaRPr lang="nl-BE" sz="2000" kern="100" dirty="0">
              <a:latin typeface="Calibri Normaal"/>
              <a:ea typeface="Calibri" panose="020F0502020204030204" pitchFamily="34" charset="0"/>
              <a:cs typeface="Times New Roman" panose="02020603050405020304" pitchFamily="18" charset="0"/>
            </a:endParaRPr>
          </a:p>
          <a:p>
            <a:pPr marL="171450" indent="-171450">
              <a:spcAft>
                <a:spcPts val="800"/>
              </a:spcAft>
              <a:buFont typeface="Arial" panose="020B0604020202020204" pitchFamily="34" charset="0"/>
              <a:buChar char="•"/>
            </a:pPr>
            <a:endParaRPr lang="nl-BE" sz="2000" kern="100" dirty="0">
              <a:latin typeface="Calibri Normaal"/>
              <a:ea typeface="Calibri" panose="020F0502020204030204" pitchFamily="34" charset="0"/>
              <a:cs typeface="Times New Roman" panose="02020603050405020304" pitchFamily="18" charset="0"/>
            </a:endParaRPr>
          </a:p>
          <a:p>
            <a:pPr marL="171450" indent="-171450">
              <a:spcAft>
                <a:spcPts val="800"/>
              </a:spcAft>
              <a:buFont typeface="Arial" panose="020B0604020202020204" pitchFamily="34" charset="0"/>
              <a:buChar char="•"/>
            </a:pPr>
            <a:endParaRPr lang="en-GB" sz="2000" kern="100" dirty="0">
              <a:latin typeface="Calibri Normaal"/>
              <a:ea typeface="Calibri" panose="020F0502020204030204" pitchFamily="34" charset="0"/>
              <a:cs typeface="Times New Roman" panose="02020603050405020304" pitchFamily="18" charset="0"/>
            </a:endParaRPr>
          </a:p>
        </p:txBody>
      </p:sp>
      <p:sp>
        <p:nvSpPr>
          <p:cNvPr id="5" name="Rectangle 4">
            <a:extLst>
              <a:ext uri="{FF2B5EF4-FFF2-40B4-BE49-F238E27FC236}">
                <a16:creationId xmlns:a16="http://schemas.microsoft.com/office/drawing/2014/main" id="{DFA364CC-384B-F200-C1F3-639EC9BD0EB0}"/>
              </a:ext>
            </a:extLst>
          </p:cNvPr>
          <p:cNvSpPr/>
          <p:nvPr/>
        </p:nvSpPr>
        <p:spPr bwMode="auto">
          <a:xfrm>
            <a:off x="7406367" y="6059570"/>
            <a:ext cx="4557787" cy="441802"/>
          </a:xfrm>
          <a:prstGeom prst="rect">
            <a:avLst/>
          </a:prstGeom>
          <a:solidFill>
            <a:schemeClr val="bg1">
              <a:lumMod val="95000"/>
              <a:alpha val="70000"/>
            </a:schemeClr>
          </a:solidFill>
          <a:ln w="9525" cap="flat" cmpd="sng" algn="ctr">
            <a:solidFill>
              <a:schemeClr val="bg1">
                <a:lumMod val="65000"/>
              </a:schemeClr>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GB" sz="2000" b="1" i="1" u="none" strike="noStrike" cap="none" normalizeH="0" baseline="0" dirty="0">
                <a:ln>
                  <a:noFill/>
                </a:ln>
                <a:solidFill>
                  <a:schemeClr val="bg1">
                    <a:lumMod val="75000"/>
                  </a:schemeClr>
                </a:solidFill>
                <a:effectLst/>
                <a:latin typeface="Times" charset="0"/>
                <a:ea typeface="ＭＳ Ｐゴシック" charset="0"/>
              </a:rPr>
              <a:t>Preliminary Draft – Only for Discussion</a:t>
            </a:r>
          </a:p>
        </p:txBody>
      </p:sp>
    </p:spTree>
    <p:extLst>
      <p:ext uri="{BB962C8B-B14F-4D97-AF65-F5344CB8AC3E}">
        <p14:creationId xmlns:p14="http://schemas.microsoft.com/office/powerpoint/2010/main" val="3176454598"/>
      </p:ext>
    </p:extLst>
  </p:cSld>
  <p:clrMapOvr>
    <a:masterClrMapping/>
  </p:clrMapOvr>
  <p:transition spd="med">
    <p:pull dir="d"/>
  </p:transition>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4BD357D4-C6D7-E352-8518-4EC1C23D0FD0}"/>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D4DAE92-8A71-21A1-B323-9378075A1F56}"/>
              </a:ext>
            </a:extLst>
          </p:cNvPr>
          <p:cNvSpPr>
            <a:spLocks noGrp="1"/>
          </p:cNvSpPr>
          <p:nvPr>
            <p:ph type="sldNum" sz="quarter" idx="10"/>
          </p:nvPr>
        </p:nvSpPr>
        <p:spPr/>
        <p:txBody>
          <a:bodyPr/>
          <a:lstStyle/>
          <a:p>
            <a:fld id="{306CB06F-8D94-B64C-AC66-62AFBAF0736E}" type="slidenum">
              <a:rPr lang="nl-NL" smtClean="0"/>
              <a:pPr/>
              <a:t>13</a:t>
            </a:fld>
            <a:endParaRPr lang="nl-NL"/>
          </a:p>
        </p:txBody>
      </p:sp>
      <p:sp>
        <p:nvSpPr>
          <p:cNvPr id="4" name="Content Placeholder 3">
            <a:extLst>
              <a:ext uri="{FF2B5EF4-FFF2-40B4-BE49-F238E27FC236}">
                <a16:creationId xmlns:a16="http://schemas.microsoft.com/office/drawing/2014/main" id="{38460E71-3BB3-F856-8AAA-12A88B092F92}"/>
              </a:ext>
            </a:extLst>
          </p:cNvPr>
          <p:cNvSpPr>
            <a:spLocks noGrp="1"/>
          </p:cNvSpPr>
          <p:nvPr>
            <p:ph sz="quarter" idx="12"/>
          </p:nvPr>
        </p:nvSpPr>
        <p:spPr>
          <a:xfrm>
            <a:off x="265577" y="777858"/>
            <a:ext cx="10439400" cy="4536829"/>
          </a:xfrm>
        </p:spPr>
        <p:txBody>
          <a:bodyPr/>
          <a:lstStyle/>
          <a:p>
            <a:pPr>
              <a:lnSpc>
                <a:spcPct val="107000"/>
              </a:lnSpc>
              <a:spcAft>
                <a:spcPts val="800"/>
              </a:spcAft>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3° </a:t>
            </a:r>
            <a:r>
              <a:rPr lang="nl-BE" sz="2000" kern="100" dirty="0">
                <a:effectLst/>
                <a:latin typeface="Calibri" panose="020F0502020204030204" pitchFamily="34" charset="0"/>
                <a:ea typeface="Calibri" panose="020F0502020204030204" pitchFamily="34" charset="0"/>
                <a:cs typeface="Times New Roman" panose="02020603050405020304" pitchFamily="18" charset="0"/>
              </a:rPr>
              <a:t>Nature of Risks</a:t>
            </a:r>
          </a:p>
          <a:p>
            <a:pPr marL="342900" lvl="0" indent="-342900">
              <a:lnSpc>
                <a:spcPct val="107000"/>
              </a:lnSpc>
              <a:buFont typeface="Symbol" panose="05050102010706020507" pitchFamily="18" charset="2"/>
              <a:buChar char=""/>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The IORP is committed to</a:t>
            </a:r>
            <a:endParaRPr lang="nl-BE" sz="20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buFont typeface="Courier New" panose="02070309020205020404" pitchFamily="49" charset="0"/>
              <a:buChar char="o"/>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an obligation of means (the IORP accepts to manage the occupational pension scheme(s) on a best effort basis </a:t>
            </a:r>
            <a:r>
              <a:rPr lang="nl-BE" sz="2000" kern="100" dirty="0">
                <a:latin typeface="Calibri" panose="020F0502020204030204" pitchFamily="34" charset="0"/>
                <a:ea typeface="Calibri" panose="020F0502020204030204" pitchFamily="34" charset="0"/>
                <a:cs typeface="Times New Roman" panose="02020603050405020304" pitchFamily="18" charset="0"/>
              </a:rPr>
              <a:t>)</a:t>
            </a:r>
            <a:endParaRPr lang="nl-BE" sz="20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buFont typeface="Courier New" panose="02070309020205020404" pitchFamily="49" charset="0"/>
              <a:buChar char="o"/>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an obligation of result (the IORP assures benefit payments based on contractual conditions : see art 15 IORP Directive - similar to mutual companies)</a:t>
            </a:r>
          </a:p>
          <a:p>
            <a:pPr marL="342900" lvl="0" indent="-342900">
              <a:lnSpc>
                <a:spcPct val="107000"/>
              </a:lnSpc>
              <a:spcAft>
                <a:spcPts val="800"/>
              </a:spcAft>
              <a:buFont typeface="Symbol" panose="05050102010706020507" pitchFamily="18" charset="2"/>
              <a:buChar char=""/>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The employer and the employee share the risks in function of the type of plan (defined benefit – defined contribution) and the conditionality of it. </a:t>
            </a:r>
            <a:endParaRPr lang="nl-BE" sz="2000" kern="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800"/>
              </a:spcAft>
            </a:pPr>
            <a:endParaRPr lang="nl-BE" sz="2000" kern="100" dirty="0">
              <a:effectLst/>
              <a:latin typeface="Calibri Normaal"/>
              <a:ea typeface="Calibri" panose="020F0502020204030204" pitchFamily="34" charset="0"/>
              <a:cs typeface="Times New Roman" panose="02020603050405020304" pitchFamily="18" charset="0"/>
            </a:endParaRPr>
          </a:p>
          <a:p>
            <a:pPr marL="171450" indent="-171450">
              <a:spcAft>
                <a:spcPts val="800"/>
              </a:spcAft>
              <a:buFont typeface="Arial" panose="020B0604020202020204" pitchFamily="34" charset="0"/>
              <a:buChar char="•"/>
            </a:pPr>
            <a:endParaRPr lang="en-GB" sz="2000" dirty="0">
              <a:latin typeface="Calibri Normaal"/>
            </a:endParaRPr>
          </a:p>
        </p:txBody>
      </p:sp>
      <p:sp>
        <p:nvSpPr>
          <p:cNvPr id="7" name="Title 1">
            <a:extLst>
              <a:ext uri="{FF2B5EF4-FFF2-40B4-BE49-F238E27FC236}">
                <a16:creationId xmlns:a16="http://schemas.microsoft.com/office/drawing/2014/main" id="{FAF66D47-1AEB-B78F-C60A-808BE7E2DAB7}"/>
              </a:ext>
            </a:extLst>
          </p:cNvPr>
          <p:cNvSpPr>
            <a:spLocks noGrp="1"/>
          </p:cNvSpPr>
          <p:nvPr>
            <p:ph type="title"/>
          </p:nvPr>
        </p:nvSpPr>
        <p:spPr>
          <a:xfrm>
            <a:off x="240250" y="179788"/>
            <a:ext cx="10439400" cy="1112461"/>
          </a:xfrm>
        </p:spPr>
        <p:txBody>
          <a:bodyPr vert="horz" lIns="0" tIns="0" rIns="0" bIns="0" rtlCol="0" anchor="t" anchorCtr="0">
            <a:noAutofit/>
          </a:bodyPr>
          <a:lstStyle/>
          <a:p>
            <a:r>
              <a:rPr lang="en-GB" sz="2300" dirty="0">
                <a:solidFill>
                  <a:srgbClr val="007BBD"/>
                </a:solidFill>
                <a:latin typeface="Calibri" panose="020F0502020204030204" pitchFamily="34" charset="0"/>
                <a:ea typeface="Calibri" panose="020F0502020204030204" pitchFamily="34" charset="0"/>
                <a:cs typeface="Calibri" panose="020F0502020204030204" pitchFamily="34" charset="0"/>
              </a:rPr>
              <a:t>Definitions and descriptions </a:t>
            </a:r>
          </a:p>
        </p:txBody>
      </p:sp>
      <p:sp>
        <p:nvSpPr>
          <p:cNvPr id="8" name="Rectangle 7">
            <a:extLst>
              <a:ext uri="{FF2B5EF4-FFF2-40B4-BE49-F238E27FC236}">
                <a16:creationId xmlns:a16="http://schemas.microsoft.com/office/drawing/2014/main" id="{4818AB71-5606-DF0B-2FFD-9C0D29FADD86}"/>
              </a:ext>
            </a:extLst>
          </p:cNvPr>
          <p:cNvSpPr/>
          <p:nvPr/>
        </p:nvSpPr>
        <p:spPr bwMode="auto">
          <a:xfrm>
            <a:off x="7406367" y="6059570"/>
            <a:ext cx="4557787" cy="441802"/>
          </a:xfrm>
          <a:prstGeom prst="rect">
            <a:avLst/>
          </a:prstGeom>
          <a:solidFill>
            <a:schemeClr val="bg1">
              <a:lumMod val="95000"/>
              <a:alpha val="70000"/>
            </a:schemeClr>
          </a:solidFill>
          <a:ln w="9525" cap="flat" cmpd="sng" algn="ctr">
            <a:solidFill>
              <a:schemeClr val="bg1">
                <a:lumMod val="65000"/>
              </a:schemeClr>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GB" sz="2000" b="1" i="1" u="none" strike="noStrike" cap="none" normalizeH="0" baseline="0" dirty="0">
                <a:ln>
                  <a:noFill/>
                </a:ln>
                <a:solidFill>
                  <a:schemeClr val="bg1">
                    <a:lumMod val="75000"/>
                  </a:schemeClr>
                </a:solidFill>
                <a:effectLst/>
                <a:latin typeface="Times" charset="0"/>
                <a:ea typeface="ＭＳ Ｐゴシック" charset="0"/>
              </a:rPr>
              <a:t>Preliminary Draft – Only for Discussion</a:t>
            </a:r>
          </a:p>
        </p:txBody>
      </p:sp>
    </p:spTree>
    <p:extLst>
      <p:ext uri="{BB962C8B-B14F-4D97-AF65-F5344CB8AC3E}">
        <p14:creationId xmlns:p14="http://schemas.microsoft.com/office/powerpoint/2010/main" val="2121858710"/>
      </p:ext>
    </p:extLst>
  </p:cSld>
  <p:clrMapOvr>
    <a:masterClrMapping/>
  </p:clrMapOvr>
  <p:transition spd="med">
    <p:pull dir="d"/>
  </p:transition>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7544B3A5-3393-7B52-659E-579962C0F38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B6F2D92-D0AB-875D-E370-D8E289B48D22}"/>
              </a:ext>
            </a:extLst>
          </p:cNvPr>
          <p:cNvSpPr>
            <a:spLocks noGrp="1"/>
          </p:cNvSpPr>
          <p:nvPr>
            <p:ph type="title"/>
          </p:nvPr>
        </p:nvSpPr>
        <p:spPr>
          <a:xfrm>
            <a:off x="287628" y="118197"/>
            <a:ext cx="10439400" cy="1112461"/>
          </a:xfrm>
        </p:spPr>
        <p:txBody>
          <a:bodyPr vert="horz" lIns="0" tIns="0" rIns="0" bIns="0" rtlCol="0" anchor="t" anchorCtr="0">
            <a:noAutofit/>
          </a:bodyPr>
          <a:lstStyle/>
          <a:p>
            <a:r>
              <a:rPr lang="en-GB" sz="2300" dirty="0">
                <a:solidFill>
                  <a:srgbClr val="007BBD"/>
                </a:solidFill>
                <a:latin typeface="Calibri" panose="020F0502020204030204" pitchFamily="34" charset="0"/>
                <a:ea typeface="Calibri" panose="020F0502020204030204" pitchFamily="34" charset="0"/>
                <a:cs typeface="Calibri" panose="020F0502020204030204" pitchFamily="34" charset="0"/>
              </a:rPr>
              <a:t>Definitions and descriptions </a:t>
            </a:r>
          </a:p>
        </p:txBody>
      </p:sp>
      <p:sp>
        <p:nvSpPr>
          <p:cNvPr id="3" name="Slide Number Placeholder 2">
            <a:extLst>
              <a:ext uri="{FF2B5EF4-FFF2-40B4-BE49-F238E27FC236}">
                <a16:creationId xmlns:a16="http://schemas.microsoft.com/office/drawing/2014/main" id="{10612B45-C4AB-4514-37DC-98CEBB8A8906}"/>
              </a:ext>
            </a:extLst>
          </p:cNvPr>
          <p:cNvSpPr>
            <a:spLocks noGrp="1"/>
          </p:cNvSpPr>
          <p:nvPr>
            <p:ph type="sldNum" sz="quarter" idx="10"/>
          </p:nvPr>
        </p:nvSpPr>
        <p:spPr/>
        <p:txBody>
          <a:bodyPr/>
          <a:lstStyle/>
          <a:p>
            <a:fld id="{306CB06F-8D94-B64C-AC66-62AFBAF0736E}" type="slidenum">
              <a:rPr lang="nl-NL" smtClean="0"/>
              <a:pPr/>
              <a:t>14</a:t>
            </a:fld>
            <a:endParaRPr lang="nl-NL"/>
          </a:p>
        </p:txBody>
      </p:sp>
      <p:sp>
        <p:nvSpPr>
          <p:cNvPr id="4" name="Content Placeholder 3">
            <a:extLst>
              <a:ext uri="{FF2B5EF4-FFF2-40B4-BE49-F238E27FC236}">
                <a16:creationId xmlns:a16="http://schemas.microsoft.com/office/drawing/2014/main" id="{74377122-F980-2260-FFD0-8169CA8CCB4F}"/>
              </a:ext>
            </a:extLst>
          </p:cNvPr>
          <p:cNvSpPr>
            <a:spLocks noGrp="1"/>
          </p:cNvSpPr>
          <p:nvPr>
            <p:ph sz="quarter" idx="12"/>
          </p:nvPr>
        </p:nvSpPr>
        <p:spPr>
          <a:xfrm>
            <a:off x="331907" y="752665"/>
            <a:ext cx="10439400" cy="4536829"/>
          </a:xfrm>
        </p:spPr>
        <p:txBody>
          <a:bodyPr/>
          <a:lstStyle/>
          <a:p>
            <a:pPr>
              <a:lnSpc>
                <a:spcPct val="107000"/>
              </a:lnSpc>
              <a:spcAft>
                <a:spcPts val="800"/>
              </a:spcAft>
            </a:pPr>
            <a:r>
              <a:rPr lang="en-US" sz="2000" kern="100" dirty="0">
                <a:effectLst/>
                <a:latin typeface="Calibri Normaal"/>
                <a:ea typeface="Calibri" panose="020F0502020204030204" pitchFamily="34" charset="0"/>
                <a:cs typeface="Times New Roman" panose="02020603050405020304" pitchFamily="18" charset="0"/>
              </a:rPr>
              <a:t>4° Valuation framework </a:t>
            </a:r>
            <a:endParaRPr lang="nl-BE" sz="2000" kern="100" dirty="0">
              <a:effectLst/>
              <a:latin typeface="Calibri Normaal"/>
              <a:ea typeface="Calibri" panose="020F0502020204030204" pitchFamily="34" charset="0"/>
              <a:cs typeface="Times New Roman" panose="02020603050405020304" pitchFamily="18" charset="0"/>
            </a:endParaRPr>
          </a:p>
          <a:p>
            <a:pPr>
              <a:lnSpc>
                <a:spcPct val="107000"/>
              </a:lnSpc>
              <a:spcAft>
                <a:spcPts val="800"/>
              </a:spcAft>
            </a:pPr>
            <a:r>
              <a:rPr lang="en-US" sz="2000" kern="100" dirty="0">
                <a:effectLst/>
                <a:latin typeface="Calibri Normaal"/>
                <a:ea typeface="Calibri" panose="020F0502020204030204" pitchFamily="34" charset="0"/>
                <a:cs typeface="Times New Roman" panose="02020603050405020304" pitchFamily="18" charset="0"/>
              </a:rPr>
              <a:t>The financial framework is depending on the risk taker :</a:t>
            </a:r>
            <a:endParaRPr lang="nl-BE" sz="2000" kern="100" dirty="0">
              <a:effectLst/>
              <a:latin typeface="Calibri Normaal"/>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US" sz="2000" kern="100" dirty="0">
                <a:effectLst/>
                <a:latin typeface="Calibri Normaal"/>
                <a:ea typeface="Calibri" panose="020F0502020204030204" pitchFamily="34" charset="0"/>
                <a:cs typeface="Times New Roman" panose="02020603050405020304" pitchFamily="18" charset="0"/>
              </a:rPr>
              <a:t>For the IORP : the valuation of assets and liabilities of the institution depends on the local regulation and accounting. The solvency framework can use a different approach </a:t>
            </a:r>
            <a:r>
              <a:rPr lang="en-US" sz="2000" kern="100" dirty="0">
                <a:latin typeface="Calibri Normaal"/>
                <a:ea typeface="Calibri" panose="020F0502020204030204" pitchFamily="34" charset="0"/>
                <a:cs typeface="Times New Roman" panose="02020603050405020304" pitchFamily="18" charset="0"/>
              </a:rPr>
              <a:t>such as market consistent as is the case for insurance companies and depends on the risks taken by the institution. </a:t>
            </a:r>
            <a:endParaRPr lang="nl-BE" sz="2000" kern="100" dirty="0">
              <a:effectLst/>
              <a:latin typeface="Calibri Normaal"/>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US" sz="2000" kern="100" dirty="0">
                <a:effectLst/>
                <a:latin typeface="Calibri Normaal"/>
                <a:ea typeface="Calibri" panose="020F0502020204030204" pitchFamily="34" charset="0"/>
                <a:cs typeface="Times New Roman" panose="02020603050405020304" pitchFamily="18" charset="0"/>
              </a:rPr>
              <a:t>For the sponsor/employer : the accounting framework used by the sponsoring company to determine its share value or equivalent.</a:t>
            </a:r>
            <a:r>
              <a:rPr lang="nl-BE" sz="2000" kern="100" dirty="0">
                <a:effectLst/>
                <a:latin typeface="Calibri Normaal"/>
                <a:ea typeface="Calibri" panose="020F0502020204030204" pitchFamily="34" charset="0"/>
                <a:cs typeface="Times New Roman" panose="02020603050405020304" pitchFamily="18" charset="0"/>
              </a:rPr>
              <a:t>   </a:t>
            </a:r>
          </a:p>
          <a:p>
            <a:pPr marL="342900" lvl="0" indent="-342900">
              <a:lnSpc>
                <a:spcPct val="107000"/>
              </a:lnSpc>
              <a:spcAft>
                <a:spcPts val="800"/>
              </a:spcAft>
              <a:buFont typeface="Symbol" panose="05050102010706020507" pitchFamily="18" charset="2"/>
              <a:buChar char=""/>
            </a:pPr>
            <a:r>
              <a:rPr lang="en-US" sz="2000" dirty="0">
                <a:effectLst/>
                <a:latin typeface="Calibri Normaal"/>
                <a:ea typeface="Calibri" panose="020F0502020204030204" pitchFamily="34" charset="0"/>
                <a:cs typeface="Times New Roman" panose="02020603050405020304" pitchFamily="18" charset="0"/>
              </a:rPr>
              <a:t>For the member/employee : appreciation of the IORP of the personal financial situation of its members is based on the so called prudent man principle and the duty of care</a:t>
            </a:r>
            <a:r>
              <a:rPr lang="en-US" sz="2000" dirty="0">
                <a:latin typeface="Calibri Normaal"/>
                <a:ea typeface="Calibri" panose="020F0502020204030204" pitchFamily="34" charset="0"/>
                <a:cs typeface="Times New Roman" panose="02020603050405020304" pitchFamily="18" charset="0"/>
              </a:rPr>
              <a:t>.</a:t>
            </a:r>
            <a:endParaRPr lang="nl-BE" sz="2000" kern="100" dirty="0">
              <a:effectLst/>
              <a:latin typeface="Calibri Normaal"/>
              <a:ea typeface="Calibri" panose="020F0502020204030204" pitchFamily="34" charset="0"/>
              <a:cs typeface="Times New Roman" panose="02020603050405020304" pitchFamily="18" charset="0"/>
            </a:endParaRPr>
          </a:p>
          <a:p>
            <a:pPr marL="171450" indent="-171450">
              <a:spcAft>
                <a:spcPts val="800"/>
              </a:spcAft>
              <a:buFont typeface="Arial" panose="020B0604020202020204" pitchFamily="34" charset="0"/>
              <a:buChar char="•"/>
            </a:pPr>
            <a:endParaRPr lang="en-GB" sz="2000" dirty="0">
              <a:latin typeface="Calibri Normaal"/>
            </a:endParaRPr>
          </a:p>
        </p:txBody>
      </p:sp>
      <p:sp>
        <p:nvSpPr>
          <p:cNvPr id="5" name="Rectangle 4">
            <a:extLst>
              <a:ext uri="{FF2B5EF4-FFF2-40B4-BE49-F238E27FC236}">
                <a16:creationId xmlns:a16="http://schemas.microsoft.com/office/drawing/2014/main" id="{C4683D33-AE14-CC96-7131-3590FA98EFA8}"/>
              </a:ext>
            </a:extLst>
          </p:cNvPr>
          <p:cNvSpPr/>
          <p:nvPr/>
        </p:nvSpPr>
        <p:spPr bwMode="auto">
          <a:xfrm>
            <a:off x="7406367" y="6059570"/>
            <a:ext cx="4557787" cy="441802"/>
          </a:xfrm>
          <a:prstGeom prst="rect">
            <a:avLst/>
          </a:prstGeom>
          <a:solidFill>
            <a:schemeClr val="bg1">
              <a:lumMod val="95000"/>
              <a:alpha val="70000"/>
            </a:schemeClr>
          </a:solidFill>
          <a:ln w="9525" cap="flat" cmpd="sng" algn="ctr">
            <a:solidFill>
              <a:schemeClr val="bg1">
                <a:lumMod val="65000"/>
              </a:schemeClr>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GB" sz="2000" b="1" i="1" u="none" strike="noStrike" cap="none" normalizeH="0" baseline="0" dirty="0">
                <a:ln>
                  <a:noFill/>
                </a:ln>
                <a:solidFill>
                  <a:schemeClr val="bg1">
                    <a:lumMod val="75000"/>
                  </a:schemeClr>
                </a:solidFill>
                <a:effectLst/>
                <a:latin typeface="Times" charset="0"/>
                <a:ea typeface="ＭＳ Ｐゴシック" charset="0"/>
              </a:rPr>
              <a:t>Preliminary Draft – Only for Discussion</a:t>
            </a:r>
          </a:p>
        </p:txBody>
      </p:sp>
    </p:spTree>
    <p:extLst>
      <p:ext uri="{BB962C8B-B14F-4D97-AF65-F5344CB8AC3E}">
        <p14:creationId xmlns:p14="http://schemas.microsoft.com/office/powerpoint/2010/main" val="3060885721"/>
      </p:ext>
    </p:extLst>
  </p:cSld>
  <p:clrMapOvr>
    <a:masterClrMapping/>
  </p:clrMapOvr>
  <p:transition spd="med">
    <p:pull dir="d"/>
  </p:transition>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A262A552-A5DD-01A8-E1D8-763B5D3C528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F8F0F9A-534D-8CED-8948-766532B02798}"/>
              </a:ext>
            </a:extLst>
          </p:cNvPr>
          <p:cNvSpPr>
            <a:spLocks noGrp="1"/>
          </p:cNvSpPr>
          <p:nvPr>
            <p:ph type="title"/>
          </p:nvPr>
        </p:nvSpPr>
        <p:spPr>
          <a:xfrm>
            <a:off x="254464" y="165574"/>
            <a:ext cx="10439400" cy="1112461"/>
          </a:xfrm>
        </p:spPr>
        <p:txBody>
          <a:bodyPr vert="horz" lIns="0" tIns="0" rIns="0" bIns="0" rtlCol="0" anchor="t" anchorCtr="0">
            <a:noAutofit/>
          </a:bodyPr>
          <a:lstStyle/>
          <a:p>
            <a:r>
              <a:rPr lang="en-GB" sz="2300" dirty="0">
                <a:solidFill>
                  <a:srgbClr val="007BBD"/>
                </a:solidFill>
                <a:latin typeface="Calibri" panose="020F0502020204030204" pitchFamily="34" charset="0"/>
                <a:ea typeface="Calibri" panose="020F0502020204030204" pitchFamily="34" charset="0"/>
                <a:cs typeface="Calibri" panose="020F0502020204030204" pitchFamily="34" charset="0"/>
              </a:rPr>
              <a:t>Definitions and descriptions </a:t>
            </a:r>
          </a:p>
        </p:txBody>
      </p:sp>
      <p:sp>
        <p:nvSpPr>
          <p:cNvPr id="3" name="Slide Number Placeholder 2">
            <a:extLst>
              <a:ext uri="{FF2B5EF4-FFF2-40B4-BE49-F238E27FC236}">
                <a16:creationId xmlns:a16="http://schemas.microsoft.com/office/drawing/2014/main" id="{7C83CBBB-6800-88B1-85E2-10F14BD80F52}"/>
              </a:ext>
            </a:extLst>
          </p:cNvPr>
          <p:cNvSpPr>
            <a:spLocks noGrp="1"/>
          </p:cNvSpPr>
          <p:nvPr>
            <p:ph type="sldNum" sz="quarter" idx="10"/>
          </p:nvPr>
        </p:nvSpPr>
        <p:spPr/>
        <p:txBody>
          <a:bodyPr/>
          <a:lstStyle/>
          <a:p>
            <a:fld id="{306CB06F-8D94-B64C-AC66-62AFBAF0736E}" type="slidenum">
              <a:rPr lang="nl-NL" smtClean="0"/>
              <a:pPr/>
              <a:t>15</a:t>
            </a:fld>
            <a:endParaRPr lang="nl-NL"/>
          </a:p>
        </p:txBody>
      </p:sp>
      <p:sp>
        <p:nvSpPr>
          <p:cNvPr id="4" name="Content Placeholder 3">
            <a:extLst>
              <a:ext uri="{FF2B5EF4-FFF2-40B4-BE49-F238E27FC236}">
                <a16:creationId xmlns:a16="http://schemas.microsoft.com/office/drawing/2014/main" id="{6CA543B4-5363-5F66-8AF6-E30AA6B9D2C2}"/>
              </a:ext>
            </a:extLst>
          </p:cNvPr>
          <p:cNvSpPr>
            <a:spLocks noGrp="1"/>
          </p:cNvSpPr>
          <p:nvPr>
            <p:ph sz="quarter" idx="12"/>
          </p:nvPr>
        </p:nvSpPr>
        <p:spPr>
          <a:xfrm>
            <a:off x="254464" y="795305"/>
            <a:ext cx="10439400" cy="4536829"/>
          </a:xfrm>
        </p:spPr>
        <p:txBody>
          <a:bodyPr/>
          <a:lstStyle/>
          <a:p>
            <a:pPr>
              <a:lnSpc>
                <a:spcPct val="107000"/>
              </a:lnSpc>
              <a:spcAft>
                <a:spcPts val="800"/>
              </a:spcAft>
            </a:pPr>
            <a:r>
              <a:rPr lang="en-US" sz="2000" kern="100" dirty="0">
                <a:effectLst/>
                <a:latin typeface="Calibri Normaal"/>
                <a:ea typeface="Calibri" panose="020F0502020204030204" pitchFamily="34" charset="0"/>
                <a:cs typeface="Times New Roman" panose="02020603050405020304" pitchFamily="18" charset="0"/>
              </a:rPr>
              <a:t>4° Valuation framework </a:t>
            </a:r>
            <a:endParaRPr lang="nl-BE" sz="2000" kern="100" dirty="0">
              <a:effectLst/>
              <a:latin typeface="Calibri Normaal"/>
              <a:ea typeface="Calibri" panose="020F0502020204030204" pitchFamily="34" charset="0"/>
              <a:cs typeface="Times New Roman" panose="02020603050405020304" pitchFamily="18" charset="0"/>
            </a:endParaRPr>
          </a:p>
          <a:p>
            <a:pPr>
              <a:lnSpc>
                <a:spcPct val="107000"/>
              </a:lnSpc>
              <a:spcAft>
                <a:spcPts val="800"/>
              </a:spcAft>
            </a:pPr>
            <a:r>
              <a:rPr lang="en-US" sz="2000" kern="100" dirty="0">
                <a:effectLst/>
                <a:latin typeface="Calibri Normaal"/>
                <a:ea typeface="Calibri" panose="020F0502020204030204" pitchFamily="34" charset="0"/>
                <a:cs typeface="Times New Roman" panose="02020603050405020304" pitchFamily="18" charset="0"/>
              </a:rPr>
              <a:t>The financial framework is depending on the risk component :</a:t>
            </a:r>
            <a:endParaRPr lang="nl-BE" sz="2000" kern="100" dirty="0">
              <a:effectLst/>
              <a:latin typeface="Calibri Normaal"/>
              <a:ea typeface="Calibri" panose="020F0502020204030204" pitchFamily="34" charset="0"/>
              <a:cs typeface="Times New Roman" panose="02020603050405020304" pitchFamily="18" charset="0"/>
            </a:endParaRPr>
          </a:p>
          <a:p>
            <a:pPr marL="171450" indent="-171450">
              <a:spcAft>
                <a:spcPts val="800"/>
              </a:spcAft>
              <a:buFont typeface="Arial" panose="020B0604020202020204" pitchFamily="34" charset="0"/>
              <a:buChar char="•"/>
            </a:pPr>
            <a:r>
              <a:rPr lang="en-GB" sz="2000" dirty="0">
                <a:latin typeface="Calibri Normaal"/>
              </a:rPr>
              <a:t>Solvency risk refers to shareholder value and loss capacity</a:t>
            </a:r>
          </a:p>
          <a:p>
            <a:pPr marL="171450" indent="-171450">
              <a:spcAft>
                <a:spcPts val="800"/>
              </a:spcAft>
              <a:buFont typeface="Arial" panose="020B0604020202020204" pitchFamily="34" charset="0"/>
              <a:buChar char="•"/>
            </a:pPr>
            <a:r>
              <a:rPr lang="en-GB" sz="2000" dirty="0">
                <a:latin typeface="Calibri Normaal"/>
              </a:rPr>
              <a:t>Reserving risk refers to vested rights and prudency level</a:t>
            </a:r>
          </a:p>
          <a:p>
            <a:pPr marL="171450" indent="-171450">
              <a:spcAft>
                <a:spcPts val="800"/>
              </a:spcAft>
              <a:buFont typeface="Arial" panose="020B0604020202020204" pitchFamily="34" charset="0"/>
              <a:buChar char="•"/>
            </a:pPr>
            <a:r>
              <a:rPr lang="en-GB" sz="2000" dirty="0">
                <a:latin typeface="Calibri Normaal"/>
              </a:rPr>
              <a:t>Funding risk refers to level and cash flow of contributions </a:t>
            </a:r>
          </a:p>
          <a:p>
            <a:pPr marL="171450" indent="-171450">
              <a:spcAft>
                <a:spcPts val="800"/>
              </a:spcAft>
              <a:buFont typeface="Arial" panose="020B0604020202020204" pitchFamily="34" charset="0"/>
              <a:buChar char="•"/>
            </a:pPr>
            <a:r>
              <a:rPr lang="en-GB" sz="2000" dirty="0">
                <a:latin typeface="Calibri Normaal"/>
              </a:rPr>
              <a:t>Liquidity risk refers to availability of assets over time </a:t>
            </a:r>
          </a:p>
        </p:txBody>
      </p:sp>
      <p:sp>
        <p:nvSpPr>
          <p:cNvPr id="5" name="Rectangle 4">
            <a:extLst>
              <a:ext uri="{FF2B5EF4-FFF2-40B4-BE49-F238E27FC236}">
                <a16:creationId xmlns:a16="http://schemas.microsoft.com/office/drawing/2014/main" id="{554CD580-0E09-BCB6-0EBD-E8353E15BD08}"/>
              </a:ext>
            </a:extLst>
          </p:cNvPr>
          <p:cNvSpPr/>
          <p:nvPr/>
        </p:nvSpPr>
        <p:spPr bwMode="auto">
          <a:xfrm>
            <a:off x="7406367" y="6059570"/>
            <a:ext cx="4557787" cy="441802"/>
          </a:xfrm>
          <a:prstGeom prst="rect">
            <a:avLst/>
          </a:prstGeom>
          <a:solidFill>
            <a:schemeClr val="bg1">
              <a:lumMod val="95000"/>
              <a:alpha val="70000"/>
            </a:schemeClr>
          </a:solidFill>
          <a:ln w="9525" cap="flat" cmpd="sng" algn="ctr">
            <a:solidFill>
              <a:schemeClr val="bg1">
                <a:lumMod val="65000"/>
              </a:schemeClr>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GB" sz="2000" b="1" i="1" u="none" strike="noStrike" cap="none" normalizeH="0" baseline="0" dirty="0">
                <a:ln>
                  <a:noFill/>
                </a:ln>
                <a:solidFill>
                  <a:schemeClr val="bg1">
                    <a:lumMod val="75000"/>
                  </a:schemeClr>
                </a:solidFill>
                <a:effectLst/>
                <a:latin typeface="Times" charset="0"/>
                <a:ea typeface="ＭＳ Ｐゴシック" charset="0"/>
              </a:rPr>
              <a:t>Preliminary Draft – Only for Discussion</a:t>
            </a:r>
          </a:p>
        </p:txBody>
      </p:sp>
    </p:spTree>
    <p:extLst>
      <p:ext uri="{BB962C8B-B14F-4D97-AF65-F5344CB8AC3E}">
        <p14:creationId xmlns:p14="http://schemas.microsoft.com/office/powerpoint/2010/main" val="3864308940"/>
      </p:ext>
    </p:extLst>
  </p:cSld>
  <p:clrMapOvr>
    <a:masterClrMapping/>
  </p:clrMapOvr>
  <p:transition spd="med">
    <p:pull dir="d"/>
  </p:transition>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17946C17-5DDB-95BA-6445-449A6245D4F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C700BDE-4A47-83F8-C140-ED65327C0473}"/>
              </a:ext>
            </a:extLst>
          </p:cNvPr>
          <p:cNvSpPr>
            <a:spLocks noGrp="1"/>
          </p:cNvSpPr>
          <p:nvPr>
            <p:ph type="title"/>
          </p:nvPr>
        </p:nvSpPr>
        <p:spPr>
          <a:xfrm>
            <a:off x="297104" y="146623"/>
            <a:ext cx="10439400" cy="1112461"/>
          </a:xfrm>
        </p:spPr>
        <p:txBody>
          <a:bodyPr vert="horz" lIns="0" tIns="0" rIns="0" bIns="0" rtlCol="0" anchor="t" anchorCtr="0">
            <a:noAutofit/>
          </a:bodyPr>
          <a:lstStyle/>
          <a:p>
            <a:r>
              <a:rPr lang="en-GB" sz="2300" dirty="0">
                <a:solidFill>
                  <a:srgbClr val="007BBD"/>
                </a:solidFill>
                <a:latin typeface="Calibri" panose="020F0502020204030204" pitchFamily="34" charset="0"/>
                <a:ea typeface="Calibri" panose="020F0502020204030204" pitchFamily="34" charset="0"/>
                <a:cs typeface="Calibri" panose="020F0502020204030204" pitchFamily="34" charset="0"/>
              </a:rPr>
              <a:t>Definitions and descriptions </a:t>
            </a:r>
          </a:p>
        </p:txBody>
      </p:sp>
      <p:sp>
        <p:nvSpPr>
          <p:cNvPr id="3" name="Slide Number Placeholder 2">
            <a:extLst>
              <a:ext uri="{FF2B5EF4-FFF2-40B4-BE49-F238E27FC236}">
                <a16:creationId xmlns:a16="http://schemas.microsoft.com/office/drawing/2014/main" id="{C9CBCADD-2708-EC9D-1FA7-CE28B323D859}"/>
              </a:ext>
            </a:extLst>
          </p:cNvPr>
          <p:cNvSpPr>
            <a:spLocks noGrp="1"/>
          </p:cNvSpPr>
          <p:nvPr>
            <p:ph type="sldNum" sz="quarter" idx="10"/>
          </p:nvPr>
        </p:nvSpPr>
        <p:spPr/>
        <p:txBody>
          <a:bodyPr/>
          <a:lstStyle/>
          <a:p>
            <a:fld id="{306CB06F-8D94-B64C-AC66-62AFBAF0736E}" type="slidenum">
              <a:rPr lang="nl-NL" smtClean="0"/>
              <a:pPr/>
              <a:t>16</a:t>
            </a:fld>
            <a:endParaRPr lang="nl-NL"/>
          </a:p>
        </p:txBody>
      </p:sp>
      <p:sp>
        <p:nvSpPr>
          <p:cNvPr id="4" name="Content Placeholder 3">
            <a:extLst>
              <a:ext uri="{FF2B5EF4-FFF2-40B4-BE49-F238E27FC236}">
                <a16:creationId xmlns:a16="http://schemas.microsoft.com/office/drawing/2014/main" id="{A02E31DC-D041-B7B8-F36C-EA5EC567A6EF}"/>
              </a:ext>
            </a:extLst>
          </p:cNvPr>
          <p:cNvSpPr>
            <a:spLocks noGrp="1"/>
          </p:cNvSpPr>
          <p:nvPr>
            <p:ph sz="quarter" idx="12"/>
          </p:nvPr>
        </p:nvSpPr>
        <p:spPr>
          <a:xfrm>
            <a:off x="341381" y="738451"/>
            <a:ext cx="11651630" cy="5164402"/>
          </a:xfrm>
        </p:spPr>
        <p:txBody>
          <a:bodyPr/>
          <a:lstStyle/>
          <a:p>
            <a:pPr marL="171450" indent="-171450">
              <a:spcAft>
                <a:spcPts val="800"/>
              </a:spcAft>
              <a:buFont typeface="Arial" panose="020B0604020202020204" pitchFamily="34" charset="0"/>
              <a:buChar char="•"/>
            </a:pPr>
            <a:r>
              <a:rPr lang="en-US" sz="2000" kern="100" dirty="0">
                <a:effectLst/>
                <a:latin typeface="Calibri Normaal"/>
                <a:ea typeface="Calibri" panose="020F0502020204030204" pitchFamily="34" charset="0"/>
                <a:cs typeface="Times New Roman" panose="02020603050405020304" pitchFamily="18" charset="0"/>
              </a:rPr>
              <a:t>4° Valuation framework </a:t>
            </a:r>
            <a:r>
              <a:rPr lang="en-GB" sz="2000" i="1" dirty="0">
                <a:latin typeface="Calibri Normaal"/>
              </a:rPr>
              <a:t>Market Consistent or not that is the question”</a:t>
            </a:r>
          </a:p>
          <a:p>
            <a:pPr>
              <a:lnSpc>
                <a:spcPct val="100000"/>
              </a:lnSpc>
              <a:spcAft>
                <a:spcPts val="800"/>
              </a:spcAft>
            </a:pPr>
            <a:r>
              <a:rPr lang="en-GB" sz="2000" dirty="0">
                <a:latin typeface="Calibri Normaal"/>
              </a:rPr>
              <a:t>SII Directive art 75 : </a:t>
            </a:r>
          </a:p>
          <a:p>
            <a:pPr>
              <a:lnSpc>
                <a:spcPct val="100000"/>
              </a:lnSpc>
              <a:spcAft>
                <a:spcPts val="800"/>
              </a:spcAft>
            </a:pPr>
            <a:r>
              <a:rPr lang="en-GB" sz="2000" dirty="0">
                <a:latin typeface="Calibri Normaal"/>
              </a:rPr>
              <a:t> “</a:t>
            </a:r>
            <a:r>
              <a:rPr lang="en-US" sz="2000" b="1" dirty="0">
                <a:solidFill>
                  <a:srgbClr val="000000"/>
                </a:solidFill>
                <a:latin typeface="Calibri Normaal"/>
              </a:rPr>
              <a:t>Valuation of assets and liabilities</a:t>
            </a:r>
          </a:p>
          <a:p>
            <a:pPr algn="just">
              <a:lnSpc>
                <a:spcPct val="100000"/>
              </a:lnSpc>
              <a:spcBef>
                <a:spcPts val="600"/>
              </a:spcBef>
            </a:pPr>
            <a:r>
              <a:rPr lang="en-US" sz="2000" dirty="0">
                <a:solidFill>
                  <a:srgbClr val="000000"/>
                </a:solidFill>
                <a:latin typeface="Calibri Normaal"/>
              </a:rPr>
              <a:t>1.   Member States shall ensure that, unless otherwise stated, insurance and reinsurance undertakings value assets and liabilities as follows:</a:t>
            </a:r>
          </a:p>
          <a:p>
            <a:pPr algn="just">
              <a:lnSpc>
                <a:spcPct val="100000"/>
              </a:lnSpc>
              <a:spcBef>
                <a:spcPts val="600"/>
              </a:spcBef>
            </a:pPr>
            <a:r>
              <a:rPr lang="en-US" sz="2000" dirty="0">
                <a:solidFill>
                  <a:srgbClr val="000000"/>
                </a:solidFill>
                <a:latin typeface="Calibri Normaal"/>
              </a:rPr>
              <a:t>(a) assets shall be valued at the amount for which they could be exchanged between knowledgeable willing parties in an arm’s length transaction;</a:t>
            </a:r>
          </a:p>
          <a:p>
            <a:pPr algn="just">
              <a:lnSpc>
                <a:spcPct val="100000"/>
              </a:lnSpc>
              <a:spcBef>
                <a:spcPts val="600"/>
              </a:spcBef>
            </a:pPr>
            <a:r>
              <a:rPr lang="en-US" sz="2000" dirty="0">
                <a:solidFill>
                  <a:srgbClr val="000000"/>
                </a:solidFill>
                <a:latin typeface="Calibri Normaal"/>
              </a:rPr>
              <a:t>(b) liabilities shall be valued at the amount for which they could be transferred, or settled, between knowledgeable willing parties in an arm’s length transaction. ….”</a:t>
            </a:r>
          </a:p>
          <a:p>
            <a:pPr marL="342900" indent="-342900">
              <a:buFont typeface="Arial" panose="020B0604020202020204" pitchFamily="34" charset="0"/>
              <a:buChar char="•"/>
            </a:pPr>
            <a:r>
              <a:rPr lang="en-US" sz="2000" dirty="0">
                <a:latin typeface="Calibri Normaal"/>
              </a:rPr>
              <a:t>Market Consistency implies that insurance liabilities are evaluated in a risk neutral environment. The implementation of the definition can vary in function of the risk taker and the nature of the risk.”</a:t>
            </a:r>
            <a:endParaRPr lang="en-GB" sz="2000" dirty="0">
              <a:latin typeface="Calibri Normaal"/>
            </a:endParaRPr>
          </a:p>
        </p:txBody>
      </p:sp>
      <p:sp>
        <p:nvSpPr>
          <p:cNvPr id="5" name="Rectangle 4">
            <a:extLst>
              <a:ext uri="{FF2B5EF4-FFF2-40B4-BE49-F238E27FC236}">
                <a16:creationId xmlns:a16="http://schemas.microsoft.com/office/drawing/2014/main" id="{A8CC8010-A69B-5AB8-F252-F7B7F551E656}"/>
              </a:ext>
            </a:extLst>
          </p:cNvPr>
          <p:cNvSpPr/>
          <p:nvPr/>
        </p:nvSpPr>
        <p:spPr bwMode="auto">
          <a:xfrm>
            <a:off x="7406367" y="6059570"/>
            <a:ext cx="4557787" cy="441802"/>
          </a:xfrm>
          <a:prstGeom prst="rect">
            <a:avLst/>
          </a:prstGeom>
          <a:solidFill>
            <a:schemeClr val="bg1">
              <a:lumMod val="95000"/>
              <a:alpha val="70000"/>
            </a:schemeClr>
          </a:solidFill>
          <a:ln w="9525" cap="flat" cmpd="sng" algn="ctr">
            <a:solidFill>
              <a:schemeClr val="bg1">
                <a:lumMod val="65000"/>
              </a:schemeClr>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GB" sz="2000" b="1" i="1" u="none" strike="noStrike" cap="none" normalizeH="0" baseline="0" dirty="0">
                <a:ln>
                  <a:noFill/>
                </a:ln>
                <a:solidFill>
                  <a:schemeClr val="bg1">
                    <a:lumMod val="75000"/>
                  </a:schemeClr>
                </a:solidFill>
                <a:effectLst/>
                <a:latin typeface="Times" charset="0"/>
                <a:ea typeface="ＭＳ Ｐゴシック" charset="0"/>
              </a:rPr>
              <a:t>Preliminary Draft – Only for Discussion</a:t>
            </a:r>
          </a:p>
        </p:txBody>
      </p:sp>
    </p:spTree>
    <p:extLst>
      <p:ext uri="{BB962C8B-B14F-4D97-AF65-F5344CB8AC3E}">
        <p14:creationId xmlns:p14="http://schemas.microsoft.com/office/powerpoint/2010/main" val="1345514590"/>
      </p:ext>
    </p:extLst>
  </p:cSld>
  <p:clrMapOvr>
    <a:masterClrMapping/>
  </p:clrMapOvr>
  <p:transition spd="med">
    <p:pull dir="d"/>
  </p:transition>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22D87B02-4156-6BA3-226C-4D86D4FAF25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C3E109-570F-B7C7-B4DD-65EBE9EDA30F}"/>
              </a:ext>
            </a:extLst>
          </p:cNvPr>
          <p:cNvSpPr>
            <a:spLocks noGrp="1"/>
          </p:cNvSpPr>
          <p:nvPr>
            <p:ph type="title"/>
          </p:nvPr>
        </p:nvSpPr>
        <p:spPr>
          <a:xfrm>
            <a:off x="221299" y="175050"/>
            <a:ext cx="10439400" cy="1112461"/>
          </a:xfrm>
        </p:spPr>
        <p:txBody>
          <a:bodyPr vert="horz" lIns="0" tIns="0" rIns="0" bIns="0" rtlCol="0" anchor="t" anchorCtr="0">
            <a:noAutofit/>
          </a:bodyPr>
          <a:lstStyle/>
          <a:p>
            <a:r>
              <a:rPr lang="en-GB" sz="2300" dirty="0">
                <a:solidFill>
                  <a:srgbClr val="007BBD"/>
                </a:solidFill>
                <a:latin typeface="Calibri" panose="020F0502020204030204" pitchFamily="34" charset="0"/>
                <a:ea typeface="Calibri" panose="020F0502020204030204" pitchFamily="34" charset="0"/>
                <a:cs typeface="Calibri" panose="020F0502020204030204" pitchFamily="34" charset="0"/>
              </a:rPr>
              <a:t>Definitions and descriptions </a:t>
            </a:r>
          </a:p>
        </p:txBody>
      </p:sp>
      <p:sp>
        <p:nvSpPr>
          <p:cNvPr id="3" name="Slide Number Placeholder 2">
            <a:extLst>
              <a:ext uri="{FF2B5EF4-FFF2-40B4-BE49-F238E27FC236}">
                <a16:creationId xmlns:a16="http://schemas.microsoft.com/office/drawing/2014/main" id="{FD6952D8-C408-D8C6-3268-2F1022F4BBFC}"/>
              </a:ext>
            </a:extLst>
          </p:cNvPr>
          <p:cNvSpPr>
            <a:spLocks noGrp="1"/>
          </p:cNvSpPr>
          <p:nvPr>
            <p:ph type="sldNum" sz="quarter" idx="10"/>
          </p:nvPr>
        </p:nvSpPr>
        <p:spPr/>
        <p:txBody>
          <a:bodyPr/>
          <a:lstStyle/>
          <a:p>
            <a:fld id="{306CB06F-8D94-B64C-AC66-62AFBAF0736E}" type="slidenum">
              <a:rPr lang="nl-NL" smtClean="0"/>
              <a:pPr/>
              <a:t>17</a:t>
            </a:fld>
            <a:endParaRPr lang="nl-NL"/>
          </a:p>
        </p:txBody>
      </p:sp>
      <p:sp>
        <p:nvSpPr>
          <p:cNvPr id="4" name="Content Placeholder 3">
            <a:extLst>
              <a:ext uri="{FF2B5EF4-FFF2-40B4-BE49-F238E27FC236}">
                <a16:creationId xmlns:a16="http://schemas.microsoft.com/office/drawing/2014/main" id="{F8EF8C35-5003-D4AA-D0AE-2DB72D47AA70}"/>
              </a:ext>
            </a:extLst>
          </p:cNvPr>
          <p:cNvSpPr>
            <a:spLocks noGrp="1"/>
          </p:cNvSpPr>
          <p:nvPr>
            <p:ph sz="quarter" idx="12"/>
          </p:nvPr>
        </p:nvSpPr>
        <p:spPr>
          <a:xfrm>
            <a:off x="279791" y="806285"/>
            <a:ext cx="10439400" cy="4536829"/>
          </a:xfrm>
        </p:spPr>
        <p:txBody>
          <a:bodyPr/>
          <a:lstStyle/>
          <a:p>
            <a:pPr>
              <a:lnSpc>
                <a:spcPct val="107000"/>
              </a:lnSpc>
              <a:spcAft>
                <a:spcPts val="800"/>
              </a:spcAft>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5° Risk Indicators </a:t>
            </a:r>
            <a:endParaRPr lang="nl-BE" sz="20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Several financial risk indicators can be developed. In essence these indicators depend on the risk taker, for example</a:t>
            </a:r>
            <a:r>
              <a:rPr lang="nl-BE"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nl-BE" sz="20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For the IORP : the solvency ratio</a:t>
            </a:r>
            <a:endParaRPr lang="nl-BE" sz="20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For the sponsor/employer : the reserving and the funding ratio</a:t>
            </a:r>
            <a:endParaRPr lang="nl-BE" sz="20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For the member/employee : the replacement ratio</a:t>
            </a:r>
            <a:endParaRPr lang="nl-BE" sz="2000" kern="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800"/>
              </a:spcAft>
            </a:pPr>
            <a:r>
              <a:rPr lang="nl-BE" sz="2000" kern="100" dirty="0">
                <a:effectLst/>
                <a:latin typeface="Calibri" panose="020F0502020204030204" pitchFamily="34" charset="0"/>
                <a:ea typeface="Calibri" panose="020F0502020204030204" pitchFamily="34" charset="0"/>
                <a:cs typeface="Times New Roman" panose="02020603050405020304" pitchFamily="18" charset="0"/>
              </a:rPr>
              <a:t>The quantification of the risk indicators will depend on the valuation framework</a:t>
            </a:r>
            <a:r>
              <a:rPr lang="nl-BE" sz="2000" kern="100" dirty="0">
                <a:latin typeface="Calibri" panose="020F0502020204030204" pitchFamily="34" charset="0"/>
                <a:ea typeface="Calibri" panose="020F0502020204030204" pitchFamily="34" charset="0"/>
                <a:cs typeface="Times New Roman" panose="02020603050405020304" pitchFamily="18" charset="0"/>
              </a:rPr>
              <a:t>, and the underlying methods and assumptions to project the assets and liabilities.</a:t>
            </a:r>
            <a:endParaRPr lang="nl-BE" sz="2000" kern="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800"/>
              </a:spcAft>
            </a:pPr>
            <a:endParaRPr lang="nl-BE" sz="2000" kern="100" dirty="0">
              <a:effectLst/>
              <a:latin typeface="Calibri Normaal"/>
              <a:ea typeface="Calibri" panose="020F0502020204030204" pitchFamily="34" charset="0"/>
              <a:cs typeface="Times New Roman" panose="02020603050405020304" pitchFamily="18" charset="0"/>
            </a:endParaRPr>
          </a:p>
          <a:p>
            <a:pPr marL="171450" indent="-171450">
              <a:spcAft>
                <a:spcPts val="800"/>
              </a:spcAft>
              <a:buFont typeface="Arial" panose="020B0604020202020204" pitchFamily="34" charset="0"/>
              <a:buChar char="•"/>
            </a:pPr>
            <a:endParaRPr lang="en-GB" sz="2000" dirty="0">
              <a:latin typeface="Calibri Normaal"/>
            </a:endParaRPr>
          </a:p>
        </p:txBody>
      </p:sp>
      <p:sp>
        <p:nvSpPr>
          <p:cNvPr id="5" name="Rectangle 4">
            <a:extLst>
              <a:ext uri="{FF2B5EF4-FFF2-40B4-BE49-F238E27FC236}">
                <a16:creationId xmlns:a16="http://schemas.microsoft.com/office/drawing/2014/main" id="{8993359E-7ECA-E82A-70D1-6A1D2D36A2D4}"/>
              </a:ext>
            </a:extLst>
          </p:cNvPr>
          <p:cNvSpPr/>
          <p:nvPr/>
        </p:nvSpPr>
        <p:spPr bwMode="auto">
          <a:xfrm>
            <a:off x="7406367" y="6059570"/>
            <a:ext cx="4557787" cy="441802"/>
          </a:xfrm>
          <a:prstGeom prst="rect">
            <a:avLst/>
          </a:prstGeom>
          <a:solidFill>
            <a:schemeClr val="bg1">
              <a:lumMod val="95000"/>
              <a:alpha val="70000"/>
            </a:schemeClr>
          </a:solidFill>
          <a:ln w="9525" cap="flat" cmpd="sng" algn="ctr">
            <a:solidFill>
              <a:schemeClr val="bg1">
                <a:lumMod val="65000"/>
              </a:schemeClr>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GB" sz="2000" b="1" i="1" u="none" strike="noStrike" cap="none" normalizeH="0" baseline="0" dirty="0">
                <a:ln>
                  <a:noFill/>
                </a:ln>
                <a:solidFill>
                  <a:schemeClr val="bg1">
                    <a:lumMod val="75000"/>
                  </a:schemeClr>
                </a:solidFill>
                <a:effectLst/>
                <a:latin typeface="Times" charset="0"/>
                <a:ea typeface="ＭＳ Ｐゴシック" charset="0"/>
              </a:rPr>
              <a:t>Preliminary Draft – Only for Discussion</a:t>
            </a:r>
          </a:p>
        </p:txBody>
      </p:sp>
    </p:spTree>
    <p:extLst>
      <p:ext uri="{BB962C8B-B14F-4D97-AF65-F5344CB8AC3E}">
        <p14:creationId xmlns:p14="http://schemas.microsoft.com/office/powerpoint/2010/main" val="1090566126"/>
      </p:ext>
    </p:extLst>
  </p:cSld>
  <p:clrMapOvr>
    <a:masterClrMapping/>
  </p:clrMapOvr>
  <p:transition spd="med">
    <p:pull dir="d"/>
  </p:transition>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CD12893B-3BAC-E10B-2F0A-6060209772E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1B37098-8465-B8B9-EC98-C267BBC3C493}"/>
              </a:ext>
            </a:extLst>
          </p:cNvPr>
          <p:cNvSpPr>
            <a:spLocks noGrp="1"/>
          </p:cNvSpPr>
          <p:nvPr>
            <p:ph type="title"/>
          </p:nvPr>
        </p:nvSpPr>
        <p:spPr>
          <a:xfrm>
            <a:off x="159707" y="156099"/>
            <a:ext cx="10439400" cy="1112461"/>
          </a:xfrm>
        </p:spPr>
        <p:txBody>
          <a:bodyPr vert="horz" lIns="0" tIns="0" rIns="0" bIns="0" rtlCol="0" anchor="t" anchorCtr="0">
            <a:noAutofit/>
          </a:bodyPr>
          <a:lstStyle/>
          <a:p>
            <a:r>
              <a:rPr lang="en-GB" sz="2300" dirty="0">
                <a:solidFill>
                  <a:srgbClr val="007BBD"/>
                </a:solidFill>
                <a:latin typeface="Calibri" panose="020F0502020204030204" pitchFamily="34" charset="0"/>
                <a:ea typeface="Calibri" panose="020F0502020204030204" pitchFamily="34" charset="0"/>
                <a:cs typeface="Calibri" panose="020F0502020204030204" pitchFamily="34" charset="0"/>
              </a:rPr>
              <a:t>Definitions and descriptions </a:t>
            </a:r>
          </a:p>
        </p:txBody>
      </p:sp>
      <p:sp>
        <p:nvSpPr>
          <p:cNvPr id="3" name="Slide Number Placeholder 2">
            <a:extLst>
              <a:ext uri="{FF2B5EF4-FFF2-40B4-BE49-F238E27FC236}">
                <a16:creationId xmlns:a16="http://schemas.microsoft.com/office/drawing/2014/main" id="{AD45DF01-0A31-D05F-B30E-74C95676DAB7}"/>
              </a:ext>
            </a:extLst>
          </p:cNvPr>
          <p:cNvSpPr>
            <a:spLocks noGrp="1"/>
          </p:cNvSpPr>
          <p:nvPr>
            <p:ph type="sldNum" sz="quarter" idx="10"/>
          </p:nvPr>
        </p:nvSpPr>
        <p:spPr/>
        <p:txBody>
          <a:bodyPr/>
          <a:lstStyle/>
          <a:p>
            <a:fld id="{306CB06F-8D94-B64C-AC66-62AFBAF0736E}" type="slidenum">
              <a:rPr lang="nl-NL" smtClean="0"/>
              <a:pPr/>
              <a:t>18</a:t>
            </a:fld>
            <a:endParaRPr lang="nl-NL"/>
          </a:p>
        </p:txBody>
      </p:sp>
      <p:sp>
        <p:nvSpPr>
          <p:cNvPr id="4" name="Content Placeholder 3">
            <a:extLst>
              <a:ext uri="{FF2B5EF4-FFF2-40B4-BE49-F238E27FC236}">
                <a16:creationId xmlns:a16="http://schemas.microsoft.com/office/drawing/2014/main" id="{482DE6B3-DB9C-EBA2-5452-133650FD2DB6}"/>
              </a:ext>
            </a:extLst>
          </p:cNvPr>
          <p:cNvSpPr>
            <a:spLocks noGrp="1"/>
          </p:cNvSpPr>
          <p:nvPr>
            <p:ph sz="quarter" idx="12"/>
          </p:nvPr>
        </p:nvSpPr>
        <p:spPr>
          <a:xfrm>
            <a:off x="260840" y="839449"/>
            <a:ext cx="10439400" cy="4536829"/>
          </a:xfrm>
        </p:spPr>
        <p:txBody>
          <a:bodyPr/>
          <a:lstStyle/>
          <a:p>
            <a:pPr>
              <a:lnSpc>
                <a:spcPct val="107000"/>
              </a:lnSpc>
              <a:spcAft>
                <a:spcPts val="800"/>
              </a:spcAft>
            </a:pPr>
            <a:r>
              <a:rPr lang="en-US" sz="2000" kern="100" dirty="0">
                <a:latin typeface="Calibri" panose="020F0502020204030204" pitchFamily="34" charset="0"/>
                <a:ea typeface="Calibri" panose="020F0502020204030204" pitchFamily="34" charset="0"/>
                <a:cs typeface="Times New Roman" panose="02020603050405020304" pitchFamily="18" charset="0"/>
              </a:rPr>
              <a:t>6</a:t>
            </a: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 Risk Appetite</a:t>
            </a:r>
            <a:r>
              <a:rPr lang="nl-BE" sz="2000" kern="1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The risk appetite of the risk taker is influenced by the risk capacity or the impact on the financial position of the risk taker in case of realization of the risk.</a:t>
            </a:r>
            <a:endParaRPr lang="nl-BE" sz="20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For the IORP : corporate finance strength of the institution </a:t>
            </a:r>
            <a:endParaRPr lang="nl-BE" sz="20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For the sponsor/employer : corporate finance strength of the company representing the employer</a:t>
            </a:r>
            <a:endParaRPr lang="nl-BE" sz="20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For the member/employee : personal finance </a:t>
            </a:r>
          </a:p>
          <a:p>
            <a:pPr lvl="0">
              <a:lnSpc>
                <a:spcPct val="107000"/>
              </a:lnSpc>
              <a:spcAft>
                <a:spcPts val="800"/>
              </a:spcAft>
            </a:pPr>
            <a:r>
              <a:rPr lang="nl-BE" sz="2000" kern="100" dirty="0">
                <a:effectLst/>
                <a:latin typeface="Calibri" panose="020F0502020204030204" pitchFamily="34" charset="0"/>
                <a:ea typeface="Calibri" panose="020F0502020204030204" pitchFamily="34" charset="0"/>
                <a:cs typeface="Times New Roman" panose="02020603050405020304" pitchFamily="18" charset="0"/>
              </a:rPr>
              <a:t>The risk appetite will allow to define the risk tolerance and corresponding limits.	</a:t>
            </a:r>
          </a:p>
          <a:p>
            <a:pPr>
              <a:spcAft>
                <a:spcPts val="800"/>
              </a:spcAft>
            </a:pPr>
            <a:r>
              <a:rPr lang="nl-BE" sz="16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nl-BE" sz="2000" kern="100" dirty="0">
              <a:effectLst/>
              <a:latin typeface="Calibri Normaal"/>
              <a:ea typeface="Calibri" panose="020F0502020204030204" pitchFamily="34" charset="0"/>
              <a:cs typeface="Times New Roman" panose="02020603050405020304" pitchFamily="18" charset="0"/>
            </a:endParaRPr>
          </a:p>
          <a:p>
            <a:pPr marL="171450" indent="-171450">
              <a:spcAft>
                <a:spcPts val="800"/>
              </a:spcAft>
              <a:buFont typeface="Arial" panose="020B0604020202020204" pitchFamily="34" charset="0"/>
              <a:buChar char="•"/>
            </a:pPr>
            <a:endParaRPr lang="en-GB" sz="2000" dirty="0">
              <a:latin typeface="Calibri Normaal"/>
            </a:endParaRPr>
          </a:p>
        </p:txBody>
      </p:sp>
      <p:sp>
        <p:nvSpPr>
          <p:cNvPr id="5" name="Rectangle 4">
            <a:extLst>
              <a:ext uri="{FF2B5EF4-FFF2-40B4-BE49-F238E27FC236}">
                <a16:creationId xmlns:a16="http://schemas.microsoft.com/office/drawing/2014/main" id="{06698587-537C-2963-8E6E-24248D11A700}"/>
              </a:ext>
            </a:extLst>
          </p:cNvPr>
          <p:cNvSpPr/>
          <p:nvPr/>
        </p:nvSpPr>
        <p:spPr bwMode="auto">
          <a:xfrm>
            <a:off x="7406367" y="6059570"/>
            <a:ext cx="4557787" cy="441802"/>
          </a:xfrm>
          <a:prstGeom prst="rect">
            <a:avLst/>
          </a:prstGeom>
          <a:solidFill>
            <a:schemeClr val="bg1">
              <a:lumMod val="95000"/>
              <a:alpha val="70000"/>
            </a:schemeClr>
          </a:solidFill>
          <a:ln w="9525" cap="flat" cmpd="sng" algn="ctr">
            <a:solidFill>
              <a:schemeClr val="bg1">
                <a:lumMod val="65000"/>
              </a:schemeClr>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GB" sz="2000" b="1" i="1" u="none" strike="noStrike" cap="none" normalizeH="0" baseline="0" dirty="0">
                <a:ln>
                  <a:noFill/>
                </a:ln>
                <a:solidFill>
                  <a:schemeClr val="bg1">
                    <a:lumMod val="75000"/>
                  </a:schemeClr>
                </a:solidFill>
                <a:effectLst/>
                <a:latin typeface="Times" charset="0"/>
                <a:ea typeface="ＭＳ Ｐゴシック" charset="0"/>
              </a:rPr>
              <a:t>Preliminary Draft – Only for Discussion</a:t>
            </a:r>
          </a:p>
        </p:txBody>
      </p:sp>
    </p:spTree>
    <p:extLst>
      <p:ext uri="{BB962C8B-B14F-4D97-AF65-F5344CB8AC3E}">
        <p14:creationId xmlns:p14="http://schemas.microsoft.com/office/powerpoint/2010/main" val="734858031"/>
      </p:ext>
    </p:extLst>
  </p:cSld>
  <p:clrMapOvr>
    <a:masterClrMapping/>
  </p:clrMapOvr>
  <p:transition spd="med">
    <p:pull dir="d"/>
  </p:transition>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49D477BF-B7F2-96B2-0233-43C9EEFC069B}"/>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9A4AA05-45AD-5D69-3219-5422B6F44341}"/>
              </a:ext>
            </a:extLst>
          </p:cNvPr>
          <p:cNvSpPr>
            <a:spLocks noGrp="1"/>
          </p:cNvSpPr>
          <p:nvPr>
            <p:ph type="sldNum" sz="quarter" idx="10"/>
          </p:nvPr>
        </p:nvSpPr>
        <p:spPr/>
        <p:txBody>
          <a:bodyPr/>
          <a:lstStyle/>
          <a:p>
            <a:fld id="{306CB06F-8D94-B64C-AC66-62AFBAF0736E}" type="slidenum">
              <a:rPr lang="nl-NL" smtClean="0"/>
              <a:pPr/>
              <a:t>19</a:t>
            </a:fld>
            <a:endParaRPr lang="nl-NL"/>
          </a:p>
        </p:txBody>
      </p:sp>
      <p:sp>
        <p:nvSpPr>
          <p:cNvPr id="4" name="Content Placeholder 3">
            <a:extLst>
              <a:ext uri="{FF2B5EF4-FFF2-40B4-BE49-F238E27FC236}">
                <a16:creationId xmlns:a16="http://schemas.microsoft.com/office/drawing/2014/main" id="{F463D819-0500-5EEE-4FDF-094BB94BD26E}"/>
              </a:ext>
            </a:extLst>
          </p:cNvPr>
          <p:cNvSpPr>
            <a:spLocks noGrp="1"/>
          </p:cNvSpPr>
          <p:nvPr>
            <p:ph sz="quarter" idx="12"/>
          </p:nvPr>
        </p:nvSpPr>
        <p:spPr>
          <a:xfrm>
            <a:off x="240250" y="736018"/>
            <a:ext cx="10439400" cy="4536829"/>
          </a:xfrm>
        </p:spPr>
        <p:txBody>
          <a:bodyPr/>
          <a:lstStyle/>
          <a:p>
            <a:pPr>
              <a:lnSpc>
                <a:spcPct val="107000"/>
              </a:lnSpc>
              <a:spcAft>
                <a:spcPts val="800"/>
              </a:spcAft>
            </a:pPr>
            <a:r>
              <a:rPr lang="nl-BE" sz="1600" kern="100" dirty="0">
                <a:effectLst/>
                <a:latin typeface="Calibri" panose="020F0502020204030204" pitchFamily="34" charset="0"/>
                <a:ea typeface="Calibri" panose="020F0502020204030204" pitchFamily="34" charset="0"/>
                <a:cs typeface="Times New Roman" panose="02020603050405020304" pitchFamily="18" charset="0"/>
              </a:rPr>
              <a:t> </a:t>
            </a: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7° Definition of ratios</a:t>
            </a:r>
            <a:endParaRPr lang="nl-BE" sz="20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Combining all aspects discussed before it should be possible to define risk indicators and ratios that best fit the needs and context of each risk taker involved in the IORP activity. </a:t>
            </a:r>
            <a:endParaRPr lang="nl-BE" sz="20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The valuation of the risk indicators depend on the projection of the cash flows and the assets and liabilities in the context of the pension plan, the ring-fenced funds or the total balance sheet of the IORP. For the purpose of the risk analyses these projections can be based on stochastic scenarios or when appropriate on deterministic scenarios. </a:t>
            </a:r>
            <a:endParaRPr lang="nl-BE" sz="20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The choice of the actuarial methods and the assumptions is governed by the professional judgement of the actuary overseeing the interest of all stakeholders. </a:t>
            </a:r>
            <a:endParaRPr lang="nl-BE" sz="20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itle 1">
            <a:extLst>
              <a:ext uri="{FF2B5EF4-FFF2-40B4-BE49-F238E27FC236}">
                <a16:creationId xmlns:a16="http://schemas.microsoft.com/office/drawing/2014/main" id="{5EAAB6CB-637E-26AF-953B-4D22F6D3D2FF}"/>
              </a:ext>
            </a:extLst>
          </p:cNvPr>
          <p:cNvSpPr txBox="1">
            <a:spLocks/>
          </p:cNvSpPr>
          <p:nvPr/>
        </p:nvSpPr>
        <p:spPr>
          <a:xfrm>
            <a:off x="240250" y="179788"/>
            <a:ext cx="10439400" cy="1112461"/>
          </a:xfrm>
          <a:prstGeom prst="rect">
            <a:avLst/>
          </a:prstGeom>
        </p:spPr>
        <p:txBody>
          <a:bodyPr vert="horz" lIns="0" tIns="0" rIns="0" bIns="0" rtlCol="0" anchor="t" anchorCtr="0">
            <a:noAutofit/>
          </a:bodyPr>
          <a:lstStyle>
            <a:lvl1pPr algn="l" defTabSz="761981" rtl="0" eaLnBrk="1" fontAlgn="base" hangingPunct="1">
              <a:spcBef>
                <a:spcPct val="0"/>
              </a:spcBef>
              <a:spcAft>
                <a:spcPct val="0"/>
              </a:spcAft>
              <a:defRPr sz="3200" b="1" i="0">
                <a:solidFill>
                  <a:schemeClr val="accent1"/>
                </a:solidFill>
                <a:latin typeface="Arial Bold"/>
                <a:ea typeface="Arial Bold"/>
                <a:cs typeface="Arial Bold"/>
              </a:defRPr>
            </a:lvl1pPr>
            <a:lvl2pPr algn="l" defTabSz="761981" rtl="0" eaLnBrk="1" fontAlgn="base" hangingPunct="1">
              <a:spcBef>
                <a:spcPct val="0"/>
              </a:spcBef>
              <a:spcAft>
                <a:spcPct val="0"/>
              </a:spcAft>
              <a:defRPr sz="3000">
                <a:solidFill>
                  <a:srgbClr val="D06000"/>
                </a:solidFill>
                <a:latin typeface="Verdana" charset="0"/>
                <a:ea typeface="ＭＳ Ｐゴシック" charset="0"/>
              </a:defRPr>
            </a:lvl2pPr>
            <a:lvl3pPr algn="l" defTabSz="761981" rtl="0" eaLnBrk="1" fontAlgn="base" hangingPunct="1">
              <a:spcBef>
                <a:spcPct val="0"/>
              </a:spcBef>
              <a:spcAft>
                <a:spcPct val="0"/>
              </a:spcAft>
              <a:defRPr sz="3000">
                <a:solidFill>
                  <a:srgbClr val="D06000"/>
                </a:solidFill>
                <a:latin typeface="Verdana" charset="0"/>
                <a:ea typeface="ＭＳ Ｐゴシック" charset="0"/>
              </a:defRPr>
            </a:lvl3pPr>
            <a:lvl4pPr algn="l" defTabSz="761981" rtl="0" eaLnBrk="1" fontAlgn="base" hangingPunct="1">
              <a:spcBef>
                <a:spcPct val="0"/>
              </a:spcBef>
              <a:spcAft>
                <a:spcPct val="0"/>
              </a:spcAft>
              <a:defRPr sz="3000">
                <a:solidFill>
                  <a:srgbClr val="D06000"/>
                </a:solidFill>
                <a:latin typeface="Verdana" charset="0"/>
                <a:ea typeface="ＭＳ Ｐゴシック" charset="0"/>
              </a:defRPr>
            </a:lvl4pPr>
            <a:lvl5pPr algn="l" defTabSz="761981" rtl="0" eaLnBrk="1" fontAlgn="base" hangingPunct="1">
              <a:spcBef>
                <a:spcPct val="0"/>
              </a:spcBef>
              <a:spcAft>
                <a:spcPct val="0"/>
              </a:spcAft>
              <a:defRPr sz="3000">
                <a:solidFill>
                  <a:srgbClr val="D06000"/>
                </a:solidFill>
                <a:latin typeface="Verdana" charset="0"/>
                <a:ea typeface="ＭＳ Ｐゴシック" charset="0"/>
              </a:defRPr>
            </a:lvl5pPr>
            <a:lvl6pPr marL="457189" algn="l" defTabSz="761981" rtl="0" eaLnBrk="1" fontAlgn="base" hangingPunct="1">
              <a:spcBef>
                <a:spcPct val="0"/>
              </a:spcBef>
              <a:spcAft>
                <a:spcPct val="0"/>
              </a:spcAft>
              <a:defRPr sz="3000">
                <a:solidFill>
                  <a:srgbClr val="D06000"/>
                </a:solidFill>
                <a:latin typeface="Verdana" charset="0"/>
                <a:ea typeface="ＭＳ Ｐゴシック" charset="0"/>
              </a:defRPr>
            </a:lvl6pPr>
            <a:lvl7pPr marL="914377" algn="l" defTabSz="761981" rtl="0" eaLnBrk="1" fontAlgn="base" hangingPunct="1">
              <a:spcBef>
                <a:spcPct val="0"/>
              </a:spcBef>
              <a:spcAft>
                <a:spcPct val="0"/>
              </a:spcAft>
              <a:defRPr sz="3000">
                <a:solidFill>
                  <a:srgbClr val="D06000"/>
                </a:solidFill>
                <a:latin typeface="Verdana" charset="0"/>
                <a:ea typeface="ＭＳ Ｐゴシック" charset="0"/>
              </a:defRPr>
            </a:lvl7pPr>
            <a:lvl8pPr marL="1371566" algn="l" defTabSz="761981" rtl="0" eaLnBrk="1" fontAlgn="base" hangingPunct="1">
              <a:spcBef>
                <a:spcPct val="0"/>
              </a:spcBef>
              <a:spcAft>
                <a:spcPct val="0"/>
              </a:spcAft>
              <a:defRPr sz="3000">
                <a:solidFill>
                  <a:srgbClr val="D06000"/>
                </a:solidFill>
                <a:latin typeface="Verdana" charset="0"/>
                <a:ea typeface="ＭＳ Ｐゴシック" charset="0"/>
              </a:defRPr>
            </a:lvl8pPr>
            <a:lvl9pPr marL="1828754" algn="l" defTabSz="761981" rtl="0" eaLnBrk="1" fontAlgn="base" hangingPunct="1">
              <a:spcBef>
                <a:spcPct val="0"/>
              </a:spcBef>
              <a:spcAft>
                <a:spcPct val="0"/>
              </a:spcAft>
              <a:defRPr sz="3000">
                <a:solidFill>
                  <a:srgbClr val="D06000"/>
                </a:solidFill>
                <a:latin typeface="Verdana" charset="0"/>
                <a:ea typeface="ＭＳ Ｐゴシック" charset="0"/>
              </a:defRPr>
            </a:lvl9pPr>
          </a:lstStyle>
          <a:p>
            <a:r>
              <a:rPr lang="en-GB" sz="2300" kern="0">
                <a:solidFill>
                  <a:srgbClr val="007BBD"/>
                </a:solidFill>
                <a:latin typeface="Calibri" panose="020F0502020204030204" pitchFamily="34" charset="0"/>
                <a:ea typeface="Calibri" panose="020F0502020204030204" pitchFamily="34" charset="0"/>
                <a:cs typeface="Calibri" panose="020F0502020204030204" pitchFamily="34" charset="0"/>
              </a:rPr>
              <a:t>Definitions and descriptions </a:t>
            </a:r>
            <a:endParaRPr lang="en-GB" sz="2300" kern="0" dirty="0">
              <a:solidFill>
                <a:srgbClr val="007BBD"/>
              </a:solidFill>
              <a:latin typeface="Calibri" panose="020F0502020204030204" pitchFamily="34" charset="0"/>
              <a:ea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F6C18FBD-EC80-94E0-B35D-7E8262B08B4B}"/>
              </a:ext>
            </a:extLst>
          </p:cNvPr>
          <p:cNvSpPr/>
          <p:nvPr/>
        </p:nvSpPr>
        <p:spPr bwMode="auto">
          <a:xfrm>
            <a:off x="7406367" y="6059570"/>
            <a:ext cx="4557787" cy="441802"/>
          </a:xfrm>
          <a:prstGeom prst="rect">
            <a:avLst/>
          </a:prstGeom>
          <a:solidFill>
            <a:schemeClr val="bg1">
              <a:lumMod val="95000"/>
              <a:alpha val="70000"/>
            </a:schemeClr>
          </a:solidFill>
          <a:ln w="9525" cap="flat" cmpd="sng" algn="ctr">
            <a:solidFill>
              <a:schemeClr val="bg1">
                <a:lumMod val="65000"/>
              </a:schemeClr>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GB" sz="2000" b="1" i="1" u="none" strike="noStrike" cap="none" normalizeH="0" baseline="0" dirty="0">
                <a:ln>
                  <a:noFill/>
                </a:ln>
                <a:solidFill>
                  <a:schemeClr val="bg1">
                    <a:lumMod val="75000"/>
                  </a:schemeClr>
                </a:solidFill>
                <a:effectLst/>
                <a:latin typeface="Times" charset="0"/>
                <a:ea typeface="ＭＳ Ｐゴシック" charset="0"/>
              </a:rPr>
              <a:t>Preliminary Draft – Only for Discussion</a:t>
            </a:r>
          </a:p>
        </p:txBody>
      </p:sp>
    </p:spTree>
    <p:extLst>
      <p:ext uri="{BB962C8B-B14F-4D97-AF65-F5344CB8AC3E}">
        <p14:creationId xmlns:p14="http://schemas.microsoft.com/office/powerpoint/2010/main" val="1433788548"/>
      </p:ext>
    </p:extLst>
  </p:cSld>
  <p:clrMapOvr>
    <a:masterClrMapping/>
  </p:clrMapOvr>
  <p:transition spd="med">
    <p:pull dir="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825CA-DD0C-B715-8ACE-33AE8F6E6EB5}"/>
              </a:ext>
            </a:extLst>
          </p:cNvPr>
          <p:cNvSpPr>
            <a:spLocks noGrp="1"/>
          </p:cNvSpPr>
          <p:nvPr>
            <p:ph type="title"/>
          </p:nvPr>
        </p:nvSpPr>
        <p:spPr/>
        <p:txBody>
          <a:bodyPr/>
          <a:lstStyle/>
          <a:p>
            <a:r>
              <a:rPr lang="da-DK" dirty="0"/>
              <a:t>Agenda</a:t>
            </a:r>
            <a:endParaRPr lang="en-GB" dirty="0"/>
          </a:p>
        </p:txBody>
      </p:sp>
      <p:sp>
        <p:nvSpPr>
          <p:cNvPr id="3" name="Slide Number Placeholder 2">
            <a:extLst>
              <a:ext uri="{FF2B5EF4-FFF2-40B4-BE49-F238E27FC236}">
                <a16:creationId xmlns:a16="http://schemas.microsoft.com/office/drawing/2014/main" id="{D39F9B46-A3C4-7E92-6F17-611935064F05}"/>
              </a:ext>
            </a:extLst>
          </p:cNvPr>
          <p:cNvSpPr>
            <a:spLocks noGrp="1"/>
          </p:cNvSpPr>
          <p:nvPr>
            <p:ph type="sldNum" sz="quarter" idx="12"/>
          </p:nvPr>
        </p:nvSpPr>
        <p:spPr/>
        <p:txBody>
          <a:bodyPr/>
          <a:lstStyle/>
          <a:p>
            <a:fld id="{F2FF469D-DB44-0740-A075-5A7E9FEA0703}" type="slidenum">
              <a:rPr lang="de-DE" smtClean="0"/>
              <a:pPr/>
              <a:t>2</a:t>
            </a:fld>
            <a:endParaRPr lang="de-DE"/>
          </a:p>
        </p:txBody>
      </p:sp>
      <p:sp>
        <p:nvSpPr>
          <p:cNvPr id="4" name="Text Placeholder 3">
            <a:extLst>
              <a:ext uri="{FF2B5EF4-FFF2-40B4-BE49-F238E27FC236}">
                <a16:creationId xmlns:a16="http://schemas.microsoft.com/office/drawing/2014/main" id="{AF38B54F-7959-D3AB-96E2-715090F13EC1}"/>
              </a:ext>
            </a:extLst>
          </p:cNvPr>
          <p:cNvSpPr>
            <a:spLocks noGrp="1"/>
          </p:cNvSpPr>
          <p:nvPr>
            <p:ph type="body" sz="quarter" idx="13"/>
          </p:nvPr>
        </p:nvSpPr>
        <p:spPr/>
        <p:txBody>
          <a:bodyPr/>
          <a:lstStyle/>
          <a:p>
            <a:r>
              <a:rPr lang="da-DK" dirty="0" err="1"/>
              <a:t>Recap</a:t>
            </a:r>
            <a:r>
              <a:rPr lang="da-DK" dirty="0"/>
              <a:t> and status on QRM </a:t>
            </a:r>
            <a:r>
              <a:rPr lang="da-DK" dirty="0" err="1"/>
              <a:t>project</a:t>
            </a:r>
            <a:endParaRPr lang="da-DK" dirty="0"/>
          </a:p>
          <a:p>
            <a:r>
              <a:rPr lang="da-DK" dirty="0"/>
              <a:t>Please ask </a:t>
            </a:r>
            <a:r>
              <a:rPr lang="da-DK" dirty="0" err="1"/>
              <a:t>questions</a:t>
            </a:r>
            <a:r>
              <a:rPr lang="da-DK" dirty="0"/>
              <a:t> and give input 🙏</a:t>
            </a:r>
            <a:endParaRPr lang="en-GB" dirty="0"/>
          </a:p>
        </p:txBody>
      </p:sp>
    </p:spTree>
    <p:extLst>
      <p:ext uri="{BB962C8B-B14F-4D97-AF65-F5344CB8AC3E}">
        <p14:creationId xmlns:p14="http://schemas.microsoft.com/office/powerpoint/2010/main" val="33483066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3DDE4823-84F6-73ED-39B9-5C18A658F5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6D8CE90-40E9-4294-F90E-8101B4FECBFE}"/>
              </a:ext>
            </a:extLst>
          </p:cNvPr>
          <p:cNvSpPr>
            <a:spLocks noGrp="1"/>
          </p:cNvSpPr>
          <p:nvPr>
            <p:ph type="title"/>
          </p:nvPr>
        </p:nvSpPr>
        <p:spPr>
          <a:xfrm>
            <a:off x="224456" y="239822"/>
            <a:ext cx="10440000" cy="648000"/>
          </a:xfrm>
        </p:spPr>
        <p:txBody>
          <a:bodyPr vert="horz" lIns="0" tIns="0" rIns="0" bIns="0" rtlCol="0" anchor="t" anchorCtr="0">
            <a:noAutofit/>
          </a:bodyPr>
          <a:lstStyle/>
          <a:p>
            <a:r>
              <a:rPr lang="en-GB" sz="2300" dirty="0">
                <a:solidFill>
                  <a:srgbClr val="007BBD"/>
                </a:solidFill>
                <a:latin typeface="Calibri" panose="020F0502020204030204" pitchFamily="34" charset="0"/>
                <a:ea typeface="Calibri" panose="020F0502020204030204" pitchFamily="34" charset="0"/>
                <a:cs typeface="Calibri" panose="020F0502020204030204" pitchFamily="34" charset="0"/>
              </a:rPr>
              <a:t>Summary  </a:t>
            </a:r>
          </a:p>
        </p:txBody>
      </p:sp>
      <p:sp>
        <p:nvSpPr>
          <p:cNvPr id="3" name="Slide Number Placeholder 2">
            <a:extLst>
              <a:ext uri="{FF2B5EF4-FFF2-40B4-BE49-F238E27FC236}">
                <a16:creationId xmlns:a16="http://schemas.microsoft.com/office/drawing/2014/main" id="{896B6C37-B3ED-6BD1-D19D-5A0D9D41162A}"/>
              </a:ext>
            </a:extLst>
          </p:cNvPr>
          <p:cNvSpPr>
            <a:spLocks noGrp="1"/>
          </p:cNvSpPr>
          <p:nvPr>
            <p:ph type="sldNum" sz="quarter" idx="10"/>
          </p:nvPr>
        </p:nvSpPr>
        <p:spPr/>
        <p:txBody>
          <a:bodyPr/>
          <a:lstStyle/>
          <a:p>
            <a:fld id="{306CB06F-8D94-B64C-AC66-62AFBAF0736E}" type="slidenum">
              <a:rPr lang="nl-NL" smtClean="0"/>
              <a:pPr/>
              <a:t>20</a:t>
            </a:fld>
            <a:endParaRPr lang="nl-NL"/>
          </a:p>
        </p:txBody>
      </p:sp>
      <p:sp>
        <p:nvSpPr>
          <p:cNvPr id="4" name="Content Placeholder 3">
            <a:extLst>
              <a:ext uri="{FF2B5EF4-FFF2-40B4-BE49-F238E27FC236}">
                <a16:creationId xmlns:a16="http://schemas.microsoft.com/office/drawing/2014/main" id="{17E5D2D2-A610-4782-5F77-7506AE55D86B}"/>
              </a:ext>
            </a:extLst>
          </p:cNvPr>
          <p:cNvSpPr>
            <a:spLocks noGrp="1"/>
          </p:cNvSpPr>
          <p:nvPr>
            <p:ph sz="quarter" idx="12"/>
          </p:nvPr>
        </p:nvSpPr>
        <p:spPr>
          <a:xfrm>
            <a:off x="676295" y="1254178"/>
            <a:ext cx="10439400" cy="5040000"/>
          </a:xfrm>
        </p:spPr>
        <p:txBody>
          <a:bodyPr/>
          <a:lstStyle/>
          <a:p>
            <a:pPr>
              <a:spcAft>
                <a:spcPts val="800"/>
              </a:spcAft>
            </a:pPr>
            <a:r>
              <a:rPr lang="nl-BE" sz="800" kern="100">
                <a:effectLst/>
                <a:latin typeface="Calibri" panose="020F0502020204030204" pitchFamily="34" charset="0"/>
                <a:ea typeface="Calibri" panose="020F0502020204030204" pitchFamily="34" charset="0"/>
                <a:cs typeface="Times New Roman" panose="02020603050405020304" pitchFamily="18" charset="0"/>
              </a:rPr>
              <a:t> </a:t>
            </a:r>
            <a:endParaRPr lang="en-GB"/>
          </a:p>
        </p:txBody>
      </p:sp>
      <p:pic>
        <p:nvPicPr>
          <p:cNvPr id="7" name="Afbeelding 6">
            <a:extLst>
              <a:ext uri="{FF2B5EF4-FFF2-40B4-BE49-F238E27FC236}">
                <a16:creationId xmlns:a16="http://schemas.microsoft.com/office/drawing/2014/main" id="{95107F2E-1F6F-3961-8344-29279B9B4D5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4456" y="798430"/>
            <a:ext cx="7633593" cy="4004575"/>
          </a:xfrm>
          <a:prstGeom prst="rect">
            <a:avLst/>
          </a:prstGeom>
          <a:noFill/>
          <a:ln>
            <a:noFill/>
          </a:ln>
        </p:spPr>
      </p:pic>
      <p:sp>
        <p:nvSpPr>
          <p:cNvPr id="5" name="Rectangle 4">
            <a:extLst>
              <a:ext uri="{FF2B5EF4-FFF2-40B4-BE49-F238E27FC236}">
                <a16:creationId xmlns:a16="http://schemas.microsoft.com/office/drawing/2014/main" id="{B00DA9CA-2D44-5F1E-0F95-C51F4D1599DD}"/>
              </a:ext>
            </a:extLst>
          </p:cNvPr>
          <p:cNvSpPr/>
          <p:nvPr/>
        </p:nvSpPr>
        <p:spPr bwMode="auto">
          <a:xfrm>
            <a:off x="7477434" y="5995506"/>
            <a:ext cx="4557787" cy="441802"/>
          </a:xfrm>
          <a:prstGeom prst="rect">
            <a:avLst/>
          </a:prstGeom>
          <a:solidFill>
            <a:schemeClr val="bg1">
              <a:lumMod val="95000"/>
              <a:alpha val="70000"/>
            </a:schemeClr>
          </a:solidFill>
          <a:ln w="9525" cap="flat" cmpd="sng" algn="ctr">
            <a:solidFill>
              <a:schemeClr val="bg1">
                <a:lumMod val="65000"/>
              </a:schemeClr>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GB" sz="2000" b="1" i="1" u="none" strike="noStrike" cap="none" normalizeH="0" baseline="0" dirty="0">
                <a:ln>
                  <a:noFill/>
                </a:ln>
                <a:solidFill>
                  <a:schemeClr val="bg1">
                    <a:lumMod val="75000"/>
                  </a:schemeClr>
                </a:solidFill>
                <a:effectLst/>
                <a:latin typeface="Times" charset="0"/>
                <a:ea typeface="ＭＳ Ｐゴシック" charset="0"/>
              </a:rPr>
              <a:t>Preliminary Draft – Only for Discussion</a:t>
            </a:r>
          </a:p>
        </p:txBody>
      </p:sp>
    </p:spTree>
    <p:extLst>
      <p:ext uri="{BB962C8B-B14F-4D97-AF65-F5344CB8AC3E}">
        <p14:creationId xmlns:p14="http://schemas.microsoft.com/office/powerpoint/2010/main" val="4061848964"/>
      </p:ext>
    </p:extLst>
  </p:cSld>
  <p:clrMapOvr>
    <a:masterClrMapping/>
  </p:clrMapOvr>
  <p:transition spd="med">
    <p:pull dir="d"/>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5">
            <a:extLst>
              <a:ext uri="{FF2B5EF4-FFF2-40B4-BE49-F238E27FC236}">
                <a16:creationId xmlns:a16="http://schemas.microsoft.com/office/drawing/2014/main" id="{5F3C1810-1C67-492D-84B0-45988BD2C765}"/>
              </a:ext>
            </a:extLst>
          </p:cNvPr>
          <p:cNvSpPr txBox="1">
            <a:spLocks/>
          </p:cNvSpPr>
          <p:nvPr/>
        </p:nvSpPr>
        <p:spPr>
          <a:xfrm>
            <a:off x="202047" y="1036871"/>
            <a:ext cx="8784936" cy="505908"/>
          </a:xfrm>
          <a:prstGeom prst="rect">
            <a:avLst/>
          </a:prstGeom>
          <a:extLst>
            <a:ext uri="{909E8E84-426E-40dd-AFC4-6F175D3DCCD1}">
              <a14:hiddenFill xmlns="" xmlns:a14="http://schemas.microsoft.com/office/drawing/2010/main">
                <a:solidFill>
                  <a:srgbClr val="66400C"/>
                </a:solidFill>
              </a14:hiddenFill>
            </a:ext>
          </a:extLst>
        </p:spPr>
        <p:txBody>
          <a:bodyPr vert="horz" wrap="square" lIns="0" tIns="13335" rIns="0" bIns="0" rtlCol="0" anchor="b" anchorCtr="0">
            <a:spAutoFit/>
          </a:bodyPr>
          <a:lstStyle>
            <a:lvl1pPr algn="l" defTabSz="762000" rtl="0" eaLnBrk="1" fontAlgn="base" hangingPunct="1">
              <a:spcBef>
                <a:spcPct val="0"/>
              </a:spcBef>
              <a:spcAft>
                <a:spcPct val="0"/>
              </a:spcAft>
              <a:defRPr sz="3000" b="1" i="0">
                <a:solidFill>
                  <a:schemeClr val="bg1"/>
                </a:solidFill>
                <a:latin typeface="Calibri Vet" charset="0"/>
                <a:ea typeface="Calibri Vet" charset="0"/>
                <a:cs typeface="Calibri Vet" charset="0"/>
              </a:defRPr>
            </a:lvl1pPr>
            <a:lvl2pPr algn="l" defTabSz="762000" rtl="0" eaLnBrk="1" fontAlgn="base" hangingPunct="1">
              <a:spcBef>
                <a:spcPct val="0"/>
              </a:spcBef>
              <a:spcAft>
                <a:spcPct val="0"/>
              </a:spcAft>
              <a:defRPr sz="3000">
                <a:solidFill>
                  <a:srgbClr val="D06000"/>
                </a:solidFill>
                <a:latin typeface="Verdana" charset="0"/>
                <a:ea typeface="ＭＳ Ｐゴシック" charset="0"/>
              </a:defRPr>
            </a:lvl2pPr>
            <a:lvl3pPr algn="l" defTabSz="762000" rtl="0" eaLnBrk="1" fontAlgn="base" hangingPunct="1">
              <a:spcBef>
                <a:spcPct val="0"/>
              </a:spcBef>
              <a:spcAft>
                <a:spcPct val="0"/>
              </a:spcAft>
              <a:defRPr sz="3000">
                <a:solidFill>
                  <a:srgbClr val="D06000"/>
                </a:solidFill>
                <a:latin typeface="Verdana" charset="0"/>
                <a:ea typeface="ＭＳ Ｐゴシック" charset="0"/>
              </a:defRPr>
            </a:lvl3pPr>
            <a:lvl4pPr algn="l" defTabSz="762000" rtl="0" eaLnBrk="1" fontAlgn="base" hangingPunct="1">
              <a:spcBef>
                <a:spcPct val="0"/>
              </a:spcBef>
              <a:spcAft>
                <a:spcPct val="0"/>
              </a:spcAft>
              <a:defRPr sz="3000">
                <a:solidFill>
                  <a:srgbClr val="D06000"/>
                </a:solidFill>
                <a:latin typeface="Verdana" charset="0"/>
                <a:ea typeface="ＭＳ Ｐゴシック" charset="0"/>
              </a:defRPr>
            </a:lvl4pPr>
            <a:lvl5pPr algn="l" defTabSz="762000" rtl="0" eaLnBrk="1" fontAlgn="base" hangingPunct="1">
              <a:spcBef>
                <a:spcPct val="0"/>
              </a:spcBef>
              <a:spcAft>
                <a:spcPct val="0"/>
              </a:spcAft>
              <a:defRPr sz="3000">
                <a:solidFill>
                  <a:srgbClr val="D06000"/>
                </a:solidFill>
                <a:latin typeface="Verdana" charset="0"/>
                <a:ea typeface="ＭＳ Ｐゴシック" charset="0"/>
              </a:defRPr>
            </a:lvl5pPr>
            <a:lvl6pPr marL="457200" algn="l" defTabSz="762000" rtl="0" eaLnBrk="1" fontAlgn="base" hangingPunct="1">
              <a:spcBef>
                <a:spcPct val="0"/>
              </a:spcBef>
              <a:spcAft>
                <a:spcPct val="0"/>
              </a:spcAft>
              <a:defRPr sz="3000">
                <a:solidFill>
                  <a:srgbClr val="D06000"/>
                </a:solidFill>
                <a:latin typeface="Verdana" charset="0"/>
                <a:ea typeface="ＭＳ Ｐゴシック" charset="0"/>
              </a:defRPr>
            </a:lvl6pPr>
            <a:lvl7pPr marL="914400" algn="l" defTabSz="762000" rtl="0" eaLnBrk="1" fontAlgn="base" hangingPunct="1">
              <a:spcBef>
                <a:spcPct val="0"/>
              </a:spcBef>
              <a:spcAft>
                <a:spcPct val="0"/>
              </a:spcAft>
              <a:defRPr sz="3000">
                <a:solidFill>
                  <a:srgbClr val="D06000"/>
                </a:solidFill>
                <a:latin typeface="Verdana" charset="0"/>
                <a:ea typeface="ＭＳ Ｐゴシック" charset="0"/>
              </a:defRPr>
            </a:lvl7pPr>
            <a:lvl8pPr marL="1371600" algn="l" defTabSz="762000" rtl="0" eaLnBrk="1" fontAlgn="base" hangingPunct="1">
              <a:spcBef>
                <a:spcPct val="0"/>
              </a:spcBef>
              <a:spcAft>
                <a:spcPct val="0"/>
              </a:spcAft>
              <a:defRPr sz="3000">
                <a:solidFill>
                  <a:srgbClr val="D06000"/>
                </a:solidFill>
                <a:latin typeface="Verdana" charset="0"/>
                <a:ea typeface="ＭＳ Ｐゴシック" charset="0"/>
              </a:defRPr>
            </a:lvl8pPr>
            <a:lvl9pPr marL="1828800" algn="l" defTabSz="762000" rtl="0" eaLnBrk="1" fontAlgn="base" hangingPunct="1">
              <a:spcBef>
                <a:spcPct val="0"/>
              </a:spcBef>
              <a:spcAft>
                <a:spcPct val="0"/>
              </a:spcAft>
              <a:defRPr sz="3000">
                <a:solidFill>
                  <a:srgbClr val="D06000"/>
                </a:solidFill>
                <a:latin typeface="Verdana" charset="0"/>
                <a:ea typeface="ＭＳ Ｐゴシック" charset="0"/>
              </a:defRPr>
            </a:lvl9pPr>
          </a:lstStyle>
          <a:p>
            <a:pPr marL="12700" defTabSz="1015975">
              <a:spcBef>
                <a:spcPts val="105"/>
              </a:spcBef>
            </a:pPr>
            <a:r>
              <a:rPr lang="en-US" sz="3200" spc="151" dirty="0">
                <a:solidFill>
                  <a:srgbClr val="FFFFFF"/>
                </a:solidFill>
                <a:latin typeface="Arial Bold" panose="020B0704020202020204" pitchFamily="34" charset="0"/>
                <a:cs typeface="Arial Bold" panose="020B0704020202020204" pitchFamily="34" charset="0"/>
              </a:rPr>
              <a:t>ACTUARIAL ASSOCIATION OF EUROPE</a:t>
            </a:r>
            <a:endParaRPr lang="en-US" kern="0" dirty="0">
              <a:solidFill>
                <a:srgbClr val="FFFFFF"/>
              </a:solidFill>
              <a:latin typeface="Arial Bold" panose="020B0704020202020204" pitchFamily="34" charset="0"/>
              <a:cs typeface="Arial Bold" panose="020B0704020202020204" pitchFamily="34" charset="0"/>
            </a:endParaRPr>
          </a:p>
        </p:txBody>
      </p:sp>
      <p:sp>
        <p:nvSpPr>
          <p:cNvPr id="5" name="object 6">
            <a:extLst>
              <a:ext uri="{FF2B5EF4-FFF2-40B4-BE49-F238E27FC236}">
                <a16:creationId xmlns:a16="http://schemas.microsoft.com/office/drawing/2014/main" id="{8BE3498A-D3BE-63D5-FDFF-FC1BF192DC8D}"/>
              </a:ext>
            </a:extLst>
          </p:cNvPr>
          <p:cNvSpPr txBox="1"/>
          <p:nvPr/>
        </p:nvSpPr>
        <p:spPr>
          <a:xfrm>
            <a:off x="202046" y="1955865"/>
            <a:ext cx="6648172" cy="2514599"/>
          </a:xfrm>
          <a:prstGeom prst="rect">
            <a:avLst/>
          </a:prstGeom>
        </p:spPr>
        <p:txBody>
          <a:bodyPr vert="horz" wrap="square" lIns="0" tIns="84455" rIns="0" bIns="0" rtlCol="0">
            <a:spAutoFit/>
          </a:bodyPr>
          <a:lstStyle/>
          <a:p>
            <a:pPr marL="12700" defTabSz="1219170">
              <a:spcBef>
                <a:spcPts val="665"/>
              </a:spcBef>
            </a:pPr>
            <a:r>
              <a:rPr lang="en-US" sz="2200" spc="-5" dirty="0">
                <a:solidFill>
                  <a:srgbClr val="FFFFFF"/>
                </a:solidFill>
                <a:latin typeface="Arial Regular"/>
                <a:ea typeface="ＭＳ Ｐゴシック"/>
                <a:cs typeface="Arial Bold" panose="020B0704020202020204" pitchFamily="34" charset="0"/>
              </a:rPr>
              <a:t>Silversquare North</a:t>
            </a:r>
            <a:endParaRPr lang="en-US" sz="2200" spc="-5" dirty="0">
              <a:solidFill>
                <a:srgbClr val="FFFFFF"/>
              </a:solidFill>
              <a:latin typeface="Arial Regular"/>
              <a:cs typeface="Arial Bold" panose="020B0704020202020204" pitchFamily="34" charset="0"/>
            </a:endParaRPr>
          </a:p>
          <a:p>
            <a:pPr marL="12700" marR="1516342" defTabSz="1219170">
              <a:lnSpc>
                <a:spcPct val="121200"/>
              </a:lnSpc>
              <a:spcBef>
                <a:spcPts val="5"/>
              </a:spcBef>
            </a:pPr>
            <a:r>
              <a:rPr lang="en-US" sz="2200" spc="-5" dirty="0">
                <a:solidFill>
                  <a:srgbClr val="FFFFFF"/>
                </a:solidFill>
                <a:latin typeface="Arial Regular"/>
                <a:ea typeface="ＭＳ Ｐゴシック"/>
                <a:cs typeface="Arial Bold" panose="020B0704020202020204" pitchFamily="34" charset="0"/>
              </a:rPr>
              <a:t>Boulevard Roi Albert II 4   </a:t>
            </a:r>
          </a:p>
          <a:p>
            <a:pPr marL="12700" marR="1516342" defTabSz="1219170">
              <a:lnSpc>
                <a:spcPct val="121200"/>
              </a:lnSpc>
              <a:spcBef>
                <a:spcPts val="5"/>
              </a:spcBef>
            </a:pPr>
            <a:r>
              <a:rPr lang="en-US" sz="2200" spc="-5" dirty="0">
                <a:solidFill>
                  <a:srgbClr val="FFFFFF"/>
                </a:solidFill>
                <a:latin typeface="Arial Regular"/>
                <a:ea typeface="ＭＳ Ｐゴシック"/>
                <a:cs typeface="Arial Bold" panose="020B0704020202020204" pitchFamily="34" charset="0"/>
              </a:rPr>
              <a:t>1000 Brussels, Belgium  </a:t>
            </a:r>
          </a:p>
          <a:p>
            <a:pPr marL="12700" marR="1516342" defTabSz="1219170">
              <a:lnSpc>
                <a:spcPct val="121200"/>
              </a:lnSpc>
              <a:spcBef>
                <a:spcPts val="5"/>
              </a:spcBef>
            </a:pPr>
            <a:r>
              <a:rPr lang="en-US" sz="2200" spc="-5" dirty="0">
                <a:solidFill>
                  <a:srgbClr val="FFFFFF"/>
                </a:solidFill>
                <a:latin typeface="Arial Regular"/>
                <a:ea typeface="ＭＳ Ｐゴシック"/>
                <a:cs typeface="Arial Bold" panose="020B0704020202020204" pitchFamily="34" charset="0"/>
              </a:rPr>
              <a:t>www.actuary.eu </a:t>
            </a:r>
            <a:endParaRPr lang="en-US" sz="2200" dirty="0">
              <a:solidFill>
                <a:srgbClr val="FFFFFF"/>
              </a:solidFill>
              <a:latin typeface="Arial Regular"/>
              <a:cs typeface="Arial Bold" panose="020B0704020202020204" pitchFamily="34" charset="0"/>
            </a:endParaRPr>
          </a:p>
          <a:p>
            <a:pPr marL="12700" defTabSz="1219170">
              <a:spcBef>
                <a:spcPts val="551"/>
              </a:spcBef>
            </a:pPr>
            <a:r>
              <a:rPr lang="en-US" sz="2200" spc="-5" dirty="0">
                <a:solidFill>
                  <a:srgbClr val="FFFFFF"/>
                </a:solidFill>
                <a:latin typeface="Arial Regular"/>
                <a:cs typeface="Arial Bold" panose="020B0704020202020204" pitchFamily="34" charset="0"/>
              </a:rPr>
              <a:t>Follow us on </a:t>
            </a:r>
            <a:r>
              <a:rPr lang="en-US" sz="2400" dirty="0">
                <a:solidFill>
                  <a:srgbClr val="FFFFFF"/>
                </a:solidFill>
                <a:latin typeface="Arial Regular"/>
                <a:cs typeface="Arial Bold" panose="020B0704020202020204" pitchFamily="34" charset="0"/>
                <a:hlinkClick r:id="rId2">
                  <a:extLst>
                    <a:ext uri="{A12FA001-AC4F-418D-AE19-62706E023703}">
                      <ahyp:hlinkClr xmlns:ahyp="http://schemas.microsoft.com/office/drawing/2018/hyperlinkcolor" val="tx"/>
                    </a:ext>
                  </a:extLst>
                </a:hlinkClick>
              </a:rPr>
              <a:t>LinkedIn</a:t>
            </a:r>
            <a:endParaRPr lang="en-US" sz="1800" dirty="0">
              <a:solidFill>
                <a:srgbClr val="FFFFFF"/>
              </a:solidFill>
              <a:latin typeface="Arial Regular"/>
              <a:cs typeface="Arial Bold" panose="020B0704020202020204" pitchFamily="34" charset="0"/>
            </a:endParaRPr>
          </a:p>
          <a:p>
            <a:pPr marL="12700" defTabSz="1219170">
              <a:spcBef>
                <a:spcPts val="551"/>
              </a:spcBef>
            </a:pPr>
            <a:r>
              <a:rPr lang="en-US" sz="2200" spc="-5" dirty="0">
                <a:solidFill>
                  <a:srgbClr val="FFFFFF"/>
                </a:solidFill>
                <a:latin typeface="Arial Regular"/>
                <a:ea typeface="ＭＳ Ｐゴシック"/>
                <a:cs typeface="Arial Bold" panose="020B0704020202020204" pitchFamily="34" charset="0"/>
              </a:rPr>
              <a:t>and X:</a:t>
            </a:r>
            <a:r>
              <a:rPr lang="en-US" sz="2200" spc="-15" dirty="0">
                <a:solidFill>
                  <a:srgbClr val="FFFFFF"/>
                </a:solidFill>
                <a:latin typeface="Arial Regular"/>
                <a:ea typeface="ＭＳ Ｐゴシック"/>
                <a:cs typeface="Arial Bold" panose="020B0704020202020204" pitchFamily="34" charset="0"/>
              </a:rPr>
              <a:t> </a:t>
            </a:r>
            <a:r>
              <a:rPr lang="en-US" sz="2200" spc="-5" dirty="0">
                <a:solidFill>
                  <a:srgbClr val="FFFFFF"/>
                </a:solidFill>
                <a:latin typeface="Arial Regular"/>
                <a:ea typeface="ＭＳ Ｐゴシック"/>
                <a:cs typeface="Arial Bold" panose="020B0704020202020204" pitchFamily="34" charset="0"/>
              </a:rPr>
              <a:t>@InfoAAE</a:t>
            </a:r>
            <a:endParaRPr lang="en-US" sz="2200" dirty="0">
              <a:solidFill>
                <a:srgbClr val="FFFFFF"/>
              </a:solidFill>
              <a:latin typeface="Arial Regular"/>
              <a:ea typeface="ＭＳ Ｐゴシック"/>
              <a:cs typeface="Arial Bold" panose="020B0704020202020204" pitchFamily="34" charset="0"/>
            </a:endParaRPr>
          </a:p>
        </p:txBody>
      </p:sp>
      <p:pic>
        <p:nvPicPr>
          <p:cNvPr id="6" name="Picture 5">
            <a:extLst>
              <a:ext uri="{FF2B5EF4-FFF2-40B4-BE49-F238E27FC236}">
                <a16:creationId xmlns:a16="http://schemas.microsoft.com/office/drawing/2014/main" id="{428EAC0D-85A1-81C0-FF04-728F5CAC5408}"/>
              </a:ext>
            </a:extLst>
          </p:cNvPr>
          <p:cNvPicPr>
            <a:picLocks noChangeAspect="1"/>
          </p:cNvPicPr>
          <p:nvPr/>
        </p:nvPicPr>
        <p:blipFill>
          <a:blip r:embed="rId3"/>
          <a:stretch>
            <a:fillRect/>
          </a:stretch>
        </p:blipFill>
        <p:spPr>
          <a:xfrm>
            <a:off x="202046" y="4672409"/>
            <a:ext cx="1878908" cy="1706355"/>
          </a:xfrm>
          <a:prstGeom prst="rect">
            <a:avLst/>
          </a:prstGeom>
        </p:spPr>
      </p:pic>
    </p:spTree>
    <p:extLst>
      <p:ext uri="{BB962C8B-B14F-4D97-AF65-F5344CB8AC3E}">
        <p14:creationId xmlns:p14="http://schemas.microsoft.com/office/powerpoint/2010/main" val="1737113605"/>
      </p:ext>
    </p:extLst>
  </p:cSld>
  <p:clrMapOvr>
    <a:masterClrMapping/>
  </p:clrMapOvr>
  <p:transition spd="med">
    <p:pull dir="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F56C05-BB9B-9B3B-4411-B09E51CCA53B}"/>
            </a:ext>
          </a:extLst>
        </p:cNvPr>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7840C8DA-B3C8-A6C2-924E-46F6193EF7E5}"/>
              </a:ext>
            </a:extLst>
          </p:cNvPr>
          <p:cNvSpPr>
            <a:spLocks noGrp="1"/>
          </p:cNvSpPr>
          <p:nvPr>
            <p:ph type="sldNum" sz="quarter" idx="12"/>
          </p:nvPr>
        </p:nvSpPr>
        <p:spPr/>
        <p:txBody>
          <a:bodyPr/>
          <a:lstStyle/>
          <a:p>
            <a:pPr defTabSz="1219170"/>
            <a:fld id="{F2FF469D-DB44-0740-A075-5A7E9FEA0703}" type="slidenum">
              <a:rPr lang="de-DE">
                <a:solidFill>
                  <a:srgbClr val="D6BC00"/>
                </a:solidFill>
              </a:rPr>
              <a:pPr defTabSz="1219170"/>
              <a:t>3</a:t>
            </a:fld>
            <a:endParaRPr lang="de-DE">
              <a:solidFill>
                <a:srgbClr val="D6BC00"/>
              </a:solidFill>
            </a:endParaRPr>
          </a:p>
        </p:txBody>
      </p:sp>
      <p:sp>
        <p:nvSpPr>
          <p:cNvPr id="2" name="TextBox 1">
            <a:extLst>
              <a:ext uri="{FF2B5EF4-FFF2-40B4-BE49-F238E27FC236}">
                <a16:creationId xmlns:a16="http://schemas.microsoft.com/office/drawing/2014/main" id="{658CD983-2BC5-F030-83FF-C9DEDC969CED}"/>
              </a:ext>
            </a:extLst>
          </p:cNvPr>
          <p:cNvSpPr txBox="1"/>
          <p:nvPr/>
        </p:nvSpPr>
        <p:spPr>
          <a:xfrm>
            <a:off x="279400" y="233705"/>
            <a:ext cx="9366251" cy="400110"/>
          </a:xfrm>
          <a:prstGeom prst="rect">
            <a:avLst/>
          </a:prstGeom>
          <a:noFill/>
        </p:spPr>
        <p:txBody>
          <a:bodyPr wrap="square" rtlCol="0">
            <a:spAutoFit/>
          </a:bodyPr>
          <a:lstStyle/>
          <a:p>
            <a:pPr defTabSz="1219170"/>
            <a:r>
              <a:rPr lang="en-US" sz="2000" b="1" dirty="0">
                <a:solidFill>
                  <a:schemeClr val="accent2"/>
                </a:solidFill>
                <a:latin typeface="Calibri" panose="020F0502020204030204" pitchFamily="34" charset="0"/>
                <a:ea typeface="Calibri" panose="020F0502020204030204" pitchFamily="34" charset="0"/>
                <a:cs typeface="Calibri" panose="020F0502020204030204" pitchFamily="34" charset="0"/>
              </a:rPr>
              <a:t>Recap from Edinburgh: </a:t>
            </a:r>
            <a:r>
              <a:rPr lang="en-US" sz="1867" b="1" dirty="0">
                <a:solidFill>
                  <a:srgbClr val="007BBA"/>
                </a:solidFill>
                <a:latin typeface="Calibri" panose="020F0502020204030204" pitchFamily="34" charset="0"/>
                <a:ea typeface="Calibri" panose="020F0502020204030204" pitchFamily="34" charset="0"/>
                <a:cs typeface="Calibri" panose="020F0502020204030204" pitchFamily="34" charset="0"/>
              </a:rPr>
              <a:t>Setting the scene: Pensions Landscape</a:t>
            </a:r>
          </a:p>
        </p:txBody>
      </p:sp>
      <p:graphicFrame>
        <p:nvGraphicFramePr>
          <p:cNvPr id="10" name="Table 9">
            <a:extLst>
              <a:ext uri="{FF2B5EF4-FFF2-40B4-BE49-F238E27FC236}">
                <a16:creationId xmlns:a16="http://schemas.microsoft.com/office/drawing/2014/main" id="{C407F3E5-D5AC-D01F-26D3-62792C1103B5}"/>
              </a:ext>
            </a:extLst>
          </p:cNvPr>
          <p:cNvGraphicFramePr>
            <a:graphicFrameLocks noGrp="1"/>
          </p:cNvGraphicFramePr>
          <p:nvPr>
            <p:extLst>
              <p:ext uri="{D42A27DB-BD31-4B8C-83A1-F6EECF244321}">
                <p14:modId xmlns:p14="http://schemas.microsoft.com/office/powerpoint/2010/main" val="4163347737"/>
              </p:ext>
            </p:extLst>
          </p:nvPr>
        </p:nvGraphicFramePr>
        <p:xfrm>
          <a:off x="275083" y="917705"/>
          <a:ext cx="6746703" cy="4855772"/>
        </p:xfrm>
        <a:graphic>
          <a:graphicData uri="http://schemas.openxmlformats.org/drawingml/2006/table">
            <a:tbl>
              <a:tblPr firstRow="1" bandRow="1">
                <a:tableStyleId>{3B4B98B0-60AC-42C2-AFA5-B58CD77FA1E5}</a:tableStyleId>
              </a:tblPr>
              <a:tblGrid>
                <a:gridCol w="1675048">
                  <a:extLst>
                    <a:ext uri="{9D8B030D-6E8A-4147-A177-3AD203B41FA5}">
                      <a16:colId xmlns:a16="http://schemas.microsoft.com/office/drawing/2014/main" val="3991405146"/>
                    </a:ext>
                  </a:extLst>
                </a:gridCol>
                <a:gridCol w="3125311">
                  <a:extLst>
                    <a:ext uri="{9D8B030D-6E8A-4147-A177-3AD203B41FA5}">
                      <a16:colId xmlns:a16="http://schemas.microsoft.com/office/drawing/2014/main" val="1282763344"/>
                    </a:ext>
                  </a:extLst>
                </a:gridCol>
                <a:gridCol w="1946344">
                  <a:extLst>
                    <a:ext uri="{9D8B030D-6E8A-4147-A177-3AD203B41FA5}">
                      <a16:colId xmlns:a16="http://schemas.microsoft.com/office/drawing/2014/main" val="3507982696"/>
                    </a:ext>
                  </a:extLst>
                </a:gridCol>
              </a:tblGrid>
              <a:tr h="340213">
                <a:tc>
                  <a:txBody>
                    <a:bodyPr/>
                    <a:lstStyle/>
                    <a:p>
                      <a:r>
                        <a:rPr lang="en-GB" sz="1600" noProof="0">
                          <a:solidFill>
                            <a:srgbClr val="006FA8"/>
                          </a:solidFill>
                          <a:latin typeface="Calibri" panose="020F0502020204030204" pitchFamily="34" charset="0"/>
                          <a:ea typeface="Calibri" panose="020F0502020204030204" pitchFamily="34" charset="0"/>
                          <a:cs typeface="Calibri" panose="020F0502020204030204" pitchFamily="34" charset="0"/>
                        </a:rPr>
                        <a:t>IORP Structure</a:t>
                      </a:r>
                    </a:p>
                  </a:txBody>
                  <a:tcPr/>
                </a:tc>
                <a:tc>
                  <a:txBody>
                    <a:bodyPr/>
                    <a:lstStyle/>
                    <a:p>
                      <a:r>
                        <a:rPr lang="en-GB" sz="1600" noProof="0" dirty="0">
                          <a:solidFill>
                            <a:srgbClr val="006FA8"/>
                          </a:solidFill>
                          <a:latin typeface="Calibri" panose="020F0502020204030204" pitchFamily="34" charset="0"/>
                          <a:ea typeface="Calibri" panose="020F0502020204030204" pitchFamily="34" charset="0"/>
                          <a:cs typeface="Calibri" panose="020F0502020204030204" pitchFamily="34" charset="0"/>
                        </a:rPr>
                        <a:t>Characteristics</a:t>
                      </a:r>
                    </a:p>
                  </a:txBody>
                  <a:tcPr/>
                </a:tc>
                <a:tc>
                  <a:txBody>
                    <a:bodyPr/>
                    <a:lstStyle/>
                    <a:p>
                      <a:r>
                        <a:rPr lang="en-GB" sz="1600" noProof="0">
                          <a:solidFill>
                            <a:srgbClr val="006FA8"/>
                          </a:solidFill>
                          <a:latin typeface="Calibri" panose="020F0502020204030204" pitchFamily="34" charset="0"/>
                          <a:ea typeface="Calibri" panose="020F0502020204030204" pitchFamily="34" charset="0"/>
                          <a:cs typeface="Calibri" panose="020F0502020204030204" pitchFamily="34" charset="0"/>
                        </a:rPr>
                        <a:t>Funding / solvency*</a:t>
                      </a:r>
                    </a:p>
                  </a:txBody>
                  <a:tcPr/>
                </a:tc>
                <a:extLst>
                  <a:ext uri="{0D108BD9-81ED-4DB2-BD59-A6C34878D82A}">
                    <a16:rowId xmlns:a16="http://schemas.microsoft.com/office/drawing/2014/main" val="1961836562"/>
                  </a:ext>
                </a:extLst>
              </a:tr>
              <a:tr h="309285">
                <a:tc gridSpan="3">
                  <a:txBody>
                    <a:bodyPr/>
                    <a:lstStyle/>
                    <a:p>
                      <a:pPr algn="ctr"/>
                      <a:r>
                        <a:rPr lang="en-GB" sz="1400" b="1" noProof="0" dirty="0">
                          <a:solidFill>
                            <a:srgbClr val="006FA8"/>
                          </a:solidFill>
                          <a:latin typeface="Calibri" panose="020F0502020204030204" pitchFamily="34" charset="0"/>
                          <a:ea typeface="Calibri" panose="020F0502020204030204" pitchFamily="34" charset="0"/>
                          <a:cs typeface="Calibri" panose="020F0502020204030204" pitchFamily="34" charset="0"/>
                        </a:rPr>
                        <a:t>Separate legal entity</a:t>
                      </a:r>
                    </a:p>
                  </a:txBody>
                  <a:tcPr>
                    <a:lnB w="12700" cap="flat" cmpd="sng" algn="ctr">
                      <a:solidFill>
                        <a:schemeClr val="tx1"/>
                      </a:solidFill>
                      <a:prstDash val="solid"/>
                      <a:round/>
                      <a:headEnd type="none" w="med" len="med"/>
                      <a:tailEnd type="none" w="med" len="med"/>
                    </a:lnB>
                    <a:solidFill>
                      <a:schemeClr val="accent6">
                        <a:lumMod val="20000"/>
                        <a:lumOff val="80000"/>
                      </a:schemeClr>
                    </a:solidFill>
                  </a:tcPr>
                </a:tc>
                <a:tc hMerge="1">
                  <a:txBody>
                    <a:bodyPr/>
                    <a:lstStyle/>
                    <a:p>
                      <a:endParaRPr lang="en-GB" sz="1400" noProof="0">
                        <a:solidFill>
                          <a:srgbClr val="006FA8"/>
                        </a:solidFill>
                        <a:latin typeface="Calibri" panose="020F0502020204030204" pitchFamily="34" charset="0"/>
                        <a:ea typeface="Calibri" panose="020F0502020204030204" pitchFamily="34" charset="0"/>
                        <a:cs typeface="Calibri" panose="020F0502020204030204" pitchFamily="34" charset="0"/>
                      </a:endParaRPr>
                    </a:p>
                  </a:txBody>
                  <a:tcPr/>
                </a:tc>
                <a:tc hMerge="1">
                  <a:txBody>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lang="en-GB" sz="1400" noProof="0">
                        <a:solidFill>
                          <a:srgbClr val="006FA8"/>
                        </a:solidFill>
                        <a:latin typeface="Calibri" panose="020F0502020204030204" pitchFamily="34" charset="0"/>
                        <a:ea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23336210"/>
                  </a:ext>
                </a:extLst>
              </a:tr>
              <a:tr h="525784">
                <a:tc>
                  <a:txBody>
                    <a:bodyPr/>
                    <a:lstStyle/>
                    <a:p>
                      <a:r>
                        <a:rPr lang="en-GB" sz="1400" b="1" noProof="0" dirty="0">
                          <a:solidFill>
                            <a:srgbClr val="006FA8"/>
                          </a:solidFill>
                          <a:latin typeface="Calibri" panose="020F0502020204030204" pitchFamily="34" charset="0"/>
                          <a:ea typeface="Calibri" panose="020F0502020204030204" pitchFamily="34" charset="0"/>
                          <a:cs typeface="Calibri" panose="020F0502020204030204" pitchFamily="34" charset="0"/>
                        </a:rPr>
                        <a:t>No sponsor</a:t>
                      </a:r>
                    </a:p>
                  </a:txBody>
                  <a:tcPr>
                    <a:lnT w="12700" cap="flat" cmpd="sng" algn="ctr">
                      <a:solidFill>
                        <a:schemeClr val="tx1"/>
                      </a:solidFill>
                      <a:prstDash val="solid"/>
                      <a:round/>
                      <a:headEnd type="none" w="med" len="med"/>
                      <a:tailEnd type="none" w="med" len="med"/>
                    </a:lnT>
                  </a:tcPr>
                </a:tc>
                <a:tc>
                  <a:txBody>
                    <a:bodyPr/>
                    <a:lstStyle/>
                    <a:p>
                      <a:r>
                        <a:rPr lang="en-GB" sz="1400" noProof="0" dirty="0">
                          <a:solidFill>
                            <a:srgbClr val="006FA8"/>
                          </a:solidFill>
                          <a:latin typeface="Calibri" panose="020F0502020204030204" pitchFamily="34" charset="0"/>
                          <a:ea typeface="Calibri" panose="020F0502020204030204" pitchFamily="34" charset="0"/>
                          <a:cs typeface="Calibri" panose="020F0502020204030204" pitchFamily="34" charset="0"/>
                        </a:rPr>
                        <a:t>Separate legal entity, fully owned by its members.</a:t>
                      </a:r>
                    </a:p>
                  </a:txBody>
                  <a:tcPr>
                    <a:lnT w="12700" cap="flat" cmpd="sng" algn="ctr">
                      <a:solidFill>
                        <a:schemeClr val="tx1"/>
                      </a:solidFill>
                      <a:prstDash val="solid"/>
                      <a:round/>
                      <a:headEnd type="none" w="med" len="med"/>
                      <a:tailEnd type="none" w="med" len="med"/>
                    </a:lnT>
                  </a:tcPr>
                </a:tc>
                <a:tc>
                  <a:txBody>
                    <a:bodyPr/>
                    <a:lstStyle/>
                    <a:p>
                      <a:pPr marL="0" marR="0" lvl="0" indent="0" algn="l" defTabSz="457189" rtl="0" eaLnBrk="1" fontAlgn="auto" latinLnBrk="0" hangingPunct="1">
                        <a:lnSpc>
                          <a:spcPct val="100000"/>
                        </a:lnSpc>
                        <a:spcBef>
                          <a:spcPts val="0"/>
                        </a:spcBef>
                        <a:spcAft>
                          <a:spcPts val="0"/>
                        </a:spcAft>
                        <a:buClrTx/>
                        <a:buSzTx/>
                        <a:buFontTx/>
                        <a:buNone/>
                        <a:tabLst/>
                        <a:defRPr/>
                      </a:pPr>
                      <a:r>
                        <a:rPr lang="en-GB" sz="1400" noProof="0" dirty="0">
                          <a:solidFill>
                            <a:srgbClr val="006FA8"/>
                          </a:solidFill>
                          <a:latin typeface="Calibri" panose="020F0502020204030204" pitchFamily="34" charset="0"/>
                          <a:ea typeface="Calibri" panose="020F0502020204030204" pitchFamily="34" charset="0"/>
                          <a:cs typeface="Calibri" panose="020F0502020204030204" pitchFamily="34" charset="0"/>
                        </a:rPr>
                        <a:t>Fully funded at all times</a:t>
                      </a: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18144223"/>
                  </a:ext>
                </a:extLst>
              </a:tr>
              <a:tr h="742284">
                <a:tc>
                  <a:txBody>
                    <a:bodyPr/>
                    <a:lstStyle/>
                    <a:p>
                      <a:r>
                        <a:rPr lang="en-GB" sz="1400" b="1" noProof="0">
                          <a:solidFill>
                            <a:srgbClr val="006FA8"/>
                          </a:solidFill>
                          <a:latin typeface="Calibri" panose="020F0502020204030204" pitchFamily="34" charset="0"/>
                          <a:ea typeface="Calibri" panose="020F0502020204030204" pitchFamily="34" charset="0"/>
                          <a:cs typeface="Calibri" panose="020F0502020204030204" pitchFamily="34" charset="0"/>
                        </a:rPr>
                        <a:t>Single-employer</a:t>
                      </a:r>
                    </a:p>
                  </a:txBody>
                  <a:tcPr/>
                </a:tc>
                <a:tc>
                  <a:txBody>
                    <a:bodyPr/>
                    <a:lstStyle/>
                    <a:p>
                      <a:r>
                        <a:rPr lang="en-GB" sz="1400" noProof="0">
                          <a:solidFill>
                            <a:srgbClr val="006FA8"/>
                          </a:solidFill>
                          <a:latin typeface="Calibri" panose="020F0502020204030204" pitchFamily="34" charset="0"/>
                          <a:ea typeface="Calibri" panose="020F0502020204030204" pitchFamily="34" charset="0"/>
                          <a:cs typeface="Calibri" panose="020F0502020204030204" pitchFamily="34" charset="0"/>
                        </a:rPr>
                        <a:t>Separate legal entity, backed by sponsor</a:t>
                      </a:r>
                    </a:p>
                  </a:txBody>
                  <a:tcPr/>
                </a:tc>
                <a:tc>
                  <a:txBody>
                    <a:bodyPr/>
                    <a:lstStyle/>
                    <a:p>
                      <a:r>
                        <a:rPr lang="en-GB" sz="1400" noProof="0" dirty="0">
                          <a:solidFill>
                            <a:srgbClr val="006FA8"/>
                          </a:solidFill>
                          <a:latin typeface="Calibri" panose="020F0502020204030204" pitchFamily="34" charset="0"/>
                          <a:ea typeface="Calibri" panose="020F0502020204030204" pitchFamily="34" charset="0"/>
                          <a:cs typeface="Calibri" panose="020F0502020204030204" pitchFamily="34" charset="0"/>
                        </a:rPr>
                        <a:t>Funding backed by </a:t>
                      </a:r>
                      <a:r>
                        <a:rPr lang="en-GB" sz="1400" kern="1200" noProof="0" dirty="0">
                          <a:solidFill>
                            <a:srgbClr val="006FA8"/>
                          </a:solidFill>
                          <a:latin typeface="Calibri" panose="020F0502020204030204" pitchFamily="34" charset="0"/>
                          <a:ea typeface="Calibri" panose="020F0502020204030204" pitchFamily="34" charset="0"/>
                          <a:cs typeface="Calibri" panose="020F0502020204030204" pitchFamily="34" charset="0"/>
                        </a:rPr>
                        <a:t>sponsor and member contributions</a:t>
                      </a:r>
                    </a:p>
                  </a:txBody>
                  <a:tcPr/>
                </a:tc>
                <a:extLst>
                  <a:ext uri="{0D108BD9-81ED-4DB2-BD59-A6C34878D82A}">
                    <a16:rowId xmlns:a16="http://schemas.microsoft.com/office/drawing/2014/main" val="3592101126"/>
                  </a:ext>
                </a:extLst>
              </a:tr>
              <a:tr h="742284">
                <a:tc>
                  <a:txBody>
                    <a:bodyPr/>
                    <a:lstStyle/>
                    <a:p>
                      <a:r>
                        <a:rPr lang="en-GB" sz="1400" b="1" noProof="0">
                          <a:solidFill>
                            <a:srgbClr val="006FA8"/>
                          </a:solidFill>
                          <a:latin typeface="Calibri" panose="020F0502020204030204" pitchFamily="34" charset="0"/>
                          <a:ea typeface="Calibri" panose="020F0502020204030204" pitchFamily="34" charset="0"/>
                          <a:cs typeface="Calibri" panose="020F0502020204030204" pitchFamily="34" charset="0"/>
                        </a:rPr>
                        <a:t>Multi-employer</a:t>
                      </a:r>
                    </a:p>
                  </a:txBody>
                  <a:tcPr/>
                </a:tc>
                <a:tc>
                  <a:txBody>
                    <a:bodyPr/>
                    <a:lstStyle/>
                    <a:p>
                      <a:r>
                        <a:rPr lang="en-GB" sz="1400" noProof="0" dirty="0">
                          <a:solidFill>
                            <a:srgbClr val="006FA8"/>
                          </a:solidFill>
                          <a:latin typeface="Calibri" panose="020F0502020204030204" pitchFamily="34" charset="0"/>
                          <a:ea typeface="Calibri" panose="020F0502020204030204" pitchFamily="34" charset="0"/>
                          <a:cs typeface="Calibri" panose="020F0502020204030204" pitchFamily="34" charset="0"/>
                        </a:rPr>
                        <a:t>Separate legal </a:t>
                      </a:r>
                      <a:r>
                        <a:rPr lang="en-GB" sz="1400" kern="1200" noProof="0" dirty="0">
                          <a:solidFill>
                            <a:srgbClr val="006FA8"/>
                          </a:solidFill>
                          <a:latin typeface="Calibri" panose="020F0502020204030204" pitchFamily="34" charset="0"/>
                          <a:ea typeface="Calibri" panose="020F0502020204030204" pitchFamily="34" charset="0"/>
                          <a:cs typeface="Calibri" panose="020F0502020204030204" pitchFamily="34" charset="0"/>
                        </a:rPr>
                        <a:t>entity, with membership from multiple employers</a:t>
                      </a:r>
                    </a:p>
                  </a:txBody>
                  <a:tcPr/>
                </a:tc>
                <a:tc>
                  <a:txBody>
                    <a:bodyPr/>
                    <a:lstStyle/>
                    <a:p>
                      <a:r>
                        <a:rPr lang="en-GB" sz="1400" noProof="0" dirty="0">
                          <a:solidFill>
                            <a:srgbClr val="006FA8"/>
                          </a:solidFill>
                          <a:latin typeface="Calibri" panose="020F0502020204030204" pitchFamily="34" charset="0"/>
                          <a:ea typeface="Calibri" panose="020F0502020204030204" pitchFamily="34" charset="0"/>
                          <a:cs typeface="Calibri" panose="020F0502020204030204" pitchFamily="34" charset="0"/>
                        </a:rPr>
                        <a:t>Ring-fenced funding requirements for each sponsor</a:t>
                      </a:r>
                    </a:p>
                  </a:txBody>
                  <a:tcPr/>
                </a:tc>
                <a:extLst>
                  <a:ext uri="{0D108BD9-81ED-4DB2-BD59-A6C34878D82A}">
                    <a16:rowId xmlns:a16="http://schemas.microsoft.com/office/drawing/2014/main" val="304706734"/>
                  </a:ext>
                </a:extLst>
              </a:tr>
              <a:tr h="525784">
                <a:tc>
                  <a:txBody>
                    <a:bodyPr/>
                    <a:lstStyle/>
                    <a:p>
                      <a:r>
                        <a:rPr lang="en-GB" sz="1400" b="1" noProof="0">
                          <a:solidFill>
                            <a:srgbClr val="006FA8"/>
                          </a:solidFill>
                          <a:latin typeface="Calibri" panose="020F0502020204030204" pitchFamily="34" charset="0"/>
                          <a:ea typeface="Calibri" panose="020F0502020204030204" pitchFamily="34" charset="0"/>
                          <a:cs typeface="Calibri" panose="020F0502020204030204" pitchFamily="34" charset="0"/>
                        </a:rPr>
                        <a:t>Cross-border</a:t>
                      </a:r>
                    </a:p>
                  </a:txBody>
                  <a:tcPr/>
                </a:tc>
                <a:tc>
                  <a:txBody>
                    <a:bodyPr/>
                    <a:lstStyle/>
                    <a:p>
                      <a:r>
                        <a:rPr lang="en-GB" sz="1400" noProof="0" dirty="0">
                          <a:solidFill>
                            <a:srgbClr val="006FA8"/>
                          </a:solidFill>
                          <a:latin typeface="Calibri" panose="020F0502020204030204" pitchFamily="34" charset="0"/>
                          <a:ea typeface="Calibri" panose="020F0502020204030204" pitchFamily="34" charset="0"/>
                          <a:cs typeface="Calibri" panose="020F0502020204030204" pitchFamily="34" charset="0"/>
                        </a:rPr>
                        <a:t>Separate legal </a:t>
                      </a:r>
                      <a:r>
                        <a:rPr lang="en-GB" sz="1400" kern="1200" noProof="0" dirty="0">
                          <a:solidFill>
                            <a:srgbClr val="006FA8"/>
                          </a:solidFill>
                          <a:latin typeface="Calibri" panose="020F0502020204030204" pitchFamily="34" charset="0"/>
                          <a:ea typeface="Calibri" panose="020F0502020204030204" pitchFamily="34" charset="0"/>
                          <a:cs typeface="Calibri" panose="020F0502020204030204" pitchFamily="34" charset="0"/>
                        </a:rPr>
                        <a:t>entity operating across different jurisdictions</a:t>
                      </a:r>
                      <a:endParaRPr lang="en-GB" sz="1400" strike="sngStrike" noProof="0" dirty="0">
                        <a:solidFill>
                          <a:srgbClr val="006FA8"/>
                        </a:solidFill>
                        <a:latin typeface="Calibri" panose="020F0502020204030204" pitchFamily="34" charset="0"/>
                        <a:ea typeface="Calibri" panose="020F0502020204030204" pitchFamily="34" charset="0"/>
                        <a:cs typeface="Calibri" panose="020F0502020204030204" pitchFamily="34" charset="0"/>
                      </a:endParaRPr>
                    </a:p>
                  </a:txBody>
                  <a:tcPr/>
                </a:tc>
                <a:tc>
                  <a:txBody>
                    <a:bodyPr/>
                    <a:lstStyle/>
                    <a:p>
                      <a:r>
                        <a:rPr lang="en-GB" sz="1400" noProof="0" dirty="0">
                          <a:solidFill>
                            <a:srgbClr val="006FA8"/>
                          </a:solidFill>
                          <a:latin typeface="Calibri" panose="020F0502020204030204" pitchFamily="34" charset="0"/>
                          <a:ea typeface="Calibri" panose="020F0502020204030204" pitchFamily="34" charset="0"/>
                          <a:cs typeface="Calibri" panose="020F0502020204030204" pitchFamily="34" charset="0"/>
                        </a:rPr>
                        <a:t>Fully funded at all times</a:t>
                      </a:r>
                    </a:p>
                  </a:txBody>
                  <a:tcPr/>
                </a:tc>
                <a:extLst>
                  <a:ext uri="{0D108BD9-81ED-4DB2-BD59-A6C34878D82A}">
                    <a16:rowId xmlns:a16="http://schemas.microsoft.com/office/drawing/2014/main" val="2765534287"/>
                  </a:ext>
                </a:extLst>
              </a:tr>
              <a:tr h="525784">
                <a:tc>
                  <a:txBody>
                    <a:bodyPr/>
                    <a:lstStyle/>
                    <a:p>
                      <a:r>
                        <a:rPr lang="en-GB" sz="1400" b="1" noProof="0">
                          <a:solidFill>
                            <a:srgbClr val="006FA8"/>
                          </a:solidFill>
                          <a:latin typeface="Calibri" panose="020F0502020204030204" pitchFamily="34" charset="0"/>
                          <a:ea typeface="Calibri" panose="020F0502020204030204" pitchFamily="34" charset="0"/>
                          <a:cs typeface="Calibri" panose="020F0502020204030204" pitchFamily="34" charset="0"/>
                        </a:rPr>
                        <a:t>Insurance-linked</a:t>
                      </a:r>
                    </a:p>
                  </a:txBody>
                  <a:tcPr>
                    <a:lnB w="12700" cap="flat" cmpd="sng" algn="ctr">
                      <a:solidFill>
                        <a:schemeClr val="tx1"/>
                      </a:solidFill>
                      <a:prstDash val="solid"/>
                      <a:round/>
                      <a:headEnd type="none" w="med" len="med"/>
                      <a:tailEnd type="none" w="med" len="med"/>
                    </a:lnB>
                  </a:tcPr>
                </a:tc>
                <a:tc>
                  <a:txBody>
                    <a:bodyPr/>
                    <a:lstStyle/>
                    <a:p>
                      <a:r>
                        <a:rPr lang="en-GB" sz="1400" noProof="0" dirty="0">
                          <a:solidFill>
                            <a:srgbClr val="006FA8"/>
                          </a:solidFill>
                          <a:latin typeface="Calibri" panose="020F0502020204030204" pitchFamily="34" charset="0"/>
                          <a:ea typeface="Calibri" panose="020F0502020204030204" pitchFamily="34" charset="0"/>
                          <a:cs typeface="Calibri" panose="020F0502020204030204" pitchFamily="34" charset="0"/>
                        </a:rPr>
                        <a:t>Separate legal entity, </a:t>
                      </a:r>
                      <a:r>
                        <a:rPr lang="en-GB" sz="1400" dirty="0">
                          <a:solidFill>
                            <a:srgbClr val="006FA8"/>
                          </a:solidFill>
                          <a:latin typeface="Calibri" panose="020F0502020204030204" pitchFamily="34" charset="0"/>
                          <a:ea typeface="Calibri" panose="020F0502020204030204" pitchFamily="34" charset="0"/>
                          <a:cs typeface="Calibri" panose="020F0502020204030204" pitchFamily="34" charset="0"/>
                        </a:rPr>
                        <a:t>operates </a:t>
                      </a:r>
                      <a:r>
                        <a:rPr lang="en-GB" sz="1400" kern="1200" dirty="0">
                          <a:solidFill>
                            <a:srgbClr val="006FA8"/>
                          </a:solidFill>
                          <a:latin typeface="Calibri" panose="020F0502020204030204" pitchFamily="34" charset="0"/>
                          <a:ea typeface="Calibri" panose="020F0502020204030204" pitchFamily="34" charset="0"/>
                          <a:cs typeface="Calibri" panose="020F0502020204030204" pitchFamily="34" charset="0"/>
                        </a:rPr>
                        <a:t>under an insurance company’s balance sheet</a:t>
                      </a:r>
                      <a:endParaRPr lang="en-GB" sz="1400" strike="sngStrike" dirty="0">
                        <a:solidFill>
                          <a:srgbClr val="006FA8"/>
                        </a:solidFill>
                        <a:latin typeface="Calibri" panose="020F0502020204030204" pitchFamily="34" charset="0"/>
                        <a:ea typeface="Calibri" panose="020F0502020204030204" pitchFamily="34" charset="0"/>
                        <a:cs typeface="Calibri" panose="020F0502020204030204" pitchFamily="34" charset="0"/>
                      </a:endParaRPr>
                    </a:p>
                  </a:txBody>
                  <a:tcPr>
                    <a:lnB w="12700" cap="flat" cmpd="sng" algn="ctr">
                      <a:solidFill>
                        <a:schemeClr val="tx1"/>
                      </a:solidFill>
                      <a:prstDash val="solid"/>
                      <a:round/>
                      <a:headEnd type="none" w="med" len="med"/>
                      <a:tailEnd type="none" w="med" len="med"/>
                    </a:lnB>
                  </a:tcPr>
                </a:tc>
                <a:tc>
                  <a:txBody>
                    <a:bodyPr/>
                    <a:lstStyle/>
                    <a:p>
                      <a:r>
                        <a:rPr lang="en-GB" sz="1400" noProof="0">
                          <a:solidFill>
                            <a:srgbClr val="006FA8"/>
                          </a:solidFill>
                          <a:latin typeface="Calibri" panose="020F0502020204030204" pitchFamily="34" charset="0"/>
                          <a:ea typeface="Calibri" panose="020F0502020204030204" pitchFamily="34" charset="0"/>
                          <a:cs typeface="Calibri" panose="020F0502020204030204" pitchFamily="34" charset="0"/>
                        </a:rPr>
                        <a:t>Solvency II like rules</a:t>
                      </a: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93724772"/>
                  </a:ext>
                </a:extLst>
              </a:tr>
              <a:tr h="309285">
                <a:tc>
                  <a:txBody>
                    <a:bodyPr/>
                    <a:lstStyle/>
                    <a:p>
                      <a:endParaRPr lang="en-GB" sz="1400" b="1" noProof="0">
                        <a:solidFill>
                          <a:srgbClr val="006FA8"/>
                        </a:solidFill>
                        <a:latin typeface="Calibri" panose="020F0502020204030204" pitchFamily="34" charset="0"/>
                        <a:ea typeface="Calibri" panose="020F0502020204030204" pitchFamily="34" charset="0"/>
                        <a:cs typeface="Calibri" panose="020F0502020204030204" pitchFamily="34"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400" strike="sngStrike" noProof="0">
                        <a:solidFill>
                          <a:srgbClr val="006FA8"/>
                        </a:solidFill>
                        <a:latin typeface="Calibri" panose="020F0502020204030204" pitchFamily="34" charset="0"/>
                        <a:ea typeface="Calibri" panose="020F0502020204030204" pitchFamily="34" charset="0"/>
                        <a:cs typeface="Calibri" panose="020F0502020204030204" pitchFamily="34"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400" noProof="0">
                        <a:solidFill>
                          <a:srgbClr val="006FA8"/>
                        </a:solidFill>
                        <a:latin typeface="Calibri" panose="020F0502020204030204" pitchFamily="34" charset="0"/>
                        <a:ea typeface="Calibri" panose="020F0502020204030204" pitchFamily="34" charset="0"/>
                        <a:cs typeface="Calibri" panose="020F0502020204030204" pitchFamily="34"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56453994"/>
                  </a:ext>
                </a:extLst>
              </a:tr>
              <a:tr h="309285">
                <a:tc gridSpan="3">
                  <a:txBody>
                    <a:bodyPr/>
                    <a:lstStyle/>
                    <a:p>
                      <a:pPr algn="ctr"/>
                      <a:r>
                        <a:rPr lang="da-DK" sz="1400" b="1" noProof="0" dirty="0">
                          <a:solidFill>
                            <a:srgbClr val="006FA8"/>
                          </a:solidFill>
                          <a:latin typeface="Calibri" panose="020F0502020204030204" pitchFamily="34" charset="0"/>
                          <a:ea typeface="Calibri" panose="020F0502020204030204" pitchFamily="34" charset="0"/>
                          <a:cs typeface="Calibri" panose="020F0502020204030204" pitchFamily="34" charset="0"/>
                        </a:rPr>
                        <a:t>Liabilities on sponsor balance sheet (no separete legal entity)</a:t>
                      </a:r>
                      <a:endParaRPr lang="en-GB" sz="1400" b="1" noProof="0" dirty="0">
                        <a:solidFill>
                          <a:srgbClr val="006FA8"/>
                        </a:solidFill>
                        <a:latin typeface="Calibri" panose="020F0502020204030204" pitchFamily="34" charset="0"/>
                        <a:ea typeface="Calibri" panose="020F0502020204030204" pitchFamily="34" charset="0"/>
                        <a:cs typeface="Calibri" panose="020F0502020204030204" pitchFamily="34" charset="0"/>
                      </a:endParaRPr>
                    </a:p>
                  </a:txBody>
                  <a:tcPr>
                    <a:lnT w="12700" cap="flat" cmpd="sng" algn="ctr">
                      <a:solidFill>
                        <a:schemeClr val="tx1"/>
                      </a:solidFill>
                      <a:prstDash val="solid"/>
                      <a:round/>
                      <a:headEnd type="none" w="med" len="med"/>
                      <a:tailEnd type="none" w="med" len="med"/>
                    </a:lnT>
                    <a:solidFill>
                      <a:schemeClr val="accent6">
                        <a:lumMod val="20000"/>
                        <a:lumOff val="80000"/>
                      </a:schemeClr>
                    </a:solidFill>
                  </a:tcPr>
                </a:tc>
                <a:tc hMerge="1">
                  <a:txBody>
                    <a:bodyPr/>
                    <a:lstStyle/>
                    <a:p>
                      <a:endParaRPr lang="en-GB" sz="1400" strike="sngStrike" noProof="0">
                        <a:solidFill>
                          <a:srgbClr val="006FA8"/>
                        </a:solidFill>
                        <a:latin typeface="Calibri" panose="020F0502020204030204" pitchFamily="34" charset="0"/>
                        <a:ea typeface="Calibri" panose="020F0502020204030204" pitchFamily="34" charset="0"/>
                        <a:cs typeface="Calibri" panose="020F0502020204030204" pitchFamily="34" charset="0"/>
                      </a:endParaRPr>
                    </a:p>
                  </a:txBody>
                  <a:tcPr>
                    <a:noFill/>
                  </a:tcPr>
                </a:tc>
                <a:tc hMerge="1">
                  <a:txBody>
                    <a:bodyPr/>
                    <a:lstStyle/>
                    <a:p>
                      <a:endParaRPr lang="en-GB" sz="1400" noProof="0">
                        <a:solidFill>
                          <a:srgbClr val="006FA8"/>
                        </a:solidFill>
                        <a:latin typeface="Calibri" panose="020F0502020204030204" pitchFamily="34" charset="0"/>
                        <a:ea typeface="Calibri" panose="020F0502020204030204" pitchFamily="34" charset="0"/>
                        <a:cs typeface="Calibri" panose="020F0502020204030204" pitchFamily="34" charset="0"/>
                      </a:endParaRPr>
                    </a:p>
                  </a:txBody>
                  <a:tcPr>
                    <a:noFill/>
                  </a:tcPr>
                </a:tc>
                <a:extLst>
                  <a:ext uri="{0D108BD9-81ED-4DB2-BD59-A6C34878D82A}">
                    <a16:rowId xmlns:a16="http://schemas.microsoft.com/office/drawing/2014/main" val="852502230"/>
                  </a:ext>
                </a:extLst>
              </a:tr>
              <a:tr h="525784">
                <a:tc>
                  <a:txBody>
                    <a:bodyPr/>
                    <a:lstStyle/>
                    <a:p>
                      <a:r>
                        <a:rPr lang="en-GB" sz="1400" b="1" noProof="0">
                          <a:solidFill>
                            <a:srgbClr val="006FA8"/>
                          </a:solidFill>
                          <a:latin typeface="Calibri" panose="020F0502020204030204" pitchFamily="34" charset="0"/>
                          <a:ea typeface="Calibri" panose="020F0502020204030204" pitchFamily="34" charset="0"/>
                          <a:cs typeface="Calibri" panose="020F0502020204030204" pitchFamily="34" charset="0"/>
                        </a:rPr>
                        <a:t>Book reserve</a:t>
                      </a:r>
                    </a:p>
                  </a:txBody>
                  <a:tcPr/>
                </a:tc>
                <a:tc>
                  <a:txBody>
                    <a:bodyPr/>
                    <a:lstStyle/>
                    <a:p>
                      <a:r>
                        <a:rPr lang="en-GB" sz="1400" noProof="0" dirty="0">
                          <a:solidFill>
                            <a:srgbClr val="006FA8"/>
                          </a:solidFill>
                          <a:latin typeface="Calibri" panose="020F0502020204030204" pitchFamily="34" charset="0"/>
                          <a:ea typeface="Calibri" panose="020F0502020204030204" pitchFamily="34" charset="0"/>
                          <a:cs typeface="Calibri" panose="020F0502020204030204" pitchFamily="34" charset="0"/>
                        </a:rPr>
                        <a:t>Liabilities book</a:t>
                      </a:r>
                      <a:r>
                        <a:rPr lang="en-GB" sz="1400" kern="1200" noProof="0" dirty="0">
                          <a:solidFill>
                            <a:srgbClr val="006FA8"/>
                          </a:solidFill>
                          <a:latin typeface="Calibri" panose="020F0502020204030204" pitchFamily="34" charset="0"/>
                          <a:ea typeface="Calibri" panose="020F0502020204030204" pitchFamily="34" charset="0"/>
                          <a:cs typeface="Calibri" panose="020F0502020204030204" pitchFamily="34" charset="0"/>
                        </a:rPr>
                        <a:t>ed on company’s own balance sheet</a:t>
                      </a:r>
                      <a:endParaRPr lang="en-GB" sz="1400" strike="sngStrike" noProof="0" dirty="0">
                        <a:solidFill>
                          <a:srgbClr val="006FA8"/>
                        </a:solidFill>
                        <a:latin typeface="Calibri" panose="020F0502020204030204" pitchFamily="34" charset="0"/>
                        <a:ea typeface="Calibri" panose="020F0502020204030204" pitchFamily="34" charset="0"/>
                        <a:cs typeface="Calibri" panose="020F0502020204030204" pitchFamily="34" charset="0"/>
                      </a:endParaRPr>
                    </a:p>
                  </a:txBody>
                  <a:tcPr/>
                </a:tc>
                <a:tc>
                  <a:txBody>
                    <a:bodyPr/>
                    <a:lstStyle/>
                    <a:p>
                      <a:r>
                        <a:rPr lang="en-GB" sz="1400" noProof="0" dirty="0">
                          <a:solidFill>
                            <a:srgbClr val="006FA8"/>
                          </a:solidFill>
                          <a:latin typeface="Calibri" panose="020F0502020204030204" pitchFamily="34" charset="0"/>
                          <a:ea typeface="Calibri" panose="020F0502020204030204" pitchFamily="34" charset="0"/>
                          <a:cs typeface="Calibri" panose="020F0502020204030204" pitchFamily="34" charset="0"/>
                        </a:rPr>
                        <a:t>No IORP specific solvency rules</a:t>
                      </a:r>
                    </a:p>
                  </a:txBody>
                  <a:tcPr/>
                </a:tc>
                <a:extLst>
                  <a:ext uri="{0D108BD9-81ED-4DB2-BD59-A6C34878D82A}">
                    <a16:rowId xmlns:a16="http://schemas.microsoft.com/office/drawing/2014/main" val="974190091"/>
                  </a:ext>
                </a:extLst>
              </a:tr>
            </a:tbl>
          </a:graphicData>
        </a:graphic>
      </p:graphicFrame>
      <p:sp>
        <p:nvSpPr>
          <p:cNvPr id="11" name="TextBox 10">
            <a:extLst>
              <a:ext uri="{FF2B5EF4-FFF2-40B4-BE49-F238E27FC236}">
                <a16:creationId xmlns:a16="http://schemas.microsoft.com/office/drawing/2014/main" id="{B447AC36-EBD8-2BD6-D008-169ABD661930}"/>
              </a:ext>
            </a:extLst>
          </p:cNvPr>
          <p:cNvSpPr txBox="1"/>
          <p:nvPr/>
        </p:nvSpPr>
        <p:spPr>
          <a:xfrm>
            <a:off x="7354669" y="915767"/>
            <a:ext cx="4837330" cy="1286944"/>
          </a:xfrm>
          <a:prstGeom prst="rect">
            <a:avLst/>
          </a:prstGeom>
          <a:solidFill>
            <a:srgbClr val="FFFFFF"/>
          </a:solidFill>
          <a:ln w="19050" cap="flat" cmpd="sng" algn="ctr">
            <a:solidFill>
              <a:srgbClr val="007BBA"/>
            </a:solidFill>
            <a:prstDash val="solid"/>
          </a:ln>
          <a:effectLst/>
        </p:spPr>
        <p:txBody>
          <a:bodyPr wrap="square" rtlCol="0">
            <a:normAutofit fontScale="62500" lnSpcReduction="200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GB" sz="2000" b="1" i="0" u="sng" strike="noStrike" kern="0" cap="none" spc="0" normalizeH="0" baseline="0" noProof="0">
                <a:ln>
                  <a:noFill/>
                </a:ln>
                <a:solidFill>
                  <a:srgbClr val="006FA8"/>
                </a:solidFill>
                <a:effectLst/>
                <a:uLnTx/>
                <a:uFillTx/>
                <a:latin typeface="Calibri" panose="020F0502020204030204" pitchFamily="34" charset="0"/>
                <a:ea typeface="Calibri" panose="020F0502020204030204" pitchFamily="34" charset="0"/>
                <a:cs typeface="Calibri" panose="020F0502020204030204" pitchFamily="34" charset="0"/>
              </a:rPr>
              <a:t>Scheme types</a:t>
            </a:r>
          </a:p>
          <a:p>
            <a:pPr marL="0" marR="0" lvl="0" indent="0" defTabSz="914400" eaLnBrk="1" fontAlgn="auto" latinLnBrk="0" hangingPunct="1">
              <a:lnSpc>
                <a:spcPct val="120000"/>
              </a:lnSpc>
              <a:spcBef>
                <a:spcPts val="0"/>
              </a:spcBef>
              <a:spcAft>
                <a:spcPts val="0"/>
              </a:spcAft>
              <a:buClrTx/>
              <a:buSzTx/>
              <a:buFontTx/>
              <a:buNone/>
              <a:tabLst/>
              <a:defRPr/>
            </a:pPr>
            <a:r>
              <a:rPr kumimoji="0" lang="en-GB" sz="2000" b="1" i="0" u="none" strike="noStrike" kern="0" cap="none" spc="0" normalizeH="0" baseline="0" noProof="0">
                <a:ln>
                  <a:noFill/>
                </a:ln>
                <a:solidFill>
                  <a:srgbClr val="006FA8"/>
                </a:solidFill>
                <a:effectLst/>
                <a:uLnTx/>
                <a:uFillTx/>
                <a:latin typeface="Calibri" panose="020F0502020204030204" pitchFamily="34" charset="0"/>
                <a:ea typeface="Calibri" panose="020F0502020204030204" pitchFamily="34" charset="0"/>
                <a:cs typeface="Calibri" panose="020F0502020204030204" pitchFamily="34" charset="0"/>
              </a:rPr>
              <a:t>DB: </a:t>
            </a:r>
            <a:r>
              <a:rPr kumimoji="0" lang="en-GB" sz="2000" b="0" i="0" u="none" strike="noStrike" kern="0" cap="none" spc="0" normalizeH="0" baseline="0" noProof="0">
                <a:ln>
                  <a:noFill/>
                </a:ln>
                <a:solidFill>
                  <a:srgbClr val="006FA8"/>
                </a:solidFill>
                <a:effectLst/>
                <a:uLnTx/>
                <a:uFillTx/>
                <a:latin typeface="Calibri" panose="020F0502020204030204" pitchFamily="34" charset="0"/>
                <a:ea typeface="Calibri" panose="020F0502020204030204" pitchFamily="34" charset="0"/>
                <a:cs typeface="Calibri" panose="020F0502020204030204" pitchFamily="34" charset="0"/>
              </a:rPr>
              <a:t>Traditional DB schemes with guarantees</a:t>
            </a:r>
          </a:p>
          <a:p>
            <a:pPr marL="0" marR="0" lvl="0" indent="0" defTabSz="914400" eaLnBrk="1" fontAlgn="auto" latinLnBrk="0" hangingPunct="1">
              <a:lnSpc>
                <a:spcPct val="120000"/>
              </a:lnSpc>
              <a:spcBef>
                <a:spcPts val="0"/>
              </a:spcBef>
              <a:spcAft>
                <a:spcPts val="0"/>
              </a:spcAft>
              <a:buClrTx/>
              <a:buSzTx/>
              <a:buFontTx/>
              <a:buNone/>
              <a:tabLst/>
              <a:defRPr/>
            </a:pPr>
            <a:r>
              <a:rPr kumimoji="0" lang="en-GB" sz="2000" b="1" i="0" u="none" strike="noStrike" kern="0" cap="none" spc="0" normalizeH="0" baseline="0" noProof="0">
                <a:ln>
                  <a:noFill/>
                </a:ln>
                <a:solidFill>
                  <a:srgbClr val="006FA8"/>
                </a:solidFill>
                <a:effectLst/>
                <a:uLnTx/>
                <a:uFillTx/>
                <a:latin typeface="Calibri" panose="020F0502020204030204" pitchFamily="34" charset="0"/>
                <a:ea typeface="Calibri" panose="020F0502020204030204" pitchFamily="34" charset="0"/>
                <a:cs typeface="Calibri" panose="020F0502020204030204" pitchFamily="34" charset="0"/>
              </a:rPr>
              <a:t>DC: </a:t>
            </a:r>
            <a:r>
              <a:rPr kumimoji="0" lang="en-GB" sz="2000" b="0" i="0" u="none" strike="noStrike" kern="0" cap="none" spc="0" normalizeH="0" baseline="0" noProof="0">
                <a:ln>
                  <a:noFill/>
                </a:ln>
                <a:solidFill>
                  <a:srgbClr val="006FA8"/>
                </a:solidFill>
                <a:effectLst/>
                <a:uLnTx/>
                <a:uFillTx/>
                <a:latin typeface="Calibri" panose="020F0502020204030204" pitchFamily="34" charset="0"/>
                <a:ea typeface="Calibri" panose="020F0502020204030204" pitchFamily="34" charset="0"/>
                <a:cs typeface="Calibri" panose="020F0502020204030204" pitchFamily="34" charset="0"/>
              </a:rPr>
              <a:t>DC schemes with no guarantees. All risk with the members and beneficiaries.</a:t>
            </a:r>
          </a:p>
          <a:p>
            <a:pPr marL="0" marR="0" lvl="0" indent="0" defTabSz="914400" eaLnBrk="1" fontAlgn="auto" latinLnBrk="0" hangingPunct="1">
              <a:lnSpc>
                <a:spcPct val="120000"/>
              </a:lnSpc>
              <a:spcBef>
                <a:spcPts val="0"/>
              </a:spcBef>
              <a:spcAft>
                <a:spcPts val="0"/>
              </a:spcAft>
              <a:buClrTx/>
              <a:buSzTx/>
              <a:buFontTx/>
              <a:buNone/>
              <a:tabLst/>
              <a:defRPr/>
            </a:pPr>
            <a:r>
              <a:rPr kumimoji="0" lang="en-GB" sz="2000" b="1" i="0" u="none" strike="noStrike" kern="0" cap="none" spc="0" normalizeH="0" baseline="0" noProof="0">
                <a:ln>
                  <a:noFill/>
                </a:ln>
                <a:solidFill>
                  <a:srgbClr val="006FA8"/>
                </a:solidFill>
                <a:effectLst/>
                <a:uLnTx/>
                <a:uFillTx/>
                <a:latin typeface="Calibri" panose="020F0502020204030204" pitchFamily="34" charset="0"/>
                <a:ea typeface="Calibri" panose="020F0502020204030204" pitchFamily="34" charset="0"/>
                <a:cs typeface="Calibri" panose="020F0502020204030204" pitchFamily="34" charset="0"/>
              </a:rPr>
              <a:t>Hybrid: </a:t>
            </a:r>
            <a:r>
              <a:rPr kumimoji="0" lang="en-GB" sz="2000" b="0" i="0" u="none" strike="noStrike" kern="0" cap="none" spc="0" normalizeH="0" baseline="0" noProof="0">
                <a:ln>
                  <a:noFill/>
                </a:ln>
                <a:solidFill>
                  <a:srgbClr val="006FA8"/>
                </a:solidFill>
                <a:effectLst/>
                <a:uLnTx/>
                <a:uFillTx/>
                <a:latin typeface="Calibri" panose="020F0502020204030204" pitchFamily="34" charset="0"/>
                <a:ea typeface="Calibri" panose="020F0502020204030204" pitchFamily="34" charset="0"/>
                <a:cs typeface="Calibri" panose="020F0502020204030204" pitchFamily="34" charset="0"/>
              </a:rPr>
              <a:t>DB or DC scheme with different levels of guarantees or conditional guarantees</a:t>
            </a:r>
          </a:p>
        </p:txBody>
      </p:sp>
      <p:pic>
        <p:nvPicPr>
          <p:cNvPr id="12" name="Picture 11">
            <a:extLst>
              <a:ext uri="{FF2B5EF4-FFF2-40B4-BE49-F238E27FC236}">
                <a16:creationId xmlns:a16="http://schemas.microsoft.com/office/drawing/2014/main" id="{BBB98B4B-34D4-BDAE-006E-2B3C3C28CB01}"/>
              </a:ext>
            </a:extLst>
          </p:cNvPr>
          <p:cNvPicPr>
            <a:picLocks noChangeAspect="1"/>
          </p:cNvPicPr>
          <p:nvPr/>
        </p:nvPicPr>
        <p:blipFill>
          <a:blip r:embed="rId3"/>
          <a:stretch>
            <a:fillRect/>
          </a:stretch>
        </p:blipFill>
        <p:spPr>
          <a:xfrm>
            <a:off x="7354670" y="2329304"/>
            <a:ext cx="4837330" cy="853646"/>
          </a:xfrm>
          <a:prstGeom prst="rect">
            <a:avLst/>
          </a:prstGeom>
        </p:spPr>
      </p:pic>
      <p:pic>
        <p:nvPicPr>
          <p:cNvPr id="13" name="Picture 12">
            <a:extLst>
              <a:ext uri="{FF2B5EF4-FFF2-40B4-BE49-F238E27FC236}">
                <a16:creationId xmlns:a16="http://schemas.microsoft.com/office/drawing/2014/main" id="{2754AF0A-0877-AE4F-9838-D7E2408F7822}"/>
              </a:ext>
            </a:extLst>
          </p:cNvPr>
          <p:cNvPicPr>
            <a:picLocks noChangeAspect="1"/>
          </p:cNvPicPr>
          <p:nvPr/>
        </p:nvPicPr>
        <p:blipFill>
          <a:blip r:embed="rId4"/>
          <a:stretch>
            <a:fillRect/>
          </a:stretch>
        </p:blipFill>
        <p:spPr>
          <a:xfrm>
            <a:off x="7357383" y="3309543"/>
            <a:ext cx="4834617" cy="2158647"/>
          </a:xfrm>
          <a:prstGeom prst="rect">
            <a:avLst/>
          </a:prstGeom>
        </p:spPr>
      </p:pic>
    </p:spTree>
    <p:extLst>
      <p:ext uri="{BB962C8B-B14F-4D97-AF65-F5344CB8AC3E}">
        <p14:creationId xmlns:p14="http://schemas.microsoft.com/office/powerpoint/2010/main" val="32446251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1917EB-57C9-6642-A053-05D7C5B59384}"/>
            </a:ext>
          </a:extLst>
        </p:cNvPr>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54842140-0479-ECF1-7143-76DA05A1FE18}"/>
              </a:ext>
            </a:extLst>
          </p:cNvPr>
          <p:cNvSpPr>
            <a:spLocks noGrp="1"/>
          </p:cNvSpPr>
          <p:nvPr>
            <p:ph type="sldNum" sz="quarter" idx="12"/>
          </p:nvPr>
        </p:nvSpPr>
        <p:spPr/>
        <p:txBody>
          <a:bodyPr/>
          <a:lstStyle/>
          <a:p>
            <a:pPr defTabSz="1219170"/>
            <a:fld id="{F2FF469D-DB44-0740-A075-5A7E9FEA0703}" type="slidenum">
              <a:rPr lang="de-DE">
                <a:solidFill>
                  <a:srgbClr val="D6BC00"/>
                </a:solidFill>
              </a:rPr>
              <a:pPr defTabSz="1219170"/>
              <a:t>4</a:t>
            </a:fld>
            <a:endParaRPr lang="de-DE">
              <a:solidFill>
                <a:srgbClr val="D6BC00"/>
              </a:solidFill>
            </a:endParaRPr>
          </a:p>
        </p:txBody>
      </p:sp>
      <p:sp>
        <p:nvSpPr>
          <p:cNvPr id="2" name="TextBox 1">
            <a:extLst>
              <a:ext uri="{FF2B5EF4-FFF2-40B4-BE49-F238E27FC236}">
                <a16:creationId xmlns:a16="http://schemas.microsoft.com/office/drawing/2014/main" id="{1B98D8FB-1FFA-2754-84E3-CFC2CE53C483}"/>
              </a:ext>
            </a:extLst>
          </p:cNvPr>
          <p:cNvSpPr txBox="1"/>
          <p:nvPr/>
        </p:nvSpPr>
        <p:spPr>
          <a:xfrm>
            <a:off x="279400" y="233705"/>
            <a:ext cx="9366251" cy="810543"/>
          </a:xfrm>
          <a:prstGeom prst="rect">
            <a:avLst/>
          </a:prstGeom>
          <a:noFill/>
        </p:spPr>
        <p:txBody>
          <a:bodyPr wrap="square" rtlCol="0">
            <a:spAutoFit/>
          </a:bodyPr>
          <a:lstStyle/>
          <a:p>
            <a:pPr defTabSz="1219170"/>
            <a:r>
              <a:rPr lang="en-US" sz="2800" b="1" dirty="0">
                <a:solidFill>
                  <a:schemeClr val="accent2"/>
                </a:solidFill>
                <a:latin typeface="Calibri" panose="020F0502020204030204" pitchFamily="34" charset="0"/>
                <a:ea typeface="Calibri" panose="020F0502020204030204" pitchFamily="34" charset="0"/>
                <a:cs typeface="Calibri" panose="020F0502020204030204" pitchFamily="34" charset="0"/>
              </a:rPr>
              <a:t>Recap from Edinburgh: </a:t>
            </a:r>
            <a:r>
              <a:rPr lang="en-US" sz="1867" b="1" dirty="0">
                <a:solidFill>
                  <a:srgbClr val="007BBA"/>
                </a:solidFill>
                <a:latin typeface="Calibri" panose="020F0502020204030204" pitchFamily="34" charset="0"/>
                <a:ea typeface="Calibri" panose="020F0502020204030204" pitchFamily="34" charset="0"/>
                <a:cs typeface="Calibri" panose="020F0502020204030204" pitchFamily="34" charset="0"/>
              </a:rPr>
              <a:t>Framework for QRM in pensions</a:t>
            </a:r>
          </a:p>
          <a:p>
            <a:pPr defTabSz="1219170"/>
            <a:endParaRPr lang="en-US" sz="1867" b="1" dirty="0">
              <a:solidFill>
                <a:srgbClr val="007BBA"/>
              </a:solidFill>
              <a:latin typeface="Calibri" panose="020F0502020204030204" pitchFamily="34" charset="0"/>
              <a:ea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773FEA64-CAD7-2CB6-7AB8-CD6AEFA70D77}"/>
              </a:ext>
            </a:extLst>
          </p:cNvPr>
          <p:cNvSpPr txBox="1"/>
          <p:nvPr/>
        </p:nvSpPr>
        <p:spPr>
          <a:xfrm>
            <a:off x="258621" y="784841"/>
            <a:ext cx="11679380" cy="5632311"/>
          </a:xfrm>
          <a:prstGeom prst="rect">
            <a:avLst/>
          </a:prstGeom>
          <a:noFill/>
        </p:spPr>
        <p:txBody>
          <a:bodyPr wrap="square">
            <a:spAutoFit/>
          </a:bodyPr>
          <a:lstStyle/>
          <a:p>
            <a:pPr marL="120648" lvl="1">
              <a:spcAft>
                <a:spcPts val="1200"/>
              </a:spcAft>
            </a:pPr>
            <a:r>
              <a:rPr lang="en-US" sz="1600" b="1" kern="0" dirty="0">
                <a:solidFill>
                  <a:srgbClr val="0B3D53"/>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Why:</a:t>
            </a:r>
          </a:p>
          <a:p>
            <a:pPr marL="406398" lvl="1" indent="-285750">
              <a:spcAft>
                <a:spcPts val="1200"/>
              </a:spcAft>
              <a:buFont typeface="Wingdings" panose="05000000000000000000" pitchFamily="2" charset="2"/>
              <a:buChar char="Ø"/>
            </a:pPr>
            <a:r>
              <a:rPr lang="en-US" sz="1600" kern="0" dirty="0">
                <a:solidFill>
                  <a:srgbClr val="0B3D53"/>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IORP II not a risk-based framework, so not much help from the directive and not much (modern) literature on QRM tailored for Pensions.</a:t>
            </a:r>
          </a:p>
          <a:p>
            <a:pPr marL="406398" lvl="1" indent="-285750">
              <a:spcAft>
                <a:spcPts val="1200"/>
              </a:spcAft>
              <a:buFont typeface="Wingdings" panose="05000000000000000000" pitchFamily="2" charset="2"/>
              <a:buChar char="Ø"/>
            </a:pPr>
            <a:r>
              <a:rPr lang="en-US" sz="1600" kern="0" dirty="0">
                <a:solidFill>
                  <a:srgbClr val="0B3D53"/>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Increased focus on risk management both in the industry and from regulators. But is everyone inventing the wheel at the same time?</a:t>
            </a:r>
          </a:p>
          <a:p>
            <a:pPr marL="120648" lvl="1">
              <a:spcAft>
                <a:spcPts val="1200"/>
              </a:spcAft>
            </a:pPr>
            <a:r>
              <a:rPr lang="en-US" sz="1600" b="1" kern="0" dirty="0">
                <a:solidFill>
                  <a:srgbClr val="0B3D53"/>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What: Work-in-progress goals</a:t>
            </a:r>
          </a:p>
          <a:p>
            <a:pPr marL="463548" lvl="1" indent="-342900">
              <a:spcAft>
                <a:spcPts val="1200"/>
              </a:spcAft>
              <a:buFont typeface="+mj-lt"/>
              <a:buAutoNum type="arabicPeriod"/>
            </a:pPr>
            <a:r>
              <a:rPr lang="en-US" sz="1600" kern="0" dirty="0">
                <a:solidFill>
                  <a:srgbClr val="0B3D53"/>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Gap analysis: Identify what we already have in current legislation and modern literature</a:t>
            </a:r>
          </a:p>
          <a:p>
            <a:pPr marL="463548" lvl="1" indent="-342900">
              <a:spcAft>
                <a:spcPts val="1200"/>
              </a:spcAft>
              <a:buFont typeface="+mj-lt"/>
              <a:buAutoNum type="arabicPeriod"/>
            </a:pPr>
            <a:r>
              <a:rPr lang="en-US" sz="1600" kern="0" dirty="0">
                <a:solidFill>
                  <a:srgbClr val="0B3D53"/>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Get inspiration from other industries (Insurance, banks etc.) – what is good? what is bad?</a:t>
            </a:r>
          </a:p>
          <a:p>
            <a:pPr marL="463548" lvl="1" indent="-342900">
              <a:spcAft>
                <a:spcPts val="1200"/>
              </a:spcAft>
              <a:buFont typeface="+mj-lt"/>
              <a:buAutoNum type="arabicPeriod"/>
            </a:pPr>
            <a:r>
              <a:rPr lang="en-US" sz="1600" kern="0" dirty="0">
                <a:solidFill>
                  <a:srgbClr val="0B3D53"/>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Discussion paper on QRM Framework for Pensions</a:t>
            </a:r>
          </a:p>
          <a:p>
            <a:pPr marL="120648" lvl="1">
              <a:spcAft>
                <a:spcPts val="1200"/>
              </a:spcAft>
            </a:pPr>
            <a:r>
              <a:rPr lang="en-US" sz="1600" b="1" kern="0" dirty="0">
                <a:solidFill>
                  <a:srgbClr val="0B3D53"/>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Our first headlines of “Framework for QRM in pensions”</a:t>
            </a:r>
          </a:p>
          <a:p>
            <a:pPr marL="406398" lvl="1" indent="-285750">
              <a:spcAft>
                <a:spcPts val="1200"/>
              </a:spcAft>
              <a:buFont typeface="Arial" panose="020B0604020202020204" pitchFamily="34" charset="0"/>
              <a:buChar char="•"/>
            </a:pPr>
            <a:r>
              <a:rPr lang="en-US" sz="1600" b="1" kern="0" dirty="0">
                <a:solidFill>
                  <a:srgbClr val="0B3D53"/>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Risk Identification</a:t>
            </a:r>
            <a:r>
              <a:rPr lang="en-US" sz="1600" kern="0" dirty="0">
                <a:solidFill>
                  <a:srgbClr val="0B3D53"/>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 Clearly defining risks relevant to pension schemes.</a:t>
            </a:r>
          </a:p>
          <a:p>
            <a:pPr marL="406398" lvl="1" indent="-285750">
              <a:spcAft>
                <a:spcPts val="1200"/>
              </a:spcAft>
              <a:buFont typeface="Arial" panose="020B0604020202020204" pitchFamily="34" charset="0"/>
              <a:buChar char="•"/>
            </a:pPr>
            <a:r>
              <a:rPr lang="en-US" sz="1600" b="1" kern="0" dirty="0">
                <a:solidFill>
                  <a:srgbClr val="0B3D53"/>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Risk Categories</a:t>
            </a:r>
            <a:r>
              <a:rPr lang="en-US" sz="1600" kern="0" dirty="0">
                <a:solidFill>
                  <a:srgbClr val="0B3D53"/>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 Addressing financial, demographic, operational, and ESG risks.</a:t>
            </a:r>
          </a:p>
          <a:p>
            <a:pPr marL="406398" lvl="1" indent="-285750">
              <a:spcAft>
                <a:spcPts val="1200"/>
              </a:spcAft>
              <a:buFont typeface="Arial" panose="020B0604020202020204" pitchFamily="34" charset="0"/>
              <a:buChar char="•"/>
            </a:pPr>
            <a:r>
              <a:rPr lang="en-US" sz="1600" b="1" kern="0" dirty="0">
                <a:solidFill>
                  <a:srgbClr val="0B3D53"/>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Nature of Risk</a:t>
            </a:r>
            <a:r>
              <a:rPr lang="en-US" sz="1600" kern="0" dirty="0">
                <a:solidFill>
                  <a:srgbClr val="0B3D53"/>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 Differentiating between guaranteed benefits and other funded promises.</a:t>
            </a:r>
          </a:p>
          <a:p>
            <a:pPr marL="406398" lvl="1" indent="-285750">
              <a:spcAft>
                <a:spcPts val="1200"/>
              </a:spcAft>
              <a:buFont typeface="Arial" panose="020B0604020202020204" pitchFamily="34" charset="0"/>
              <a:buChar char="•"/>
            </a:pPr>
            <a:r>
              <a:rPr lang="en-US" sz="1600" b="1" kern="0" dirty="0">
                <a:solidFill>
                  <a:srgbClr val="0B3D53"/>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Risk Takers</a:t>
            </a:r>
            <a:r>
              <a:rPr lang="en-US" sz="1600" kern="0" dirty="0">
                <a:solidFill>
                  <a:srgbClr val="0B3D53"/>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 Understanding the perspectives of IORPs, sponsors, and members.</a:t>
            </a:r>
          </a:p>
          <a:p>
            <a:pPr marL="406398" lvl="1" indent="-285750">
              <a:spcAft>
                <a:spcPts val="1200"/>
              </a:spcAft>
              <a:buFont typeface="Arial" panose="020B0604020202020204" pitchFamily="34" charset="0"/>
              <a:buChar char="•"/>
            </a:pPr>
            <a:r>
              <a:rPr lang="en-US" sz="1600" b="1" kern="0" dirty="0">
                <a:solidFill>
                  <a:srgbClr val="0B3D53"/>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Risk Indicators &amp; Risk Appetite</a:t>
            </a:r>
            <a:r>
              <a:rPr lang="en-US" sz="1600" kern="0" dirty="0">
                <a:solidFill>
                  <a:srgbClr val="0B3D53"/>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 Defining risk appetite and tolerance levels, including consideration of key metrics such as solvency ratios, replacement ratios, and value at risk.</a:t>
            </a:r>
            <a:endParaRPr lang="en-US" sz="1600" strike="sngStrike" kern="0" dirty="0">
              <a:solidFill>
                <a:srgbClr val="0B3D53"/>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endParaRPr>
          </a:p>
        </p:txBody>
      </p:sp>
      <p:graphicFrame>
        <p:nvGraphicFramePr>
          <p:cNvPr id="6" name="Content Placeholder 6">
            <a:extLst>
              <a:ext uri="{FF2B5EF4-FFF2-40B4-BE49-F238E27FC236}">
                <a16:creationId xmlns:a16="http://schemas.microsoft.com/office/drawing/2014/main" id="{9093091E-1EAB-EAA8-26DB-983CF3825255}"/>
              </a:ext>
            </a:extLst>
          </p:cNvPr>
          <p:cNvGraphicFramePr>
            <a:graphicFrameLocks/>
          </p:cNvGraphicFramePr>
          <p:nvPr>
            <p:extLst>
              <p:ext uri="{D42A27DB-BD31-4B8C-83A1-F6EECF244321}">
                <p14:modId xmlns:p14="http://schemas.microsoft.com/office/powerpoint/2010/main" val="278307961"/>
              </p:ext>
            </p:extLst>
          </p:nvPr>
        </p:nvGraphicFramePr>
        <p:xfrm>
          <a:off x="6557372" y="2773395"/>
          <a:ext cx="6370178" cy="28967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6">
            <a:extLst>
              <a:ext uri="{FF2B5EF4-FFF2-40B4-BE49-F238E27FC236}">
                <a16:creationId xmlns:a16="http://schemas.microsoft.com/office/drawing/2014/main" id="{8E4799F6-E21E-73ED-88F5-AED838BC3AD7}"/>
              </a:ext>
            </a:extLst>
          </p:cNvPr>
          <p:cNvSpPr txBox="1"/>
          <p:nvPr/>
        </p:nvSpPr>
        <p:spPr>
          <a:xfrm>
            <a:off x="8918469" y="2281242"/>
            <a:ext cx="2243255" cy="338554"/>
          </a:xfrm>
          <a:prstGeom prst="rect">
            <a:avLst/>
          </a:prstGeom>
          <a:solidFill>
            <a:schemeClr val="accent1">
              <a:lumMod val="20000"/>
              <a:lumOff val="80000"/>
              <a:alpha val="40000"/>
            </a:schemeClr>
          </a:solidFill>
          <a:ln w="19050" cap="flat" cmpd="sng" algn="ctr">
            <a:solidFill>
              <a:srgbClr val="007BBA"/>
            </a:solidFill>
            <a:prstDash val="sysDot"/>
          </a:ln>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600" b="1" i="0" u="none" strike="noStrike" kern="0" cap="none" spc="0" normalizeH="0" baseline="0" noProof="0" dirty="0">
                <a:ln>
                  <a:noFill/>
                </a:ln>
                <a:solidFill>
                  <a:srgbClr val="0B3D53"/>
                </a:solidFill>
                <a:effectLst/>
                <a:uLnTx/>
                <a:uFillTx/>
                <a:latin typeface="Calibri" panose="020F0502020204030204" pitchFamily="34" charset="0"/>
                <a:ea typeface="Calibri" panose="020F0502020204030204" pitchFamily="34" charset="0"/>
                <a:cs typeface="Calibri" panose="020F0502020204030204" pitchFamily="34" charset="0"/>
              </a:rPr>
              <a:t>Focus areas</a:t>
            </a:r>
          </a:p>
        </p:txBody>
      </p:sp>
      <p:sp>
        <p:nvSpPr>
          <p:cNvPr id="8" name="Parallelogram 7">
            <a:extLst>
              <a:ext uri="{FF2B5EF4-FFF2-40B4-BE49-F238E27FC236}">
                <a16:creationId xmlns:a16="http://schemas.microsoft.com/office/drawing/2014/main" id="{6023A3E9-864E-6218-BB28-5DB504CB3D74}"/>
              </a:ext>
            </a:extLst>
          </p:cNvPr>
          <p:cNvSpPr/>
          <p:nvPr/>
        </p:nvSpPr>
        <p:spPr bwMode="auto">
          <a:xfrm flipH="1">
            <a:off x="8918469" y="2619796"/>
            <a:ext cx="2953616" cy="2896702"/>
          </a:xfrm>
          <a:prstGeom prst="parallelogram">
            <a:avLst/>
          </a:prstGeom>
          <a:noFill/>
          <a:ln w="19050" cap="flat" cmpd="sng" algn="ctr">
            <a:solidFill>
              <a:srgbClr val="007BBA"/>
            </a:solidFill>
            <a:prstDash val="sysDot"/>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2400" b="0" i="0" u="none" strike="noStrike" kern="0" cap="none" spc="0" normalizeH="0" baseline="0" noProof="0">
              <a:ln>
                <a:noFill/>
              </a:ln>
              <a:solidFill>
                <a:srgbClr val="0B3D53"/>
              </a:solidFill>
              <a:effectLst/>
              <a:uLnTx/>
              <a:uFillTx/>
              <a:latin typeface="Times" charset="0"/>
              <a:ea typeface="ＭＳ Ｐゴシック" charset="0"/>
              <a:cs typeface="+mn-cs"/>
            </a:endParaRPr>
          </a:p>
        </p:txBody>
      </p:sp>
    </p:spTree>
    <p:extLst>
      <p:ext uri="{BB962C8B-B14F-4D97-AF65-F5344CB8AC3E}">
        <p14:creationId xmlns:p14="http://schemas.microsoft.com/office/powerpoint/2010/main" val="3373882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
                                            <p:txEl>
                                              <p:pRg st="10" end="1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
                                            <p:txEl>
                                              <p:pRg st="11" end="11"/>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
                                            <p:txEl>
                                              <p:pRg st="12" end="12"/>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6345A0-450E-951F-33A2-6410F42099A9}"/>
            </a:ext>
          </a:extLst>
        </p:cNvPr>
        <p:cNvGrpSpPr/>
        <p:nvPr/>
      </p:nvGrpSpPr>
      <p:grpSpPr>
        <a:xfrm>
          <a:off x="0" y="0"/>
          <a:ext cx="0" cy="0"/>
          <a:chOff x="0" y="0"/>
          <a:chExt cx="0" cy="0"/>
        </a:xfrm>
      </p:grpSpPr>
      <p:sp>
        <p:nvSpPr>
          <p:cNvPr id="3" name="Tijdelijke aanduiding voor dianummer 2">
            <a:extLst>
              <a:ext uri="{FF2B5EF4-FFF2-40B4-BE49-F238E27FC236}">
                <a16:creationId xmlns:a16="http://schemas.microsoft.com/office/drawing/2014/main" id="{619BC85E-4820-34D9-92B6-54E99216D074}"/>
              </a:ext>
            </a:extLst>
          </p:cNvPr>
          <p:cNvSpPr>
            <a:spLocks noGrp="1"/>
          </p:cNvSpPr>
          <p:nvPr>
            <p:ph type="sldNum" sz="quarter" idx="10"/>
          </p:nvPr>
        </p:nvSpPr>
        <p:spPr/>
        <p:txBody>
          <a:bodyPr/>
          <a:lstStyle/>
          <a:p>
            <a:fld id="{306CB06F-8D94-B64C-AC66-62AFBAF0736E}" type="slidenum">
              <a:rPr lang="nl-NL" smtClean="0"/>
              <a:pPr/>
              <a:t>5</a:t>
            </a:fld>
            <a:endParaRPr lang="nl-NL"/>
          </a:p>
        </p:txBody>
      </p:sp>
      <p:sp>
        <p:nvSpPr>
          <p:cNvPr id="2" name="Titel 1">
            <a:extLst>
              <a:ext uri="{FF2B5EF4-FFF2-40B4-BE49-F238E27FC236}">
                <a16:creationId xmlns:a16="http://schemas.microsoft.com/office/drawing/2014/main" id="{02A23564-0EEB-21EF-90E4-CCAB338CC5BE}"/>
              </a:ext>
            </a:extLst>
          </p:cNvPr>
          <p:cNvSpPr txBox="1">
            <a:spLocks/>
          </p:cNvSpPr>
          <p:nvPr/>
        </p:nvSpPr>
        <p:spPr>
          <a:xfrm>
            <a:off x="467564" y="289934"/>
            <a:ext cx="9544885" cy="508495"/>
          </a:xfrm>
          <a:prstGeom prst="rect">
            <a:avLst/>
          </a:prstGeom>
        </p:spPr>
        <p:txBody>
          <a:bodyPr vert="horz" lIns="0" tIns="0" rIns="0" bIns="0" rtlCol="0" anchor="t" anchorCtr="0">
            <a:noAutofit/>
          </a:bodyPr>
          <a:lstStyle>
            <a:lvl1pPr algn="l" defTabSz="761981" rtl="0" eaLnBrk="1" fontAlgn="base" hangingPunct="1">
              <a:spcBef>
                <a:spcPct val="0"/>
              </a:spcBef>
              <a:spcAft>
                <a:spcPct val="0"/>
              </a:spcAft>
              <a:defRPr sz="2200" b="1" i="0">
                <a:solidFill>
                  <a:srgbClr val="00457C"/>
                </a:solidFill>
                <a:latin typeface="Calibri Vet" charset="0"/>
                <a:ea typeface="Calibri Vet" charset="0"/>
                <a:cs typeface="Calibri Vet" charset="0"/>
              </a:defRPr>
            </a:lvl1pPr>
            <a:lvl2pPr algn="l" defTabSz="761981" rtl="0" eaLnBrk="1" fontAlgn="base" hangingPunct="1">
              <a:spcBef>
                <a:spcPct val="0"/>
              </a:spcBef>
              <a:spcAft>
                <a:spcPct val="0"/>
              </a:spcAft>
              <a:defRPr sz="3000">
                <a:solidFill>
                  <a:srgbClr val="D06000"/>
                </a:solidFill>
                <a:latin typeface="Verdana" charset="0"/>
                <a:ea typeface="ＭＳ Ｐゴシック" charset="0"/>
              </a:defRPr>
            </a:lvl2pPr>
            <a:lvl3pPr algn="l" defTabSz="761981" rtl="0" eaLnBrk="1" fontAlgn="base" hangingPunct="1">
              <a:spcBef>
                <a:spcPct val="0"/>
              </a:spcBef>
              <a:spcAft>
                <a:spcPct val="0"/>
              </a:spcAft>
              <a:defRPr sz="3000">
                <a:solidFill>
                  <a:srgbClr val="D06000"/>
                </a:solidFill>
                <a:latin typeface="Verdana" charset="0"/>
                <a:ea typeface="ＭＳ Ｐゴシック" charset="0"/>
              </a:defRPr>
            </a:lvl3pPr>
            <a:lvl4pPr algn="l" defTabSz="761981" rtl="0" eaLnBrk="1" fontAlgn="base" hangingPunct="1">
              <a:spcBef>
                <a:spcPct val="0"/>
              </a:spcBef>
              <a:spcAft>
                <a:spcPct val="0"/>
              </a:spcAft>
              <a:defRPr sz="3000">
                <a:solidFill>
                  <a:srgbClr val="D06000"/>
                </a:solidFill>
                <a:latin typeface="Verdana" charset="0"/>
                <a:ea typeface="ＭＳ Ｐゴシック" charset="0"/>
              </a:defRPr>
            </a:lvl4pPr>
            <a:lvl5pPr algn="l" defTabSz="761981" rtl="0" eaLnBrk="1" fontAlgn="base" hangingPunct="1">
              <a:spcBef>
                <a:spcPct val="0"/>
              </a:spcBef>
              <a:spcAft>
                <a:spcPct val="0"/>
              </a:spcAft>
              <a:defRPr sz="3000">
                <a:solidFill>
                  <a:srgbClr val="D06000"/>
                </a:solidFill>
                <a:latin typeface="Verdana" charset="0"/>
                <a:ea typeface="ＭＳ Ｐゴシック" charset="0"/>
              </a:defRPr>
            </a:lvl5pPr>
            <a:lvl6pPr marL="457189" algn="l" defTabSz="761981" rtl="0" eaLnBrk="1" fontAlgn="base" hangingPunct="1">
              <a:spcBef>
                <a:spcPct val="0"/>
              </a:spcBef>
              <a:spcAft>
                <a:spcPct val="0"/>
              </a:spcAft>
              <a:defRPr sz="3000">
                <a:solidFill>
                  <a:srgbClr val="D06000"/>
                </a:solidFill>
                <a:latin typeface="Verdana" charset="0"/>
                <a:ea typeface="ＭＳ Ｐゴシック" charset="0"/>
              </a:defRPr>
            </a:lvl6pPr>
            <a:lvl7pPr marL="914377" algn="l" defTabSz="761981" rtl="0" eaLnBrk="1" fontAlgn="base" hangingPunct="1">
              <a:spcBef>
                <a:spcPct val="0"/>
              </a:spcBef>
              <a:spcAft>
                <a:spcPct val="0"/>
              </a:spcAft>
              <a:defRPr sz="3000">
                <a:solidFill>
                  <a:srgbClr val="D06000"/>
                </a:solidFill>
                <a:latin typeface="Verdana" charset="0"/>
                <a:ea typeface="ＭＳ Ｐゴシック" charset="0"/>
              </a:defRPr>
            </a:lvl7pPr>
            <a:lvl8pPr marL="1371566" algn="l" defTabSz="761981" rtl="0" eaLnBrk="1" fontAlgn="base" hangingPunct="1">
              <a:spcBef>
                <a:spcPct val="0"/>
              </a:spcBef>
              <a:spcAft>
                <a:spcPct val="0"/>
              </a:spcAft>
              <a:defRPr sz="3000">
                <a:solidFill>
                  <a:srgbClr val="D06000"/>
                </a:solidFill>
                <a:latin typeface="Verdana" charset="0"/>
                <a:ea typeface="ＭＳ Ｐゴシック" charset="0"/>
              </a:defRPr>
            </a:lvl8pPr>
            <a:lvl9pPr marL="1828754" algn="l" defTabSz="761981" rtl="0" eaLnBrk="1" fontAlgn="base" hangingPunct="1">
              <a:spcBef>
                <a:spcPct val="0"/>
              </a:spcBef>
              <a:spcAft>
                <a:spcPct val="0"/>
              </a:spcAft>
              <a:defRPr sz="3000">
                <a:solidFill>
                  <a:srgbClr val="D06000"/>
                </a:solidFill>
                <a:latin typeface="Verdana" charset="0"/>
                <a:ea typeface="ＭＳ Ｐゴシック" charset="0"/>
              </a:defRPr>
            </a:lvl9pPr>
          </a:lstStyle>
          <a:p>
            <a:r>
              <a:rPr lang="en-US" sz="2300" kern="0" dirty="0">
                <a:solidFill>
                  <a:srgbClr val="007BBD"/>
                </a:solidFill>
                <a:latin typeface="Calibri" panose="020F0502020204030204" pitchFamily="34" charset="0"/>
                <a:ea typeface="Calibri" panose="020F0502020204030204" pitchFamily="34" charset="0"/>
                <a:cs typeface="Calibri" panose="020F0502020204030204" pitchFamily="34" charset="0"/>
              </a:rPr>
              <a:t>QRM Framework - Project outcome example</a:t>
            </a:r>
          </a:p>
        </p:txBody>
      </p:sp>
      <p:graphicFrame>
        <p:nvGraphicFramePr>
          <p:cNvPr id="11" name="Table 10">
            <a:extLst>
              <a:ext uri="{FF2B5EF4-FFF2-40B4-BE49-F238E27FC236}">
                <a16:creationId xmlns:a16="http://schemas.microsoft.com/office/drawing/2014/main" id="{3CCF585A-0CF9-3E24-AA37-562D6FB275E7}"/>
              </a:ext>
            </a:extLst>
          </p:cNvPr>
          <p:cNvGraphicFramePr>
            <a:graphicFrameLocks noGrp="1"/>
          </p:cNvGraphicFramePr>
          <p:nvPr>
            <p:extLst>
              <p:ext uri="{D42A27DB-BD31-4B8C-83A1-F6EECF244321}">
                <p14:modId xmlns:p14="http://schemas.microsoft.com/office/powerpoint/2010/main" val="4044874964"/>
              </p:ext>
            </p:extLst>
          </p:nvPr>
        </p:nvGraphicFramePr>
        <p:xfrm>
          <a:off x="467564" y="870275"/>
          <a:ext cx="11351623" cy="5527471"/>
        </p:xfrm>
        <a:graphic>
          <a:graphicData uri="http://schemas.openxmlformats.org/drawingml/2006/table">
            <a:tbl>
              <a:tblPr firstRow="1" bandRow="1">
                <a:tableStyleId>{5C22544A-7EE6-4342-B048-85BDC9FD1C3A}</a:tableStyleId>
              </a:tblPr>
              <a:tblGrid>
                <a:gridCol w="1608033">
                  <a:extLst>
                    <a:ext uri="{9D8B030D-6E8A-4147-A177-3AD203B41FA5}">
                      <a16:colId xmlns:a16="http://schemas.microsoft.com/office/drawing/2014/main" val="4168950753"/>
                    </a:ext>
                  </a:extLst>
                </a:gridCol>
                <a:gridCol w="974359">
                  <a:extLst>
                    <a:ext uri="{9D8B030D-6E8A-4147-A177-3AD203B41FA5}">
                      <a16:colId xmlns:a16="http://schemas.microsoft.com/office/drawing/2014/main" val="3447255374"/>
                    </a:ext>
                  </a:extLst>
                </a:gridCol>
                <a:gridCol w="974359">
                  <a:extLst>
                    <a:ext uri="{9D8B030D-6E8A-4147-A177-3AD203B41FA5}">
                      <a16:colId xmlns:a16="http://schemas.microsoft.com/office/drawing/2014/main" val="270663027"/>
                    </a:ext>
                  </a:extLst>
                </a:gridCol>
                <a:gridCol w="974359">
                  <a:extLst>
                    <a:ext uri="{9D8B030D-6E8A-4147-A177-3AD203B41FA5}">
                      <a16:colId xmlns:a16="http://schemas.microsoft.com/office/drawing/2014/main" val="409649208"/>
                    </a:ext>
                  </a:extLst>
                </a:gridCol>
                <a:gridCol w="974359">
                  <a:extLst>
                    <a:ext uri="{9D8B030D-6E8A-4147-A177-3AD203B41FA5}">
                      <a16:colId xmlns:a16="http://schemas.microsoft.com/office/drawing/2014/main" val="2805782345"/>
                    </a:ext>
                  </a:extLst>
                </a:gridCol>
                <a:gridCol w="974359">
                  <a:extLst>
                    <a:ext uri="{9D8B030D-6E8A-4147-A177-3AD203B41FA5}">
                      <a16:colId xmlns:a16="http://schemas.microsoft.com/office/drawing/2014/main" val="3044249502"/>
                    </a:ext>
                  </a:extLst>
                </a:gridCol>
                <a:gridCol w="974359">
                  <a:extLst>
                    <a:ext uri="{9D8B030D-6E8A-4147-A177-3AD203B41FA5}">
                      <a16:colId xmlns:a16="http://schemas.microsoft.com/office/drawing/2014/main" val="1367467153"/>
                    </a:ext>
                  </a:extLst>
                </a:gridCol>
                <a:gridCol w="974359">
                  <a:extLst>
                    <a:ext uri="{9D8B030D-6E8A-4147-A177-3AD203B41FA5}">
                      <a16:colId xmlns:a16="http://schemas.microsoft.com/office/drawing/2014/main" val="415859697"/>
                    </a:ext>
                  </a:extLst>
                </a:gridCol>
                <a:gridCol w="974359">
                  <a:extLst>
                    <a:ext uri="{9D8B030D-6E8A-4147-A177-3AD203B41FA5}">
                      <a16:colId xmlns:a16="http://schemas.microsoft.com/office/drawing/2014/main" val="2741938367"/>
                    </a:ext>
                  </a:extLst>
                </a:gridCol>
                <a:gridCol w="974359">
                  <a:extLst>
                    <a:ext uri="{9D8B030D-6E8A-4147-A177-3AD203B41FA5}">
                      <a16:colId xmlns:a16="http://schemas.microsoft.com/office/drawing/2014/main" val="1832063102"/>
                    </a:ext>
                  </a:extLst>
                </a:gridCol>
                <a:gridCol w="974359">
                  <a:extLst>
                    <a:ext uri="{9D8B030D-6E8A-4147-A177-3AD203B41FA5}">
                      <a16:colId xmlns:a16="http://schemas.microsoft.com/office/drawing/2014/main" val="1318065520"/>
                    </a:ext>
                  </a:extLst>
                </a:gridCol>
              </a:tblGrid>
              <a:tr h="562643">
                <a:tc>
                  <a:txBody>
                    <a:bodyPr/>
                    <a:lstStyle/>
                    <a:p>
                      <a:endParaRPr lang="en-GB" sz="1200" dirty="0"/>
                    </a:p>
                  </a:txBody>
                  <a:tcPr/>
                </a:tc>
                <a:tc gridSpan="2">
                  <a:txBody>
                    <a:bodyPr/>
                    <a:lstStyle/>
                    <a:p>
                      <a:pPr algn="ctr"/>
                      <a:r>
                        <a:rPr lang="en-GB" sz="1600" dirty="0"/>
                        <a:t>Risk Identification</a:t>
                      </a:r>
                    </a:p>
                  </a:txBody>
                  <a:tcPr/>
                </a:tc>
                <a:tc hMerge="1">
                  <a:txBody>
                    <a:bodyPr/>
                    <a:lstStyle/>
                    <a:p>
                      <a:pPr algn="ctr"/>
                      <a:endParaRPr lang="en-GB" sz="1200" dirty="0"/>
                    </a:p>
                  </a:txBody>
                  <a:tcPr/>
                </a:tc>
                <a:tc gridSpan="2">
                  <a:txBody>
                    <a:bodyPr/>
                    <a:lstStyle/>
                    <a:p>
                      <a:pPr algn="ctr"/>
                      <a:r>
                        <a:rPr lang="en-GB" sz="1600" dirty="0"/>
                        <a:t>Risk categories</a:t>
                      </a:r>
                    </a:p>
                  </a:txBody>
                  <a:tcPr/>
                </a:tc>
                <a:tc hMerge="1">
                  <a:txBody>
                    <a:bodyPr/>
                    <a:lstStyle/>
                    <a:p>
                      <a:pPr algn="ctr"/>
                      <a:endParaRPr lang="en-GB" sz="1200" dirty="0"/>
                    </a:p>
                  </a:txBody>
                  <a:tcPr/>
                </a:tc>
                <a:tc gridSpan="2">
                  <a:txBody>
                    <a:bodyPr/>
                    <a:lstStyle/>
                    <a:p>
                      <a:pPr algn="ctr"/>
                      <a:r>
                        <a:rPr lang="en-GB" sz="1600" dirty="0"/>
                        <a:t>Nature of risk</a:t>
                      </a:r>
                    </a:p>
                  </a:txBody>
                  <a:tcPr/>
                </a:tc>
                <a:tc hMerge="1">
                  <a:txBody>
                    <a:bodyPr/>
                    <a:lstStyle/>
                    <a:p>
                      <a:pPr algn="ctr"/>
                      <a:endParaRPr lang="en-GB" sz="1200" dirty="0"/>
                    </a:p>
                  </a:txBody>
                  <a:tcPr/>
                </a:tc>
                <a:tc gridSpan="2">
                  <a:txBody>
                    <a:bodyPr/>
                    <a:lstStyle/>
                    <a:p>
                      <a:pPr algn="ctr"/>
                      <a:r>
                        <a:rPr lang="en-GB" sz="1600" dirty="0"/>
                        <a:t>Risk Takers</a:t>
                      </a:r>
                    </a:p>
                  </a:txBody>
                  <a:tcPr/>
                </a:tc>
                <a:tc hMerge="1">
                  <a:txBody>
                    <a:bodyPr/>
                    <a:lstStyle/>
                    <a:p>
                      <a:pPr algn="ctr"/>
                      <a:endParaRPr lang="en-GB" sz="1200" dirty="0"/>
                    </a:p>
                  </a:txBody>
                  <a:tcPr/>
                </a:tc>
                <a:tc gridSpan="2">
                  <a:txBody>
                    <a:bodyPr/>
                    <a:lstStyle/>
                    <a:p>
                      <a:pPr algn="ctr"/>
                      <a:r>
                        <a:rPr lang="en-GB" sz="1600" dirty="0"/>
                        <a:t>Risk Indicators</a:t>
                      </a:r>
                    </a:p>
                  </a:txBody>
                  <a:tcPr/>
                </a:tc>
                <a:tc hMerge="1">
                  <a:txBody>
                    <a:bodyPr/>
                    <a:lstStyle/>
                    <a:p>
                      <a:pPr algn="ctr"/>
                      <a:endParaRPr lang="en-GB" sz="1200" dirty="0"/>
                    </a:p>
                  </a:txBody>
                  <a:tcPr/>
                </a:tc>
                <a:extLst>
                  <a:ext uri="{0D108BD9-81ED-4DB2-BD59-A6C34878D82A}">
                    <a16:rowId xmlns:a16="http://schemas.microsoft.com/office/drawing/2014/main" val="1803804825"/>
                  </a:ext>
                </a:extLst>
              </a:tr>
              <a:tr h="301101">
                <a:tc>
                  <a:txBody>
                    <a:bodyPr/>
                    <a:lstStyle/>
                    <a:p>
                      <a:endParaRPr lang="en-GB" sz="1200" dirty="0"/>
                    </a:p>
                  </a:txBody>
                  <a:tcPr/>
                </a:tc>
                <a:tc>
                  <a:txBody>
                    <a:bodyPr/>
                    <a:lstStyle/>
                    <a:p>
                      <a:pPr algn="ctr"/>
                      <a:r>
                        <a:rPr lang="en-GB" sz="1100" b="1" i="1" dirty="0">
                          <a:solidFill>
                            <a:schemeClr val="accent1"/>
                          </a:solidFill>
                        </a:rPr>
                        <a:t>DB</a:t>
                      </a:r>
                    </a:p>
                  </a:txBody>
                  <a:tcPr/>
                </a:tc>
                <a:tc>
                  <a:txBody>
                    <a:bodyPr/>
                    <a:lstStyle/>
                    <a:p>
                      <a:pPr algn="ctr"/>
                      <a:r>
                        <a:rPr lang="en-GB" sz="1100" b="1" i="1" dirty="0">
                          <a:solidFill>
                            <a:schemeClr val="accent1"/>
                          </a:solidFill>
                        </a:rPr>
                        <a:t>DC</a:t>
                      </a:r>
                    </a:p>
                  </a:txBody>
                  <a:tcPr/>
                </a:tc>
                <a:tc>
                  <a:txBody>
                    <a:bodyPr/>
                    <a:lstStyle/>
                    <a:p>
                      <a:pPr algn="ctr"/>
                      <a:r>
                        <a:rPr lang="en-GB" sz="1100" b="1" i="1" dirty="0">
                          <a:solidFill>
                            <a:schemeClr val="accent1"/>
                          </a:solidFill>
                        </a:rPr>
                        <a:t>DB</a:t>
                      </a:r>
                    </a:p>
                  </a:txBody>
                  <a:tcPr/>
                </a:tc>
                <a:tc>
                  <a:txBody>
                    <a:bodyPr/>
                    <a:lstStyle/>
                    <a:p>
                      <a:pPr algn="ctr"/>
                      <a:r>
                        <a:rPr lang="en-GB" sz="1100" b="1" i="1" dirty="0">
                          <a:solidFill>
                            <a:schemeClr val="accent1"/>
                          </a:solidFill>
                        </a:rPr>
                        <a:t>DC</a:t>
                      </a:r>
                    </a:p>
                  </a:txBody>
                  <a:tcPr/>
                </a:tc>
                <a:tc>
                  <a:txBody>
                    <a:bodyPr/>
                    <a:lstStyle/>
                    <a:p>
                      <a:pPr algn="ctr"/>
                      <a:r>
                        <a:rPr lang="en-GB" sz="1100" b="1" i="1" dirty="0">
                          <a:solidFill>
                            <a:schemeClr val="accent1"/>
                          </a:solidFill>
                        </a:rPr>
                        <a:t>DB</a:t>
                      </a:r>
                    </a:p>
                  </a:txBody>
                  <a:tcPr/>
                </a:tc>
                <a:tc>
                  <a:txBody>
                    <a:bodyPr/>
                    <a:lstStyle/>
                    <a:p>
                      <a:pPr algn="ctr"/>
                      <a:r>
                        <a:rPr lang="en-GB" sz="1100" b="1" i="1" dirty="0">
                          <a:solidFill>
                            <a:schemeClr val="accent1"/>
                          </a:solidFill>
                        </a:rPr>
                        <a:t>DC</a:t>
                      </a:r>
                    </a:p>
                  </a:txBody>
                  <a:tcPr/>
                </a:tc>
                <a:tc>
                  <a:txBody>
                    <a:bodyPr/>
                    <a:lstStyle/>
                    <a:p>
                      <a:pPr algn="ctr"/>
                      <a:r>
                        <a:rPr lang="en-GB" sz="1100" b="1" i="1" dirty="0">
                          <a:solidFill>
                            <a:schemeClr val="accent1"/>
                          </a:solidFill>
                        </a:rPr>
                        <a:t>DB</a:t>
                      </a:r>
                    </a:p>
                  </a:txBody>
                  <a:tcPr/>
                </a:tc>
                <a:tc>
                  <a:txBody>
                    <a:bodyPr/>
                    <a:lstStyle/>
                    <a:p>
                      <a:pPr algn="ctr"/>
                      <a:r>
                        <a:rPr lang="en-GB" sz="1100" b="1" i="1" dirty="0">
                          <a:solidFill>
                            <a:schemeClr val="accent1"/>
                          </a:solidFill>
                        </a:rPr>
                        <a:t>DC</a:t>
                      </a:r>
                    </a:p>
                  </a:txBody>
                  <a:tcPr/>
                </a:tc>
                <a:tc>
                  <a:txBody>
                    <a:bodyPr/>
                    <a:lstStyle/>
                    <a:p>
                      <a:pPr algn="ctr"/>
                      <a:r>
                        <a:rPr lang="en-GB" sz="1100" b="1" i="1" dirty="0">
                          <a:solidFill>
                            <a:schemeClr val="accent1"/>
                          </a:solidFill>
                        </a:rPr>
                        <a:t>DB</a:t>
                      </a:r>
                    </a:p>
                  </a:txBody>
                  <a:tcPr/>
                </a:tc>
                <a:tc>
                  <a:txBody>
                    <a:bodyPr/>
                    <a:lstStyle/>
                    <a:p>
                      <a:pPr algn="ctr"/>
                      <a:r>
                        <a:rPr lang="en-GB" sz="1100" b="1" i="1" dirty="0">
                          <a:solidFill>
                            <a:schemeClr val="accent1"/>
                          </a:solidFill>
                        </a:rPr>
                        <a:t>DC</a:t>
                      </a:r>
                    </a:p>
                  </a:txBody>
                  <a:tcPr/>
                </a:tc>
                <a:extLst>
                  <a:ext uri="{0D108BD9-81ED-4DB2-BD59-A6C34878D82A}">
                    <a16:rowId xmlns:a16="http://schemas.microsoft.com/office/drawing/2014/main" val="506091594"/>
                  </a:ext>
                </a:extLst>
              </a:tr>
              <a:tr h="279666">
                <a:tc>
                  <a:txBody>
                    <a:bodyPr/>
                    <a:lstStyle/>
                    <a:p>
                      <a:pPr marL="0" marR="0" lvl="0" indent="0" algn="l" defTabSz="457189" rtl="0" eaLnBrk="1" fontAlgn="auto" latinLnBrk="0" hangingPunct="1">
                        <a:lnSpc>
                          <a:spcPct val="100000"/>
                        </a:lnSpc>
                        <a:spcBef>
                          <a:spcPts val="0"/>
                        </a:spcBef>
                        <a:spcAft>
                          <a:spcPts val="0"/>
                        </a:spcAft>
                        <a:buClrTx/>
                        <a:buSzTx/>
                        <a:buFontTx/>
                        <a:buNone/>
                        <a:tabLst/>
                        <a:defRPr/>
                      </a:pPr>
                      <a:r>
                        <a:rPr lang="en-GB" sz="1400" dirty="0"/>
                        <a:t>No sponsor</a:t>
                      </a:r>
                    </a:p>
                  </a:txBody>
                  <a:tcPr/>
                </a:tc>
                <a:tc>
                  <a:txBody>
                    <a:bodyPr/>
                    <a:lstStyle/>
                    <a:p>
                      <a:endParaRPr lang="en-GB" sz="1200" dirty="0"/>
                    </a:p>
                  </a:txBody>
                  <a:tcPr/>
                </a:tc>
                <a:tc>
                  <a:txBody>
                    <a:bodyPr/>
                    <a:lstStyle/>
                    <a:p>
                      <a:endParaRPr lang="en-GB" sz="1200" dirty="0"/>
                    </a:p>
                  </a:txBody>
                  <a:tcPr/>
                </a:tc>
                <a:tc>
                  <a:txBody>
                    <a:bodyPr/>
                    <a:lstStyle/>
                    <a:p>
                      <a:endParaRPr lang="en-GB" sz="1200" dirty="0"/>
                    </a:p>
                  </a:txBody>
                  <a:tcPr/>
                </a:tc>
                <a:tc>
                  <a:txBody>
                    <a:bodyPr/>
                    <a:lstStyle/>
                    <a:p>
                      <a:endParaRPr lang="en-GB" sz="1200"/>
                    </a:p>
                  </a:txBody>
                  <a:tcPr/>
                </a:tc>
                <a:tc>
                  <a:txBody>
                    <a:bodyPr/>
                    <a:lstStyle/>
                    <a:p>
                      <a:endParaRPr lang="en-GB" sz="1200"/>
                    </a:p>
                  </a:txBody>
                  <a:tcPr/>
                </a:tc>
                <a:tc>
                  <a:txBody>
                    <a:bodyPr/>
                    <a:lstStyle/>
                    <a:p>
                      <a:endParaRPr lang="en-GB" sz="1200"/>
                    </a:p>
                  </a:txBody>
                  <a:tcPr/>
                </a:tc>
                <a:tc>
                  <a:txBody>
                    <a:bodyPr/>
                    <a:lstStyle/>
                    <a:p>
                      <a:endParaRPr lang="en-GB" sz="1200"/>
                    </a:p>
                  </a:txBody>
                  <a:tcPr/>
                </a:tc>
                <a:tc>
                  <a:txBody>
                    <a:bodyPr/>
                    <a:lstStyle/>
                    <a:p>
                      <a:endParaRPr lang="en-GB" sz="1200" dirty="0"/>
                    </a:p>
                  </a:txBody>
                  <a:tcPr/>
                </a:tc>
                <a:tc>
                  <a:txBody>
                    <a:bodyPr/>
                    <a:lstStyle/>
                    <a:p>
                      <a:endParaRPr lang="en-GB" sz="1200" dirty="0"/>
                    </a:p>
                  </a:txBody>
                  <a:tcPr/>
                </a:tc>
                <a:tc>
                  <a:txBody>
                    <a:bodyPr/>
                    <a:lstStyle/>
                    <a:p>
                      <a:endParaRPr lang="en-GB" sz="1200" dirty="0"/>
                    </a:p>
                  </a:txBody>
                  <a:tcPr/>
                </a:tc>
                <a:extLst>
                  <a:ext uri="{0D108BD9-81ED-4DB2-BD59-A6C34878D82A}">
                    <a16:rowId xmlns:a16="http://schemas.microsoft.com/office/drawing/2014/main" val="4224424780"/>
                  </a:ext>
                </a:extLst>
              </a:tr>
              <a:tr h="2644244">
                <a:tc>
                  <a:txBody>
                    <a:bodyPr/>
                    <a:lstStyle/>
                    <a:p>
                      <a:r>
                        <a:rPr lang="en-GB" sz="1400" dirty="0"/>
                        <a:t>Single employer</a:t>
                      </a:r>
                    </a:p>
                  </a:txBody>
                  <a:tcPr/>
                </a:tc>
                <a:tc>
                  <a:txBody>
                    <a:bodyPr/>
                    <a:lstStyle/>
                    <a:p>
                      <a:pPr algn="ctr">
                        <a:lnSpc>
                          <a:spcPct val="115000"/>
                        </a:lnSpc>
                        <a:spcAft>
                          <a:spcPts val="800"/>
                        </a:spcAft>
                        <a:buNone/>
                      </a:pPr>
                      <a:r>
                        <a:rPr lang="en-GB" sz="1100" kern="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Deliver a predetermined retirement benefit, often indexed</a:t>
                      </a:r>
                      <a:endParaRPr lang="en-GB"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tc>
                  <a:txBody>
                    <a:bodyPr/>
                    <a:lstStyle/>
                    <a:p>
                      <a:pPr>
                        <a:lnSpc>
                          <a:spcPct val="115000"/>
                        </a:lnSpc>
                        <a:buNone/>
                      </a:pPr>
                      <a:r>
                        <a:rPr lang="en-GB" sz="1100" kern="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Non-guaran-teed benefits, adequacy risk</a:t>
                      </a:r>
                      <a:endParaRPr lang="en-GB" sz="1100" kern="100" dirty="0">
                        <a:effectLst/>
                        <a:latin typeface="Aptos" panose="020B0004020202020204" pitchFamily="34" charset="0"/>
                      </a:endParaRPr>
                    </a:p>
                  </a:txBody>
                  <a:tcPr marL="68580" marR="68580" marT="0" marB="0" anchor="ctr"/>
                </a:tc>
                <a:tc>
                  <a:txBody>
                    <a:bodyPr/>
                    <a:lstStyle/>
                    <a:p>
                      <a:pPr>
                        <a:lnSpc>
                          <a:spcPct val="115000"/>
                        </a:lnSpc>
                        <a:spcAft>
                          <a:spcPts val="800"/>
                        </a:spcAft>
                        <a:buNone/>
                      </a:pPr>
                      <a:r>
                        <a:rPr lang="en-GB" sz="1100" kern="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Investment/Market risk</a:t>
                      </a:r>
                      <a:br>
                        <a:rPr lang="en-GB" sz="1100" kern="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br>
                      <a:r>
                        <a:rPr lang="en-GB" sz="1100" kern="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Biometric risk</a:t>
                      </a:r>
                      <a:br>
                        <a:rPr lang="en-GB" sz="1100" kern="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br>
                      <a:r>
                        <a:rPr lang="en-GB" sz="1100" kern="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Inflation risk</a:t>
                      </a:r>
                      <a:br>
                        <a:rPr lang="en-GB" sz="1100" kern="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br>
                      <a:r>
                        <a:rPr lang="en-GB" sz="1100" kern="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Counterparty risk</a:t>
                      </a:r>
                      <a:br>
                        <a:rPr lang="en-GB" sz="1100" kern="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br>
                      <a:r>
                        <a:rPr lang="en-GB" sz="1100" kern="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Operational risk</a:t>
                      </a:r>
                      <a:br>
                        <a:rPr lang="en-GB" sz="1100" kern="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br>
                      <a:r>
                        <a:rPr lang="en-GB" sz="1100" kern="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Communication risk</a:t>
                      </a:r>
                      <a:br>
                        <a:rPr lang="en-GB" sz="1100" kern="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br>
                      <a:r>
                        <a:rPr lang="en-GB" sz="1100" kern="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ESG/Climate risk</a:t>
                      </a:r>
                      <a:endParaRPr lang="en-GB"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tc>
                  <a:txBody>
                    <a:bodyPr/>
                    <a:lstStyle/>
                    <a:p>
                      <a:pPr>
                        <a:lnSpc>
                          <a:spcPct val="115000"/>
                        </a:lnSpc>
                        <a:spcAft>
                          <a:spcPts val="1200"/>
                        </a:spcAft>
                        <a:buNone/>
                      </a:pPr>
                      <a:r>
                        <a:rPr lang="en-GB" sz="1100" kern="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Adequacy risk</a:t>
                      </a:r>
                      <a:br>
                        <a:rPr lang="en-GB" sz="1100" kern="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br>
                      <a:r>
                        <a:rPr lang="en-GB" sz="1100" kern="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Covenant risk</a:t>
                      </a:r>
                      <a:endParaRPr lang="en-GB"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tc>
                  <a:txBody>
                    <a:bodyPr/>
                    <a:lstStyle/>
                    <a:p>
                      <a:pPr>
                        <a:lnSpc>
                          <a:spcPct val="115000"/>
                        </a:lnSpc>
                        <a:spcAft>
                          <a:spcPts val="800"/>
                        </a:spcAft>
                        <a:buNone/>
                      </a:pPr>
                      <a:r>
                        <a:rPr lang="en-GB" sz="1100" kern="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Communication risk</a:t>
                      </a:r>
                      <a:br>
                        <a:rPr lang="en-GB" sz="1100" kern="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br>
                      <a:r>
                        <a:rPr lang="en-GB" sz="1100" kern="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Operational risk</a:t>
                      </a:r>
                      <a:endParaRPr lang="en-GB"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tc>
                  <a:txBody>
                    <a:bodyPr/>
                    <a:lstStyle/>
                    <a:p>
                      <a:pPr>
                        <a:lnSpc>
                          <a:spcPct val="115000"/>
                        </a:lnSpc>
                        <a:spcAft>
                          <a:spcPts val="1200"/>
                        </a:spcAft>
                        <a:buNone/>
                      </a:pPr>
                      <a:r>
                        <a:rPr lang="en-GB" sz="1100" kern="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Investment/Market risk</a:t>
                      </a:r>
                      <a:br>
                        <a:rPr lang="en-GB" sz="1100" kern="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br>
                      <a:r>
                        <a:rPr lang="en-GB" sz="1100" kern="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Biometric risk</a:t>
                      </a:r>
                      <a:br>
                        <a:rPr lang="en-GB" sz="1100" kern="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br>
                      <a:r>
                        <a:rPr lang="en-GB" sz="1100" kern="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Adequacy risk</a:t>
                      </a:r>
                      <a:br>
                        <a:rPr lang="en-GB" sz="1100" kern="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br>
                      <a:r>
                        <a:rPr lang="en-GB" sz="1100" kern="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Inflation risk</a:t>
                      </a:r>
                      <a:br>
                        <a:rPr lang="en-GB" sz="1100" kern="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br>
                      <a:r>
                        <a:rPr lang="en-GB" sz="1100" kern="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Counterparty risk</a:t>
                      </a:r>
                      <a:endParaRPr lang="en-GB"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tc>
                  <a:txBody>
                    <a:bodyPr/>
                    <a:lstStyle/>
                    <a:p>
                      <a:pPr>
                        <a:lnSpc>
                          <a:spcPct val="115000"/>
                        </a:lnSpc>
                        <a:spcAft>
                          <a:spcPts val="800"/>
                        </a:spcAft>
                        <a:buNone/>
                      </a:pPr>
                      <a:r>
                        <a:rPr lang="en-GB" sz="1100" kern="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Sponsor</a:t>
                      </a:r>
                      <a:endParaRPr lang="en-GB"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tc>
                  <a:txBody>
                    <a:bodyPr/>
                    <a:lstStyle/>
                    <a:p>
                      <a:pPr>
                        <a:lnSpc>
                          <a:spcPct val="115000"/>
                        </a:lnSpc>
                        <a:spcAft>
                          <a:spcPts val="800"/>
                        </a:spcAft>
                        <a:buNone/>
                      </a:pPr>
                      <a:r>
                        <a:rPr lang="en-GB" sz="1100" kern="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Member</a:t>
                      </a:r>
                      <a:br>
                        <a:rPr lang="en-GB" sz="1100" kern="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br>
                      <a:r>
                        <a:rPr lang="en-GB" sz="1100" kern="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Provider</a:t>
                      </a:r>
                      <a:endParaRPr lang="en-GB"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tc>
                  <a:txBody>
                    <a:bodyPr/>
                    <a:lstStyle/>
                    <a:p>
                      <a:pPr>
                        <a:lnSpc>
                          <a:spcPct val="115000"/>
                        </a:lnSpc>
                        <a:spcAft>
                          <a:spcPts val="800"/>
                        </a:spcAft>
                        <a:buNone/>
                      </a:pPr>
                      <a:r>
                        <a:rPr lang="en-GB" sz="1100" kern="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Funding ratio</a:t>
                      </a:r>
                      <a:br>
                        <a:rPr lang="en-GB" sz="1100" kern="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br>
                      <a:r>
                        <a:rPr lang="en-GB" sz="1100" kern="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Solvency ratio</a:t>
                      </a:r>
                      <a:br>
                        <a:rPr lang="en-GB" sz="1100" kern="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br>
                      <a:r>
                        <a:rPr lang="en-GB" sz="1100" kern="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Cashflow profile</a:t>
                      </a:r>
                      <a:endParaRPr lang="en-GB"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tc>
                  <a:txBody>
                    <a:bodyPr/>
                    <a:lstStyle/>
                    <a:p>
                      <a:pPr>
                        <a:lnSpc>
                          <a:spcPct val="115000"/>
                        </a:lnSpc>
                        <a:spcAft>
                          <a:spcPts val="800"/>
                        </a:spcAft>
                        <a:buNone/>
                      </a:pPr>
                      <a:r>
                        <a:rPr lang="en-GB" sz="1100" kern="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Replacement ratio</a:t>
                      </a:r>
                      <a:br>
                        <a:rPr lang="en-GB" sz="1100" kern="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br>
                      <a:r>
                        <a:rPr lang="en-GB" sz="1100" kern="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Volatility</a:t>
                      </a:r>
                      <a:br>
                        <a:rPr lang="en-GB" sz="1100" kern="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br>
                      <a:r>
                        <a:rPr lang="en-GB" sz="1100" kern="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t>
                      </a:r>
                      <a:r>
                        <a:rPr lang="en-GB" sz="1100" kern="0" dirty="0" err="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VaR</a:t>
                      </a:r>
                      <a:br>
                        <a:rPr lang="en-GB" sz="1100" kern="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br>
                      <a:r>
                        <a:rPr lang="en-GB" sz="1100" kern="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Asset class concentration</a:t>
                      </a:r>
                      <a:br>
                        <a:rPr lang="en-GB" sz="1100" kern="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br>
                      <a:r>
                        <a:rPr lang="en-GB" sz="1100" kern="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Annuity conversion rates</a:t>
                      </a:r>
                      <a:endParaRPr lang="en-GB"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185219604"/>
                  </a:ext>
                </a:extLst>
              </a:tr>
              <a:tr h="279666">
                <a:tc>
                  <a:txBody>
                    <a:bodyPr/>
                    <a:lstStyle/>
                    <a:p>
                      <a:pPr marL="0" marR="0" lvl="0" indent="0" algn="l" defTabSz="457189" rtl="0" eaLnBrk="1" fontAlgn="auto" latinLnBrk="0" hangingPunct="1">
                        <a:lnSpc>
                          <a:spcPct val="100000"/>
                        </a:lnSpc>
                        <a:spcBef>
                          <a:spcPts val="0"/>
                        </a:spcBef>
                        <a:spcAft>
                          <a:spcPts val="0"/>
                        </a:spcAft>
                        <a:buClrTx/>
                        <a:buSzTx/>
                        <a:buFontTx/>
                        <a:buNone/>
                        <a:tabLst/>
                        <a:defRPr/>
                      </a:pPr>
                      <a:r>
                        <a:rPr lang="en-GB" sz="1400" dirty="0"/>
                        <a:t>Multi-employer</a:t>
                      </a:r>
                    </a:p>
                  </a:txBody>
                  <a:tcPr/>
                </a:tc>
                <a:tc>
                  <a:txBody>
                    <a:bodyPr/>
                    <a:lstStyle/>
                    <a:p>
                      <a:endParaRPr lang="en-GB" sz="1200" dirty="0"/>
                    </a:p>
                  </a:txBody>
                  <a:tcPr/>
                </a:tc>
                <a:tc>
                  <a:txBody>
                    <a:bodyPr/>
                    <a:lstStyle/>
                    <a:p>
                      <a:endParaRPr lang="en-GB" sz="1200"/>
                    </a:p>
                  </a:txBody>
                  <a:tcPr/>
                </a:tc>
                <a:tc>
                  <a:txBody>
                    <a:bodyPr/>
                    <a:lstStyle/>
                    <a:p>
                      <a:endParaRPr lang="en-GB" sz="1200" dirty="0"/>
                    </a:p>
                  </a:txBody>
                  <a:tcPr/>
                </a:tc>
                <a:tc>
                  <a:txBody>
                    <a:bodyPr/>
                    <a:lstStyle/>
                    <a:p>
                      <a:endParaRPr lang="en-GB" sz="1200"/>
                    </a:p>
                  </a:txBody>
                  <a:tcPr/>
                </a:tc>
                <a:tc>
                  <a:txBody>
                    <a:bodyPr/>
                    <a:lstStyle/>
                    <a:p>
                      <a:endParaRPr lang="en-GB" sz="1200"/>
                    </a:p>
                  </a:txBody>
                  <a:tcPr/>
                </a:tc>
                <a:tc>
                  <a:txBody>
                    <a:bodyPr/>
                    <a:lstStyle/>
                    <a:p>
                      <a:endParaRPr lang="en-GB" sz="1200"/>
                    </a:p>
                  </a:txBody>
                  <a:tcPr/>
                </a:tc>
                <a:tc>
                  <a:txBody>
                    <a:bodyPr/>
                    <a:lstStyle/>
                    <a:p>
                      <a:endParaRPr lang="en-GB" sz="1200"/>
                    </a:p>
                  </a:txBody>
                  <a:tcPr/>
                </a:tc>
                <a:tc>
                  <a:txBody>
                    <a:bodyPr/>
                    <a:lstStyle/>
                    <a:p>
                      <a:endParaRPr lang="en-GB" sz="1200"/>
                    </a:p>
                  </a:txBody>
                  <a:tcPr/>
                </a:tc>
                <a:tc>
                  <a:txBody>
                    <a:bodyPr/>
                    <a:lstStyle/>
                    <a:p>
                      <a:endParaRPr lang="en-GB" sz="1200" dirty="0"/>
                    </a:p>
                  </a:txBody>
                  <a:tcPr/>
                </a:tc>
                <a:tc>
                  <a:txBody>
                    <a:bodyPr/>
                    <a:lstStyle/>
                    <a:p>
                      <a:endParaRPr lang="en-GB" sz="1200" dirty="0"/>
                    </a:p>
                  </a:txBody>
                  <a:tcPr/>
                </a:tc>
                <a:extLst>
                  <a:ext uri="{0D108BD9-81ED-4DB2-BD59-A6C34878D82A}">
                    <a16:rowId xmlns:a16="http://schemas.microsoft.com/office/drawing/2014/main" val="77044769"/>
                  </a:ext>
                </a:extLst>
              </a:tr>
              <a:tr h="279666">
                <a:tc>
                  <a:txBody>
                    <a:bodyPr/>
                    <a:lstStyle/>
                    <a:p>
                      <a:r>
                        <a:rPr lang="en-GB" sz="1400" dirty="0"/>
                        <a:t>Cross-border</a:t>
                      </a:r>
                    </a:p>
                  </a:txBody>
                  <a:tcPr/>
                </a:tc>
                <a:tc>
                  <a:txBody>
                    <a:bodyPr/>
                    <a:lstStyle/>
                    <a:p>
                      <a:endParaRPr lang="en-GB" sz="1200" dirty="0"/>
                    </a:p>
                  </a:txBody>
                  <a:tcPr/>
                </a:tc>
                <a:tc>
                  <a:txBody>
                    <a:bodyPr/>
                    <a:lstStyle/>
                    <a:p>
                      <a:endParaRPr lang="en-GB" sz="1200" dirty="0"/>
                    </a:p>
                  </a:txBody>
                  <a:tcPr/>
                </a:tc>
                <a:tc>
                  <a:txBody>
                    <a:bodyPr/>
                    <a:lstStyle/>
                    <a:p>
                      <a:endParaRPr lang="en-GB" sz="1200"/>
                    </a:p>
                  </a:txBody>
                  <a:tcPr/>
                </a:tc>
                <a:tc>
                  <a:txBody>
                    <a:bodyPr/>
                    <a:lstStyle/>
                    <a:p>
                      <a:endParaRPr lang="en-GB" sz="1200"/>
                    </a:p>
                  </a:txBody>
                  <a:tcPr/>
                </a:tc>
                <a:tc>
                  <a:txBody>
                    <a:bodyPr/>
                    <a:lstStyle/>
                    <a:p>
                      <a:endParaRPr lang="en-GB" sz="1200"/>
                    </a:p>
                  </a:txBody>
                  <a:tcPr/>
                </a:tc>
                <a:tc>
                  <a:txBody>
                    <a:bodyPr/>
                    <a:lstStyle/>
                    <a:p>
                      <a:endParaRPr lang="en-GB" sz="1200"/>
                    </a:p>
                  </a:txBody>
                  <a:tcPr/>
                </a:tc>
                <a:tc>
                  <a:txBody>
                    <a:bodyPr/>
                    <a:lstStyle/>
                    <a:p>
                      <a:endParaRPr lang="en-GB" sz="1200"/>
                    </a:p>
                  </a:txBody>
                  <a:tcPr/>
                </a:tc>
                <a:tc>
                  <a:txBody>
                    <a:bodyPr/>
                    <a:lstStyle/>
                    <a:p>
                      <a:endParaRPr lang="en-GB" sz="1200"/>
                    </a:p>
                  </a:txBody>
                  <a:tcPr/>
                </a:tc>
                <a:tc>
                  <a:txBody>
                    <a:bodyPr/>
                    <a:lstStyle/>
                    <a:p>
                      <a:endParaRPr lang="en-GB" sz="1200" dirty="0"/>
                    </a:p>
                  </a:txBody>
                  <a:tcPr/>
                </a:tc>
                <a:tc>
                  <a:txBody>
                    <a:bodyPr/>
                    <a:lstStyle/>
                    <a:p>
                      <a:endParaRPr lang="en-GB" sz="1200" dirty="0"/>
                    </a:p>
                  </a:txBody>
                  <a:tcPr/>
                </a:tc>
                <a:extLst>
                  <a:ext uri="{0D108BD9-81ED-4DB2-BD59-A6C34878D82A}">
                    <a16:rowId xmlns:a16="http://schemas.microsoft.com/office/drawing/2014/main" val="1272783753"/>
                  </a:ext>
                </a:extLst>
              </a:tr>
              <a:tr h="279666">
                <a:tc>
                  <a:txBody>
                    <a:bodyPr/>
                    <a:lstStyle/>
                    <a:p>
                      <a:r>
                        <a:rPr lang="en-GB" sz="1400" dirty="0"/>
                        <a:t>Insurance linked</a:t>
                      </a:r>
                    </a:p>
                  </a:txBody>
                  <a:tcPr/>
                </a:tc>
                <a:tc>
                  <a:txBody>
                    <a:bodyPr/>
                    <a:lstStyle/>
                    <a:p>
                      <a:endParaRPr lang="en-GB" sz="1200" dirty="0"/>
                    </a:p>
                  </a:txBody>
                  <a:tcPr/>
                </a:tc>
                <a:tc>
                  <a:txBody>
                    <a:bodyPr/>
                    <a:lstStyle/>
                    <a:p>
                      <a:endParaRPr lang="en-GB" sz="1200" dirty="0"/>
                    </a:p>
                  </a:txBody>
                  <a:tcPr/>
                </a:tc>
                <a:tc>
                  <a:txBody>
                    <a:bodyPr/>
                    <a:lstStyle/>
                    <a:p>
                      <a:endParaRPr lang="en-GB" sz="1200"/>
                    </a:p>
                  </a:txBody>
                  <a:tcPr/>
                </a:tc>
                <a:tc>
                  <a:txBody>
                    <a:bodyPr/>
                    <a:lstStyle/>
                    <a:p>
                      <a:endParaRPr lang="en-GB" sz="1200"/>
                    </a:p>
                  </a:txBody>
                  <a:tcPr/>
                </a:tc>
                <a:tc>
                  <a:txBody>
                    <a:bodyPr/>
                    <a:lstStyle/>
                    <a:p>
                      <a:endParaRPr lang="en-GB" sz="1200"/>
                    </a:p>
                  </a:txBody>
                  <a:tcPr/>
                </a:tc>
                <a:tc>
                  <a:txBody>
                    <a:bodyPr/>
                    <a:lstStyle/>
                    <a:p>
                      <a:endParaRPr lang="en-GB" sz="1200"/>
                    </a:p>
                  </a:txBody>
                  <a:tcPr/>
                </a:tc>
                <a:tc>
                  <a:txBody>
                    <a:bodyPr/>
                    <a:lstStyle/>
                    <a:p>
                      <a:endParaRPr lang="en-GB" sz="1200"/>
                    </a:p>
                  </a:txBody>
                  <a:tcPr/>
                </a:tc>
                <a:tc>
                  <a:txBody>
                    <a:bodyPr/>
                    <a:lstStyle/>
                    <a:p>
                      <a:endParaRPr lang="en-GB" sz="1200"/>
                    </a:p>
                  </a:txBody>
                  <a:tcPr/>
                </a:tc>
                <a:tc>
                  <a:txBody>
                    <a:bodyPr/>
                    <a:lstStyle/>
                    <a:p>
                      <a:endParaRPr lang="en-GB" sz="1200" dirty="0"/>
                    </a:p>
                  </a:txBody>
                  <a:tcPr/>
                </a:tc>
                <a:tc>
                  <a:txBody>
                    <a:bodyPr/>
                    <a:lstStyle/>
                    <a:p>
                      <a:endParaRPr lang="en-GB" sz="1200" dirty="0"/>
                    </a:p>
                  </a:txBody>
                  <a:tcPr/>
                </a:tc>
                <a:extLst>
                  <a:ext uri="{0D108BD9-81ED-4DB2-BD59-A6C34878D82A}">
                    <a16:rowId xmlns:a16="http://schemas.microsoft.com/office/drawing/2014/main" val="1554304533"/>
                  </a:ext>
                </a:extLst>
              </a:tr>
              <a:tr h="562643">
                <a:tc>
                  <a:txBody>
                    <a:bodyPr/>
                    <a:lstStyle/>
                    <a:p>
                      <a:r>
                        <a:rPr lang="en-GB" sz="1400" dirty="0"/>
                        <a:t>Book reserve</a:t>
                      </a:r>
                    </a:p>
                  </a:txBody>
                  <a:tcPr/>
                </a:tc>
                <a:tc>
                  <a:txBody>
                    <a:bodyPr/>
                    <a:lstStyle/>
                    <a:p>
                      <a:endParaRPr lang="en-GB" sz="1200"/>
                    </a:p>
                  </a:txBody>
                  <a:tcPr/>
                </a:tc>
                <a:tc>
                  <a:txBody>
                    <a:bodyPr/>
                    <a:lstStyle/>
                    <a:p>
                      <a:endParaRPr lang="en-GB" sz="1200"/>
                    </a:p>
                  </a:txBody>
                  <a:tcPr/>
                </a:tc>
                <a:tc>
                  <a:txBody>
                    <a:bodyPr/>
                    <a:lstStyle/>
                    <a:p>
                      <a:endParaRPr lang="en-GB" sz="1200"/>
                    </a:p>
                  </a:txBody>
                  <a:tcPr/>
                </a:tc>
                <a:tc>
                  <a:txBody>
                    <a:bodyPr/>
                    <a:lstStyle/>
                    <a:p>
                      <a:endParaRPr lang="en-GB" sz="1200"/>
                    </a:p>
                  </a:txBody>
                  <a:tcPr/>
                </a:tc>
                <a:tc>
                  <a:txBody>
                    <a:bodyPr/>
                    <a:lstStyle/>
                    <a:p>
                      <a:endParaRPr lang="en-GB" sz="1200"/>
                    </a:p>
                  </a:txBody>
                  <a:tcPr/>
                </a:tc>
                <a:tc>
                  <a:txBody>
                    <a:bodyPr/>
                    <a:lstStyle/>
                    <a:p>
                      <a:endParaRPr lang="en-GB" sz="1200"/>
                    </a:p>
                  </a:txBody>
                  <a:tcPr/>
                </a:tc>
                <a:tc>
                  <a:txBody>
                    <a:bodyPr/>
                    <a:lstStyle/>
                    <a:p>
                      <a:endParaRPr lang="en-GB" sz="1200"/>
                    </a:p>
                  </a:txBody>
                  <a:tcPr/>
                </a:tc>
                <a:tc>
                  <a:txBody>
                    <a:bodyPr/>
                    <a:lstStyle/>
                    <a:p>
                      <a:endParaRPr lang="en-GB" sz="1200"/>
                    </a:p>
                  </a:txBody>
                  <a:tcPr/>
                </a:tc>
                <a:tc>
                  <a:txBody>
                    <a:bodyPr/>
                    <a:lstStyle/>
                    <a:p>
                      <a:endParaRPr lang="en-GB" sz="1200" dirty="0"/>
                    </a:p>
                  </a:txBody>
                  <a:tcPr/>
                </a:tc>
                <a:tc>
                  <a:txBody>
                    <a:bodyPr/>
                    <a:lstStyle/>
                    <a:p>
                      <a:endParaRPr lang="en-GB" sz="1200" dirty="0"/>
                    </a:p>
                  </a:txBody>
                  <a:tcPr/>
                </a:tc>
                <a:extLst>
                  <a:ext uri="{0D108BD9-81ED-4DB2-BD59-A6C34878D82A}">
                    <a16:rowId xmlns:a16="http://schemas.microsoft.com/office/drawing/2014/main" val="2185525563"/>
                  </a:ext>
                </a:extLst>
              </a:tr>
            </a:tbl>
          </a:graphicData>
        </a:graphic>
      </p:graphicFrame>
      <p:sp>
        <p:nvSpPr>
          <p:cNvPr id="4" name="Rectangle 3">
            <a:extLst>
              <a:ext uri="{FF2B5EF4-FFF2-40B4-BE49-F238E27FC236}">
                <a16:creationId xmlns:a16="http://schemas.microsoft.com/office/drawing/2014/main" id="{4AB3944E-2273-7EDC-90C4-6E62CE23DDD0}"/>
              </a:ext>
            </a:extLst>
          </p:cNvPr>
          <p:cNvSpPr/>
          <p:nvPr/>
        </p:nvSpPr>
        <p:spPr bwMode="auto">
          <a:xfrm>
            <a:off x="6849533" y="6059570"/>
            <a:ext cx="5114621" cy="441802"/>
          </a:xfrm>
          <a:prstGeom prst="rect">
            <a:avLst/>
          </a:prstGeom>
          <a:solidFill>
            <a:schemeClr val="bg1">
              <a:lumMod val="95000"/>
              <a:alpha val="70000"/>
            </a:schemeClr>
          </a:solidFill>
          <a:ln w="9525" cap="flat" cmpd="sng" algn="ctr">
            <a:solidFill>
              <a:schemeClr val="bg1">
                <a:lumMod val="65000"/>
              </a:schemeClr>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GB" sz="2000" b="1" i="1" u="none" strike="noStrike" cap="none" normalizeH="0" baseline="0" dirty="0">
                <a:ln>
                  <a:noFill/>
                </a:ln>
                <a:solidFill>
                  <a:schemeClr val="bg1">
                    <a:lumMod val="75000"/>
                  </a:schemeClr>
                </a:solidFill>
                <a:effectLst/>
                <a:latin typeface="Times" charset="0"/>
                <a:ea typeface="ＭＳ Ｐゴシック" charset="0"/>
              </a:rPr>
              <a:t>Work-in-progress (single employer example)</a:t>
            </a:r>
          </a:p>
        </p:txBody>
      </p:sp>
    </p:spTree>
    <p:extLst>
      <p:ext uri="{BB962C8B-B14F-4D97-AF65-F5344CB8AC3E}">
        <p14:creationId xmlns:p14="http://schemas.microsoft.com/office/powerpoint/2010/main" val="1761709506"/>
      </p:ext>
    </p:extLst>
  </p:cSld>
  <p:clrMapOvr>
    <a:masterClrMapping/>
  </p:clrMapOvr>
  <p:transition spd="med">
    <p:pull di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7EE09B-4E75-03E7-93BC-D0DD8B26AC19}"/>
              </a:ext>
            </a:extLst>
          </p:cNvPr>
          <p:cNvSpPr>
            <a:spLocks noGrp="1"/>
          </p:cNvSpPr>
          <p:nvPr>
            <p:ph type="title"/>
          </p:nvPr>
        </p:nvSpPr>
        <p:spPr/>
        <p:txBody>
          <a:bodyPr/>
          <a:lstStyle/>
          <a:p>
            <a:r>
              <a:rPr lang="da-DK" dirty="0"/>
              <a:t>Status</a:t>
            </a:r>
            <a:endParaRPr lang="en-GB" dirty="0"/>
          </a:p>
        </p:txBody>
      </p:sp>
      <p:sp>
        <p:nvSpPr>
          <p:cNvPr id="3" name="Slide Number Placeholder 2">
            <a:extLst>
              <a:ext uri="{FF2B5EF4-FFF2-40B4-BE49-F238E27FC236}">
                <a16:creationId xmlns:a16="http://schemas.microsoft.com/office/drawing/2014/main" id="{8694BA23-C36C-2EE2-5620-3F8380549CDB}"/>
              </a:ext>
            </a:extLst>
          </p:cNvPr>
          <p:cNvSpPr>
            <a:spLocks noGrp="1"/>
          </p:cNvSpPr>
          <p:nvPr>
            <p:ph type="sldNum" sz="quarter" idx="12"/>
          </p:nvPr>
        </p:nvSpPr>
        <p:spPr/>
        <p:txBody>
          <a:bodyPr/>
          <a:lstStyle/>
          <a:p>
            <a:fld id="{F2FF469D-DB44-0740-A075-5A7E9FEA0703}" type="slidenum">
              <a:rPr lang="de-DE" smtClean="0"/>
              <a:pPr/>
              <a:t>6</a:t>
            </a:fld>
            <a:endParaRPr lang="de-DE"/>
          </a:p>
        </p:txBody>
      </p:sp>
      <p:graphicFrame>
        <p:nvGraphicFramePr>
          <p:cNvPr id="5" name="Diagram 4">
            <a:extLst>
              <a:ext uri="{FF2B5EF4-FFF2-40B4-BE49-F238E27FC236}">
                <a16:creationId xmlns:a16="http://schemas.microsoft.com/office/drawing/2014/main" id="{C25FB67E-C9C3-3A06-EA34-7C4D1A200761}"/>
              </a:ext>
            </a:extLst>
          </p:cNvPr>
          <p:cNvGraphicFramePr/>
          <p:nvPr>
            <p:extLst>
              <p:ext uri="{D42A27DB-BD31-4B8C-83A1-F6EECF244321}">
                <p14:modId xmlns:p14="http://schemas.microsoft.com/office/powerpoint/2010/main" val="483306438"/>
              </p:ext>
            </p:extLst>
          </p:nvPr>
        </p:nvGraphicFramePr>
        <p:xfrm>
          <a:off x="358023" y="1713054"/>
          <a:ext cx="11386551" cy="39312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Picture 6">
            <a:extLst>
              <a:ext uri="{FF2B5EF4-FFF2-40B4-BE49-F238E27FC236}">
                <a16:creationId xmlns:a16="http://schemas.microsoft.com/office/drawing/2014/main" id="{A1984CC2-379E-CE14-B05C-27CEB728A44B}"/>
              </a:ext>
            </a:extLst>
          </p:cNvPr>
          <p:cNvPicPr>
            <a:picLocks noChangeAspect="1"/>
          </p:cNvPicPr>
          <p:nvPr/>
        </p:nvPicPr>
        <p:blipFill>
          <a:blip r:embed="rId7"/>
          <a:stretch>
            <a:fillRect/>
          </a:stretch>
        </p:blipFill>
        <p:spPr>
          <a:xfrm>
            <a:off x="4703515" y="96904"/>
            <a:ext cx="2784970" cy="2570991"/>
          </a:xfrm>
          <a:prstGeom prst="rect">
            <a:avLst/>
          </a:prstGeom>
          <a:ln>
            <a:solidFill>
              <a:schemeClr val="accent5"/>
            </a:solidFill>
          </a:ln>
        </p:spPr>
      </p:pic>
    </p:spTree>
    <p:extLst>
      <p:ext uri="{BB962C8B-B14F-4D97-AF65-F5344CB8AC3E}">
        <p14:creationId xmlns:p14="http://schemas.microsoft.com/office/powerpoint/2010/main" val="9021558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7A62DD31-18C6-60FD-D55B-5DAEAEC92CD0}"/>
            </a:ext>
          </a:extLst>
        </p:cNvPr>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2A9DEE8B-068B-5466-1F13-37D57CFD5923}"/>
              </a:ext>
            </a:extLst>
          </p:cNvPr>
          <p:cNvSpPr>
            <a:spLocks noGrp="1"/>
          </p:cNvSpPr>
          <p:nvPr>
            <p:ph type="sldNum" sz="quarter" idx="12"/>
          </p:nvPr>
        </p:nvSpPr>
        <p:spPr/>
        <p:txBody>
          <a:bodyPr/>
          <a:lstStyle/>
          <a:p>
            <a:pPr defTabSz="1219170"/>
            <a:fld id="{F2FF469D-DB44-0740-A075-5A7E9FEA0703}" type="slidenum">
              <a:rPr lang="de-DE">
                <a:solidFill>
                  <a:srgbClr val="D6BC00"/>
                </a:solidFill>
              </a:rPr>
              <a:pPr defTabSz="1219170"/>
              <a:t>7</a:t>
            </a:fld>
            <a:endParaRPr lang="de-DE">
              <a:solidFill>
                <a:srgbClr val="D6BC00"/>
              </a:solidFill>
            </a:endParaRPr>
          </a:p>
        </p:txBody>
      </p:sp>
      <p:sp>
        <p:nvSpPr>
          <p:cNvPr id="2" name="TextBox 1">
            <a:extLst>
              <a:ext uri="{FF2B5EF4-FFF2-40B4-BE49-F238E27FC236}">
                <a16:creationId xmlns:a16="http://schemas.microsoft.com/office/drawing/2014/main" id="{151F5927-389D-CAC4-88B2-ACC734FEE696}"/>
              </a:ext>
            </a:extLst>
          </p:cNvPr>
          <p:cNvSpPr txBox="1"/>
          <p:nvPr/>
        </p:nvSpPr>
        <p:spPr>
          <a:xfrm>
            <a:off x="279400" y="233705"/>
            <a:ext cx="9366251" cy="379656"/>
          </a:xfrm>
          <a:prstGeom prst="rect">
            <a:avLst/>
          </a:prstGeom>
          <a:noFill/>
        </p:spPr>
        <p:txBody>
          <a:bodyPr wrap="square" rtlCol="0">
            <a:spAutoFit/>
          </a:bodyPr>
          <a:lstStyle/>
          <a:p>
            <a:pPr defTabSz="1219170"/>
            <a:r>
              <a:rPr lang="en-US" sz="1867" b="1" dirty="0">
                <a:solidFill>
                  <a:srgbClr val="007BBA"/>
                </a:solidFill>
                <a:latin typeface="Calibri" panose="020F0502020204030204" pitchFamily="34" charset="0"/>
                <a:ea typeface="Calibri" panose="020F0502020204030204" pitchFamily="34" charset="0"/>
                <a:cs typeface="Calibri" panose="020F0502020204030204" pitchFamily="34" charset="0"/>
              </a:rPr>
              <a:t>PRM WG Survey Results</a:t>
            </a:r>
          </a:p>
        </p:txBody>
      </p:sp>
      <p:graphicFrame>
        <p:nvGraphicFramePr>
          <p:cNvPr id="5" name="Content Placeholder 4">
            <a:extLst>
              <a:ext uri="{FF2B5EF4-FFF2-40B4-BE49-F238E27FC236}">
                <a16:creationId xmlns:a16="http://schemas.microsoft.com/office/drawing/2014/main" id="{92904E24-A7B1-E6CF-61EB-CAB871E9935C}"/>
              </a:ext>
            </a:extLst>
          </p:cNvPr>
          <p:cNvGraphicFramePr>
            <a:graphicFrameLocks/>
          </p:cNvGraphicFramePr>
          <p:nvPr>
            <p:extLst>
              <p:ext uri="{D42A27DB-BD31-4B8C-83A1-F6EECF244321}">
                <p14:modId xmlns:p14="http://schemas.microsoft.com/office/powerpoint/2010/main" val="2329400771"/>
              </p:ext>
            </p:extLst>
          </p:nvPr>
        </p:nvGraphicFramePr>
        <p:xfrm>
          <a:off x="510362" y="664534"/>
          <a:ext cx="11185451" cy="575214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967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94FFEC91-A39D-8995-0304-24BF3447C64D}"/>
            </a:ext>
          </a:extLst>
        </p:cNvPr>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F91D2FDA-E88D-6FF4-5A83-587A6EA64243}"/>
              </a:ext>
            </a:extLst>
          </p:cNvPr>
          <p:cNvSpPr>
            <a:spLocks noGrp="1"/>
          </p:cNvSpPr>
          <p:nvPr>
            <p:ph type="sldNum" sz="quarter" idx="12"/>
          </p:nvPr>
        </p:nvSpPr>
        <p:spPr/>
        <p:txBody>
          <a:bodyPr/>
          <a:lstStyle/>
          <a:p>
            <a:pPr defTabSz="1219170"/>
            <a:fld id="{F2FF469D-DB44-0740-A075-5A7E9FEA0703}" type="slidenum">
              <a:rPr lang="de-DE">
                <a:solidFill>
                  <a:srgbClr val="D6BC00"/>
                </a:solidFill>
              </a:rPr>
              <a:pPr defTabSz="1219170"/>
              <a:t>8</a:t>
            </a:fld>
            <a:endParaRPr lang="de-DE">
              <a:solidFill>
                <a:srgbClr val="D6BC00"/>
              </a:solidFill>
            </a:endParaRPr>
          </a:p>
        </p:txBody>
      </p:sp>
      <p:sp>
        <p:nvSpPr>
          <p:cNvPr id="2" name="TextBox 1">
            <a:extLst>
              <a:ext uri="{FF2B5EF4-FFF2-40B4-BE49-F238E27FC236}">
                <a16:creationId xmlns:a16="http://schemas.microsoft.com/office/drawing/2014/main" id="{47306725-C838-A8B7-82FC-2636BCA8D667}"/>
              </a:ext>
            </a:extLst>
          </p:cNvPr>
          <p:cNvSpPr txBox="1"/>
          <p:nvPr/>
        </p:nvSpPr>
        <p:spPr>
          <a:xfrm>
            <a:off x="279400" y="233705"/>
            <a:ext cx="9366251" cy="379656"/>
          </a:xfrm>
          <a:prstGeom prst="rect">
            <a:avLst/>
          </a:prstGeom>
          <a:noFill/>
        </p:spPr>
        <p:txBody>
          <a:bodyPr wrap="square" rtlCol="0">
            <a:spAutoFit/>
          </a:bodyPr>
          <a:lstStyle/>
          <a:p>
            <a:pPr defTabSz="1219170"/>
            <a:r>
              <a:rPr lang="en-US" sz="1867" b="1" dirty="0">
                <a:solidFill>
                  <a:srgbClr val="007BBA"/>
                </a:solidFill>
                <a:latin typeface="Calibri" panose="020F0502020204030204" pitchFamily="34" charset="0"/>
                <a:ea typeface="Calibri" panose="020F0502020204030204" pitchFamily="34" charset="0"/>
                <a:cs typeface="Calibri" panose="020F0502020204030204" pitchFamily="34" charset="0"/>
              </a:rPr>
              <a:t>Project scope</a:t>
            </a:r>
          </a:p>
        </p:txBody>
      </p:sp>
      <p:sp>
        <p:nvSpPr>
          <p:cNvPr id="8" name="TextBox 7">
            <a:extLst>
              <a:ext uri="{FF2B5EF4-FFF2-40B4-BE49-F238E27FC236}">
                <a16:creationId xmlns:a16="http://schemas.microsoft.com/office/drawing/2014/main" id="{E581861A-0715-5BE1-0BA6-BDAD4A607AD8}"/>
              </a:ext>
            </a:extLst>
          </p:cNvPr>
          <p:cNvSpPr txBox="1"/>
          <p:nvPr/>
        </p:nvSpPr>
        <p:spPr>
          <a:xfrm>
            <a:off x="258620" y="784841"/>
            <a:ext cx="11827596" cy="4924425"/>
          </a:xfrm>
          <a:prstGeom prst="rect">
            <a:avLst/>
          </a:prstGeom>
          <a:noFill/>
        </p:spPr>
        <p:txBody>
          <a:bodyPr wrap="square">
            <a:spAutoFit/>
          </a:bodyPr>
          <a:lstStyle/>
          <a:p>
            <a:pPr marL="120648" lvl="1">
              <a:spcAft>
                <a:spcPts val="1200"/>
              </a:spcAft>
            </a:pPr>
            <a:r>
              <a:rPr lang="en-US" sz="1600" b="1" kern="0" dirty="0">
                <a:solidFill>
                  <a:srgbClr val="CABB15"/>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Overall purpose of our work:</a:t>
            </a:r>
            <a:r>
              <a:rPr lang="en-US" sz="1600" kern="0" dirty="0">
                <a:solidFill>
                  <a:srgbClr val="114372"/>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 </a:t>
            </a:r>
          </a:p>
          <a:p>
            <a:pPr marL="120648" lvl="1">
              <a:spcAft>
                <a:spcPts val="1200"/>
              </a:spcAft>
            </a:pPr>
            <a:r>
              <a:rPr lang="en-US" sz="1600" kern="0" dirty="0">
                <a:solidFill>
                  <a:srgbClr val="114372"/>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Following a survey on key areas of interest within the Pensions Risk Management Working Group and IORP II Review Task Force, two dedicated projects were identified as priority topics from the members of the two groups:</a:t>
            </a:r>
          </a:p>
          <a:p>
            <a:pPr marL="463548" lvl="1" indent="-342900">
              <a:spcAft>
                <a:spcPts val="1200"/>
              </a:spcAft>
              <a:buFont typeface="+mj-lt"/>
              <a:buAutoNum type="alphaUcPeriod"/>
            </a:pPr>
            <a:r>
              <a:rPr lang="en-US" sz="1600" b="1" kern="0" dirty="0">
                <a:solidFill>
                  <a:srgbClr val="114372"/>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Quantitative Risk Management (QRM) for Pensions Project:</a:t>
            </a:r>
            <a:br>
              <a:rPr lang="en-US" sz="1600" b="1" kern="0" dirty="0">
                <a:solidFill>
                  <a:srgbClr val="114372"/>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br>
            <a:r>
              <a:rPr lang="en-US" sz="1600" b="1" kern="0" dirty="0">
                <a:solidFill>
                  <a:srgbClr val="C00000"/>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Phased approach </a:t>
            </a:r>
            <a:r>
              <a:rPr lang="en-US" sz="1600" kern="0" dirty="0">
                <a:solidFill>
                  <a:srgbClr val="114372"/>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addressing key risk management challenges in pensions such as:</a:t>
            </a:r>
          </a:p>
          <a:p>
            <a:pPr marL="1073133" lvl="2" indent="-342900">
              <a:spcAft>
                <a:spcPts val="1200"/>
              </a:spcAft>
              <a:buFont typeface="+mj-lt"/>
              <a:buAutoNum type="arabicPeriod"/>
            </a:pPr>
            <a:r>
              <a:rPr lang="en-US" sz="1600" kern="0" dirty="0">
                <a:solidFill>
                  <a:srgbClr val="114372"/>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Framework for QRM in pensions </a:t>
            </a:r>
            <a:r>
              <a:rPr lang="en-US" sz="1600" i="1" kern="0" dirty="0">
                <a:solidFill>
                  <a:srgbClr val="FFFFFF">
                    <a:lumMod val="75000"/>
                  </a:srgbClr>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(deep dive on next slide)</a:t>
            </a:r>
          </a:p>
          <a:p>
            <a:pPr marL="1073133" lvl="2" indent="-342900">
              <a:spcAft>
                <a:spcPts val="1200"/>
              </a:spcAft>
              <a:buFont typeface="+mj-lt"/>
              <a:buAutoNum type="arabicPeriod"/>
            </a:pPr>
            <a:r>
              <a:rPr lang="en-US" sz="1600" kern="0" dirty="0">
                <a:solidFill>
                  <a:srgbClr val="114372"/>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Valuation of assets and liabilities,</a:t>
            </a:r>
          </a:p>
          <a:p>
            <a:pPr marL="1073133" lvl="2" indent="-342900">
              <a:spcAft>
                <a:spcPts val="1200"/>
              </a:spcAft>
              <a:buFont typeface="+mj-lt"/>
              <a:buAutoNum type="arabicPeriod"/>
            </a:pPr>
            <a:r>
              <a:rPr lang="en-US" sz="1600" kern="0" dirty="0">
                <a:solidFill>
                  <a:srgbClr val="114372"/>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Long-term risk assessments, cashflows and projections for IORPs,</a:t>
            </a:r>
          </a:p>
          <a:p>
            <a:pPr marL="1073133" lvl="2" indent="-342900">
              <a:spcAft>
                <a:spcPts val="1200"/>
              </a:spcAft>
              <a:buFont typeface="+mj-lt"/>
              <a:buAutoNum type="arabicPeriod"/>
            </a:pPr>
            <a:r>
              <a:rPr lang="en-US" sz="1600" kern="0" dirty="0">
                <a:solidFill>
                  <a:srgbClr val="114372"/>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Standardised risk assessments (SRAs).</a:t>
            </a:r>
            <a:endParaRPr lang="en-US" sz="1600" strike="sngStrike" kern="0" dirty="0">
              <a:solidFill>
                <a:srgbClr val="114372"/>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endParaRPr>
          </a:p>
          <a:p>
            <a:pPr marL="463548" lvl="1" indent="-342900">
              <a:spcAft>
                <a:spcPts val="1200"/>
              </a:spcAft>
              <a:buFont typeface="+mj-lt"/>
              <a:buAutoNum type="alphaUcPeriod"/>
            </a:pPr>
            <a:r>
              <a:rPr lang="en-US" sz="1600" b="1" kern="0" dirty="0">
                <a:solidFill>
                  <a:srgbClr val="114372"/>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Member Communication Project</a:t>
            </a:r>
            <a:r>
              <a:rPr lang="en-US" sz="1600" kern="0" dirty="0">
                <a:solidFill>
                  <a:srgbClr val="114372"/>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 focusing on </a:t>
            </a:r>
            <a:r>
              <a:rPr lang="en-US" sz="1600" kern="0" dirty="0" err="1">
                <a:solidFill>
                  <a:srgbClr val="114372"/>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analysing</a:t>
            </a:r>
            <a:r>
              <a:rPr lang="en-US" sz="1600" kern="0" dirty="0">
                <a:solidFill>
                  <a:srgbClr val="114372"/>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 and enhancing communication strategies for pension scheme members </a:t>
            </a:r>
            <a:br>
              <a:rPr lang="en-US" sz="1600" kern="0" dirty="0">
                <a:solidFill>
                  <a:srgbClr val="114372"/>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br>
            <a:r>
              <a:rPr lang="en-US" sz="1600" i="1" kern="0" dirty="0">
                <a:solidFill>
                  <a:srgbClr val="FFFFFF">
                    <a:lumMod val="75000"/>
                  </a:srgbClr>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(not yet initiated)</a:t>
            </a:r>
            <a:r>
              <a:rPr lang="en-US" sz="1600" kern="0" dirty="0">
                <a:solidFill>
                  <a:srgbClr val="114372"/>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a:t>
            </a:r>
          </a:p>
          <a:p>
            <a:pPr marL="120648" lvl="1">
              <a:spcBef>
                <a:spcPts val="1200"/>
              </a:spcBef>
              <a:spcAft>
                <a:spcPts val="1200"/>
              </a:spcAft>
            </a:pPr>
            <a:r>
              <a:rPr lang="en-US" sz="1600" b="1" kern="0" dirty="0">
                <a:solidFill>
                  <a:srgbClr val="CABB15"/>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Purpose of today’s presentation: </a:t>
            </a:r>
            <a:r>
              <a:rPr lang="en-US" sz="1600" kern="0" dirty="0">
                <a:solidFill>
                  <a:srgbClr val="114372"/>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To provide an overview of the Quantitative Risk Management (QRM) Project, outlining its key objectives and initial concepts. The session aims to initiate discussions with committee members to discuss the project’s scope and identify the core focus areas and how we phase them over a 3-year work plan.</a:t>
            </a:r>
          </a:p>
        </p:txBody>
      </p:sp>
    </p:spTree>
    <p:extLst>
      <p:ext uri="{BB962C8B-B14F-4D97-AF65-F5344CB8AC3E}">
        <p14:creationId xmlns:p14="http://schemas.microsoft.com/office/powerpoint/2010/main" val="18206610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1418D0-B0D7-7F94-01FA-EA9EA1A860B4}"/>
              </a:ext>
            </a:extLst>
          </p:cNvPr>
          <p:cNvSpPr>
            <a:spLocks noGrp="1"/>
          </p:cNvSpPr>
          <p:nvPr>
            <p:ph type="sldNum" sz="quarter" idx="4294967295"/>
          </p:nvPr>
        </p:nvSpPr>
        <p:spPr>
          <a:xfrm>
            <a:off x="9840913" y="6580188"/>
            <a:ext cx="2351087" cy="258762"/>
          </a:xfrm>
        </p:spPr>
        <p:txBody>
          <a:bodyPr/>
          <a:lstStyle/>
          <a:p>
            <a:fld id="{F2FF469D-DB44-0740-A075-5A7E9FEA0703}" type="slidenum">
              <a:rPr lang="de-DE" smtClean="0"/>
              <a:pPr/>
              <a:t>9</a:t>
            </a:fld>
            <a:endParaRPr lang="de-DE"/>
          </a:p>
        </p:txBody>
      </p:sp>
      <p:sp>
        <p:nvSpPr>
          <p:cNvPr id="7" name="Titel 3">
            <a:extLst>
              <a:ext uri="{FF2B5EF4-FFF2-40B4-BE49-F238E27FC236}">
                <a16:creationId xmlns:a16="http://schemas.microsoft.com/office/drawing/2014/main" id="{32075389-1841-39D7-037C-66FD900AC7A5}"/>
              </a:ext>
            </a:extLst>
          </p:cNvPr>
          <p:cNvSpPr txBox="1">
            <a:spLocks/>
          </p:cNvSpPr>
          <p:nvPr/>
        </p:nvSpPr>
        <p:spPr>
          <a:xfrm>
            <a:off x="209612" y="965284"/>
            <a:ext cx="10058400" cy="609600"/>
          </a:xfrm>
          <a:prstGeom prst="rect">
            <a:avLst/>
          </a:prstGeom>
        </p:spPr>
        <p:txBody>
          <a:bodyPr vert="horz" lIns="0" tIns="0" rIns="0" bIns="0" rtlCol="0" anchor="ctr">
            <a:noAutofit/>
          </a:bodyPr>
          <a:lstStyle>
            <a:lvl1pPr algn="l" defTabSz="571500" rtl="0" eaLnBrk="1" fontAlgn="base" hangingPunct="1">
              <a:spcBef>
                <a:spcPct val="0"/>
              </a:spcBef>
              <a:spcAft>
                <a:spcPct val="0"/>
              </a:spcAft>
              <a:defRPr sz="3000" b="1" i="0" baseline="0">
                <a:solidFill>
                  <a:schemeClr val="bg1"/>
                </a:solidFill>
                <a:latin typeface="Arial Bold"/>
                <a:ea typeface="Arial Bold"/>
                <a:cs typeface="Arial Bold"/>
              </a:defRPr>
            </a:lvl1pPr>
            <a:lvl2pPr algn="l" defTabSz="571500" rtl="0" eaLnBrk="1" fontAlgn="base" hangingPunct="1">
              <a:spcBef>
                <a:spcPct val="0"/>
              </a:spcBef>
              <a:spcAft>
                <a:spcPct val="0"/>
              </a:spcAft>
              <a:defRPr sz="2250">
                <a:solidFill>
                  <a:srgbClr val="D06000"/>
                </a:solidFill>
                <a:latin typeface="Verdana" charset="0"/>
                <a:ea typeface="ＭＳ Ｐゴシック" charset="0"/>
              </a:defRPr>
            </a:lvl2pPr>
            <a:lvl3pPr algn="l" defTabSz="571500" rtl="0" eaLnBrk="1" fontAlgn="base" hangingPunct="1">
              <a:spcBef>
                <a:spcPct val="0"/>
              </a:spcBef>
              <a:spcAft>
                <a:spcPct val="0"/>
              </a:spcAft>
              <a:defRPr sz="2250">
                <a:solidFill>
                  <a:srgbClr val="D06000"/>
                </a:solidFill>
                <a:latin typeface="Verdana" charset="0"/>
                <a:ea typeface="ＭＳ Ｐゴシック" charset="0"/>
              </a:defRPr>
            </a:lvl3pPr>
            <a:lvl4pPr algn="l" defTabSz="571500" rtl="0" eaLnBrk="1" fontAlgn="base" hangingPunct="1">
              <a:spcBef>
                <a:spcPct val="0"/>
              </a:spcBef>
              <a:spcAft>
                <a:spcPct val="0"/>
              </a:spcAft>
              <a:defRPr sz="2250">
                <a:solidFill>
                  <a:srgbClr val="D06000"/>
                </a:solidFill>
                <a:latin typeface="Verdana" charset="0"/>
                <a:ea typeface="ＭＳ Ｐゴシック" charset="0"/>
              </a:defRPr>
            </a:lvl4pPr>
            <a:lvl5pPr algn="l" defTabSz="571500" rtl="0" eaLnBrk="1" fontAlgn="base" hangingPunct="1">
              <a:spcBef>
                <a:spcPct val="0"/>
              </a:spcBef>
              <a:spcAft>
                <a:spcPct val="0"/>
              </a:spcAft>
              <a:defRPr sz="2250">
                <a:solidFill>
                  <a:srgbClr val="D06000"/>
                </a:solidFill>
                <a:latin typeface="Verdana" charset="0"/>
                <a:ea typeface="ＭＳ Ｐゴシック" charset="0"/>
              </a:defRPr>
            </a:lvl5pPr>
            <a:lvl6pPr marL="342900" algn="l" defTabSz="571500" rtl="0" eaLnBrk="1" fontAlgn="base" hangingPunct="1">
              <a:spcBef>
                <a:spcPct val="0"/>
              </a:spcBef>
              <a:spcAft>
                <a:spcPct val="0"/>
              </a:spcAft>
              <a:defRPr sz="2250">
                <a:solidFill>
                  <a:srgbClr val="D06000"/>
                </a:solidFill>
                <a:latin typeface="Verdana" charset="0"/>
                <a:ea typeface="ＭＳ Ｐゴシック" charset="0"/>
              </a:defRPr>
            </a:lvl6pPr>
            <a:lvl7pPr marL="685800" algn="l" defTabSz="571500" rtl="0" eaLnBrk="1" fontAlgn="base" hangingPunct="1">
              <a:spcBef>
                <a:spcPct val="0"/>
              </a:spcBef>
              <a:spcAft>
                <a:spcPct val="0"/>
              </a:spcAft>
              <a:defRPr sz="2250">
                <a:solidFill>
                  <a:srgbClr val="D06000"/>
                </a:solidFill>
                <a:latin typeface="Verdana" charset="0"/>
                <a:ea typeface="ＭＳ Ｐゴシック" charset="0"/>
              </a:defRPr>
            </a:lvl7pPr>
            <a:lvl8pPr marL="1028700" algn="l" defTabSz="571500" rtl="0" eaLnBrk="1" fontAlgn="base" hangingPunct="1">
              <a:spcBef>
                <a:spcPct val="0"/>
              </a:spcBef>
              <a:spcAft>
                <a:spcPct val="0"/>
              </a:spcAft>
              <a:defRPr sz="2250">
                <a:solidFill>
                  <a:srgbClr val="D06000"/>
                </a:solidFill>
                <a:latin typeface="Verdana" charset="0"/>
                <a:ea typeface="ＭＳ Ｐゴシック" charset="0"/>
              </a:defRPr>
            </a:lvl8pPr>
            <a:lvl9pPr marL="1371600" algn="l" defTabSz="571500" rtl="0" eaLnBrk="1" fontAlgn="base" hangingPunct="1">
              <a:spcBef>
                <a:spcPct val="0"/>
              </a:spcBef>
              <a:spcAft>
                <a:spcPct val="0"/>
              </a:spcAft>
              <a:defRPr sz="2250">
                <a:solidFill>
                  <a:srgbClr val="D06000"/>
                </a:solidFill>
                <a:latin typeface="Verdana" charset="0"/>
                <a:ea typeface="ＭＳ Ｐゴシック" charset="0"/>
              </a:defRPr>
            </a:lvl9pPr>
          </a:lstStyle>
          <a:p>
            <a:r>
              <a:rPr lang="en-US" sz="2000" kern="0" dirty="0">
                <a:latin typeface="Arial Bold" panose="020B0704020202020204" pitchFamily="34" charset="0"/>
                <a:cs typeface="Arial Bold" panose="020B0704020202020204" pitchFamily="34" charset="0"/>
              </a:rPr>
              <a:t>APPENDIX</a:t>
            </a:r>
          </a:p>
        </p:txBody>
      </p:sp>
      <p:sp>
        <p:nvSpPr>
          <p:cNvPr id="8" name="Rectangle 7">
            <a:extLst>
              <a:ext uri="{FF2B5EF4-FFF2-40B4-BE49-F238E27FC236}">
                <a16:creationId xmlns:a16="http://schemas.microsoft.com/office/drawing/2014/main" id="{DA458941-95F6-46FA-6DCD-32B521CF8B3A}"/>
              </a:ext>
            </a:extLst>
          </p:cNvPr>
          <p:cNvSpPr/>
          <p:nvPr/>
        </p:nvSpPr>
        <p:spPr bwMode="auto">
          <a:xfrm>
            <a:off x="209610" y="1619153"/>
            <a:ext cx="8754353" cy="441802"/>
          </a:xfrm>
          <a:prstGeom prst="rect">
            <a:avLst/>
          </a:prstGeom>
          <a:solidFill>
            <a:schemeClr val="bg1">
              <a:lumMod val="95000"/>
              <a:alpha val="70000"/>
            </a:schemeClr>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GB" sz="2000" b="1" i="1" u="none" strike="noStrike" cap="none" normalizeH="0" baseline="0" dirty="0">
                <a:ln>
                  <a:noFill/>
                </a:ln>
                <a:solidFill>
                  <a:srgbClr val="C00000"/>
                </a:solidFill>
                <a:effectLst/>
                <a:latin typeface="Times" charset="0"/>
                <a:ea typeface="ＭＳ Ｐゴシック" charset="0"/>
              </a:rPr>
              <a:t>Preliminary Draft, Work in Progress – Shared as pre-read to assist the discussion</a:t>
            </a:r>
          </a:p>
        </p:txBody>
      </p:sp>
    </p:spTree>
    <p:extLst>
      <p:ext uri="{BB962C8B-B14F-4D97-AF65-F5344CB8AC3E}">
        <p14:creationId xmlns:p14="http://schemas.microsoft.com/office/powerpoint/2010/main" val="1864042279"/>
      </p:ext>
    </p:extLst>
  </p:cSld>
  <p:clrMapOvr>
    <a:masterClrMapping/>
  </p:clrMapOvr>
  <p:transition spd="med">
    <p:pull dir="d"/>
  </p:transition>
</p:sld>
</file>

<file path=ppt/theme/theme1.xml><?xml version="1.0" encoding="utf-8"?>
<a:theme xmlns:a="http://schemas.openxmlformats.org/drawingml/2006/main" name="Diamodel AAE">
  <a:themeElements>
    <a:clrScheme name="Aangepast 12">
      <a:dk1>
        <a:srgbClr val="0B3D53"/>
      </a:dk1>
      <a:lt1>
        <a:srgbClr val="FFFFFF"/>
      </a:lt1>
      <a:dk2>
        <a:srgbClr val="C8BE9F"/>
      </a:dk2>
      <a:lt2>
        <a:srgbClr val="ECE8DC"/>
      </a:lt2>
      <a:accent1>
        <a:srgbClr val="007BBA"/>
      </a:accent1>
      <a:accent2>
        <a:srgbClr val="842A2B"/>
      </a:accent2>
      <a:accent3>
        <a:srgbClr val="CFB312"/>
      </a:accent3>
      <a:accent4>
        <a:srgbClr val="055849"/>
      </a:accent4>
      <a:accent5>
        <a:srgbClr val="006C92"/>
      </a:accent5>
      <a:accent6>
        <a:srgbClr val="A02B7C"/>
      </a:accent6>
      <a:hlink>
        <a:srgbClr val="007BBA"/>
      </a:hlink>
      <a:folHlink>
        <a:srgbClr val="007BBA"/>
      </a:folHlink>
    </a:clrScheme>
    <a:fontScheme name="HN-pp-template">
      <a:majorFont>
        <a:latin typeface="Verdana"/>
        <a:ea typeface="ＭＳ Ｐゴシック"/>
        <a:cs typeface=""/>
      </a:majorFont>
      <a:minorFont>
        <a:latin typeface="Verdana"/>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charset="0"/>
            <a:ea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charset="0"/>
            <a:ea typeface="ＭＳ Ｐゴシック" charset="0"/>
          </a:defRPr>
        </a:defPPr>
      </a:lstStyle>
    </a:lnDef>
  </a:objectDefaults>
  <a:extraClrSchemeLst>
    <a:extraClrScheme>
      <a:clrScheme name="HN-pp-template 1">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HN-pp-template 2">
        <a:dk1>
          <a:srgbClr val="0E4133"/>
        </a:dk1>
        <a:lt1>
          <a:srgbClr val="FFFFFF"/>
        </a:lt1>
        <a:dk2>
          <a:srgbClr val="93B82B"/>
        </a:dk2>
        <a:lt2>
          <a:srgbClr val="9F9F9F"/>
        </a:lt2>
        <a:accent1>
          <a:srgbClr val="E4E4E4"/>
        </a:accent1>
        <a:accent2>
          <a:srgbClr val="B6CB90"/>
        </a:accent2>
        <a:accent3>
          <a:srgbClr val="FFFFFF"/>
        </a:accent3>
        <a:accent4>
          <a:srgbClr val="0A362A"/>
        </a:accent4>
        <a:accent5>
          <a:srgbClr val="EFEFEF"/>
        </a:accent5>
        <a:accent6>
          <a:srgbClr val="A5B882"/>
        </a:accent6>
        <a:hlink>
          <a:srgbClr val="93B82B"/>
        </a:hlink>
        <a:folHlink>
          <a:srgbClr val="A46322"/>
        </a:folHlink>
      </a:clrScheme>
      <a:clrMap bg1="lt1" tx1="dk1" bg2="lt2" tx2="dk2" accent1="accent1" accent2="accent2" accent3="accent3" accent4="accent4" accent5="accent5" accent6="accent6" hlink="hlink" folHlink="folHlink"/>
    </a:extraClrScheme>
    <a:extraClrScheme>
      <a:clrScheme name="HN-pp-template 3">
        <a:dk1>
          <a:srgbClr val="0E4133"/>
        </a:dk1>
        <a:lt1>
          <a:srgbClr val="FFFFFF"/>
        </a:lt1>
        <a:dk2>
          <a:srgbClr val="D06000"/>
        </a:dk2>
        <a:lt2>
          <a:srgbClr val="9F9F9F"/>
        </a:lt2>
        <a:accent1>
          <a:srgbClr val="E4E4E4"/>
        </a:accent1>
        <a:accent2>
          <a:srgbClr val="B6CB90"/>
        </a:accent2>
        <a:accent3>
          <a:srgbClr val="FFFFFF"/>
        </a:accent3>
        <a:accent4>
          <a:srgbClr val="0A362A"/>
        </a:accent4>
        <a:accent5>
          <a:srgbClr val="EFEFEF"/>
        </a:accent5>
        <a:accent6>
          <a:srgbClr val="A5B882"/>
        </a:accent6>
        <a:hlink>
          <a:srgbClr val="93B82B"/>
        </a:hlink>
        <a:folHlink>
          <a:srgbClr val="A4632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iamodel AAE">
  <a:themeElements>
    <a:clrScheme name="Aangepast 30">
      <a:dk1>
        <a:srgbClr val="183C6C"/>
      </a:dk1>
      <a:lt1>
        <a:srgbClr val="FFFFFF"/>
      </a:lt1>
      <a:dk2>
        <a:srgbClr val="163C6C"/>
      </a:dk2>
      <a:lt2>
        <a:srgbClr val="F1F8FC"/>
      </a:lt2>
      <a:accent1>
        <a:srgbClr val="007BBD"/>
      </a:accent1>
      <a:accent2>
        <a:srgbClr val="751428"/>
      </a:accent2>
      <a:accent3>
        <a:srgbClr val="A2BE19"/>
      </a:accent3>
      <a:accent4>
        <a:srgbClr val="D6BC00"/>
      </a:accent4>
      <a:accent5>
        <a:srgbClr val="1C3B6A"/>
      </a:accent5>
      <a:accent6>
        <a:srgbClr val="D88447"/>
      </a:accent6>
      <a:hlink>
        <a:srgbClr val="007BBD"/>
      </a:hlink>
      <a:folHlink>
        <a:srgbClr val="1B3C6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charset="0"/>
            <a:ea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charset="0"/>
            <a:ea typeface="ＭＳ Ｐゴシック" charset="0"/>
          </a:defRPr>
        </a:defPPr>
      </a:lstStyle>
    </a:lnDef>
  </a:objectDefaults>
  <a:extraClrSchemeLst>
    <a:extraClrScheme>
      <a:clrScheme name="HN-pp-template 1">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HN-pp-template 2">
        <a:dk1>
          <a:srgbClr val="0E4133"/>
        </a:dk1>
        <a:lt1>
          <a:srgbClr val="FFFFFF"/>
        </a:lt1>
        <a:dk2>
          <a:srgbClr val="93B82B"/>
        </a:dk2>
        <a:lt2>
          <a:srgbClr val="9F9F9F"/>
        </a:lt2>
        <a:accent1>
          <a:srgbClr val="E4E4E4"/>
        </a:accent1>
        <a:accent2>
          <a:srgbClr val="B6CB90"/>
        </a:accent2>
        <a:accent3>
          <a:srgbClr val="FFFFFF"/>
        </a:accent3>
        <a:accent4>
          <a:srgbClr val="0A362A"/>
        </a:accent4>
        <a:accent5>
          <a:srgbClr val="EFEFEF"/>
        </a:accent5>
        <a:accent6>
          <a:srgbClr val="A5B882"/>
        </a:accent6>
        <a:hlink>
          <a:srgbClr val="93B82B"/>
        </a:hlink>
        <a:folHlink>
          <a:srgbClr val="A46322"/>
        </a:folHlink>
      </a:clrScheme>
      <a:clrMap bg1="lt1" tx1="dk1" bg2="lt2" tx2="dk2" accent1="accent1" accent2="accent2" accent3="accent3" accent4="accent4" accent5="accent5" accent6="accent6" hlink="hlink" folHlink="folHlink"/>
    </a:extraClrScheme>
    <a:extraClrScheme>
      <a:clrScheme name="HN-pp-template 3">
        <a:dk1>
          <a:srgbClr val="0E4133"/>
        </a:dk1>
        <a:lt1>
          <a:srgbClr val="FFFFFF"/>
        </a:lt1>
        <a:dk2>
          <a:srgbClr val="D06000"/>
        </a:dk2>
        <a:lt2>
          <a:srgbClr val="9F9F9F"/>
        </a:lt2>
        <a:accent1>
          <a:srgbClr val="E4E4E4"/>
        </a:accent1>
        <a:accent2>
          <a:srgbClr val="B6CB90"/>
        </a:accent2>
        <a:accent3>
          <a:srgbClr val="FFFFFF"/>
        </a:accent3>
        <a:accent4>
          <a:srgbClr val="0A362A"/>
        </a:accent4>
        <a:accent5>
          <a:srgbClr val="EFEFEF"/>
        </a:accent5>
        <a:accent6>
          <a:srgbClr val="A5B882"/>
        </a:accent6>
        <a:hlink>
          <a:srgbClr val="93B82B"/>
        </a:hlink>
        <a:folHlink>
          <a:srgbClr val="A4632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angepast 12">
    <a:dk1>
      <a:srgbClr val="0B3D53"/>
    </a:dk1>
    <a:lt1>
      <a:srgbClr val="FFFFFF"/>
    </a:lt1>
    <a:dk2>
      <a:srgbClr val="C8BE9F"/>
    </a:dk2>
    <a:lt2>
      <a:srgbClr val="ECE8DC"/>
    </a:lt2>
    <a:accent1>
      <a:srgbClr val="007BBA"/>
    </a:accent1>
    <a:accent2>
      <a:srgbClr val="842A2B"/>
    </a:accent2>
    <a:accent3>
      <a:srgbClr val="CFB312"/>
    </a:accent3>
    <a:accent4>
      <a:srgbClr val="055849"/>
    </a:accent4>
    <a:accent5>
      <a:srgbClr val="006C92"/>
    </a:accent5>
    <a:accent6>
      <a:srgbClr val="A02B7C"/>
    </a:accent6>
    <a:hlink>
      <a:srgbClr val="007BBA"/>
    </a:hlink>
    <a:folHlink>
      <a:srgbClr val="007BBA"/>
    </a:folHlink>
  </a:clrScheme>
  <a:fontScheme name="HN-pp-template">
    <a:majorFont>
      <a:latin typeface="Verdana"/>
      <a:ea typeface="ＭＳ Ｐゴシック"/>
      <a:cs typeface=""/>
    </a:majorFont>
    <a:minorFont>
      <a:latin typeface="Verdana"/>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33EA724A27E704CB784425C4A8BD2BE" ma:contentTypeVersion="12" ma:contentTypeDescription="Create a new document." ma:contentTypeScope="" ma:versionID="15d7c87935b872190ec03d45c72a63c5">
  <xsd:schema xmlns:xsd="http://www.w3.org/2001/XMLSchema" xmlns:xs="http://www.w3.org/2001/XMLSchema" xmlns:p="http://schemas.microsoft.com/office/2006/metadata/properties" xmlns:ns2="b789ea69-044b-46f0-a0a7-0341fa713b1c" xmlns:ns3="8dfb9587-f584-4ba3-9cbc-f137386f428e" targetNamespace="http://schemas.microsoft.com/office/2006/metadata/properties" ma:root="true" ma:fieldsID="d34ace5891c722e0df0fbdf08a6fc48b" ns2:_="" ns3:_="">
    <xsd:import namespace="b789ea69-044b-46f0-a0a7-0341fa713b1c"/>
    <xsd:import namespace="8dfb9587-f584-4ba3-9cbc-f137386f428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789ea69-044b-46f0-a0a7-0341fa713b1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55f5266-3555-4728-8403-0e4d19484a62"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dfb9587-f584-4ba3-9cbc-f137386f428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dc9e576-8c41-4a39-9ccb-1ff414d603de}" ma:internalName="TaxCatchAll" ma:showField="CatchAllData" ma:web="8dfb9587-f584-4ba3-9cbc-f137386f428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dfb9587-f584-4ba3-9cbc-f137386f428e" xsi:nil="true"/>
    <lcf76f155ced4ddcb4097134ff3c332f xmlns="b789ea69-044b-46f0-a0a7-0341fa713b1c">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916AC1F-9A6C-42CF-88C9-35565F50004B}"/>
</file>

<file path=customXml/itemProps2.xml><?xml version="1.0" encoding="utf-8"?>
<ds:datastoreItem xmlns:ds="http://schemas.openxmlformats.org/officeDocument/2006/customXml" ds:itemID="{AD20C23C-0B91-4F9C-9A7A-9754276E4301}">
  <ds:schemaRefs>
    <ds:schemaRef ds:uri="http://schemas.microsoft.com/sharepoint/v3/contenttype/forms"/>
  </ds:schemaRefs>
</ds:datastoreItem>
</file>

<file path=customXml/itemProps3.xml><?xml version="1.0" encoding="utf-8"?>
<ds:datastoreItem xmlns:ds="http://schemas.openxmlformats.org/officeDocument/2006/customXml" ds:itemID="{C3E525A7-6CC7-41C1-B2E2-B619E47C3BD0}">
  <ds:schemaRefs>
    <ds:schemaRef ds:uri="http://schemas.openxmlformats.org/package/2006/metadata/core-properties"/>
    <ds:schemaRef ds:uri="http://www.w3.org/XML/1998/namespace"/>
    <ds:schemaRef ds:uri="http://purl.org/dc/terms/"/>
    <ds:schemaRef ds:uri="http://schemas.microsoft.com/office/2006/metadata/properties"/>
    <ds:schemaRef ds:uri="http://schemas.microsoft.com/office/2006/documentManagement/types"/>
    <ds:schemaRef ds:uri="3d8ebbbe-db8c-4fa7-a4b0-72a6b71d62b6"/>
    <ds:schemaRef ds:uri="http://schemas.microsoft.com/office/infopath/2007/PartnerControls"/>
    <ds:schemaRef ds:uri="http://purl.org/dc/elements/1.1/"/>
    <ds:schemaRef ds:uri="c6734263-52e6-4385-badb-acaaacb06cec"/>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Standaardthema</Template>
  <TotalTime>330</TotalTime>
  <Words>2207</Words>
  <Application>Microsoft Office PowerPoint</Application>
  <PresentationFormat>Widescreen</PresentationFormat>
  <Paragraphs>239</Paragraphs>
  <Slides>21</Slides>
  <Notes>6</Notes>
  <HiddenSlides>14</HiddenSlides>
  <MMClips>0</MMClips>
  <ScaleCrop>false</ScaleCrop>
  <HeadingPairs>
    <vt:vector size="4" baseType="variant">
      <vt:variant>
        <vt:lpstr>Theme</vt:lpstr>
      </vt:variant>
      <vt:variant>
        <vt:i4>2</vt:i4>
      </vt:variant>
      <vt:variant>
        <vt:lpstr>Slide Titles</vt:lpstr>
      </vt:variant>
      <vt:variant>
        <vt:i4>21</vt:i4>
      </vt:variant>
    </vt:vector>
  </HeadingPairs>
  <TitlesOfParts>
    <vt:vector size="23" baseType="lpstr">
      <vt:lpstr>Diamodel AAE</vt:lpstr>
      <vt:lpstr>1_Diamodel AAE</vt:lpstr>
      <vt:lpstr>PowerPoint Presentation</vt:lpstr>
      <vt:lpstr>Agenda</vt:lpstr>
      <vt:lpstr>PowerPoint Presentation</vt:lpstr>
      <vt:lpstr>PowerPoint Presentation</vt:lpstr>
      <vt:lpstr>PowerPoint Presentation</vt:lpstr>
      <vt:lpstr>Status</vt:lpstr>
      <vt:lpstr>PowerPoint Presentation</vt:lpstr>
      <vt:lpstr>PowerPoint Presentation</vt:lpstr>
      <vt:lpstr>PowerPoint Presentation</vt:lpstr>
      <vt:lpstr>PowerPoint Presentation</vt:lpstr>
      <vt:lpstr>Preliminary observations applicable for Pensions QRM</vt:lpstr>
      <vt:lpstr>Definitions and descriptions </vt:lpstr>
      <vt:lpstr>Definitions and descriptions </vt:lpstr>
      <vt:lpstr>Definitions and descriptions </vt:lpstr>
      <vt:lpstr>Definitions and descriptions </vt:lpstr>
      <vt:lpstr>Definitions and descriptions </vt:lpstr>
      <vt:lpstr>Definitions and descriptions </vt:lpstr>
      <vt:lpstr>Definitions and descriptions </vt:lpstr>
      <vt:lpstr>PowerPoint Presentation</vt:lpstr>
      <vt:lpstr>Summary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Linda van den Akker</dc:creator>
  <cp:lastModifiedBy>Martin Melchior</cp:lastModifiedBy>
  <cp:revision>9</cp:revision>
  <dcterms:created xsi:type="dcterms:W3CDTF">2017-04-07T11:37:20Z</dcterms:created>
  <dcterms:modified xsi:type="dcterms:W3CDTF">2025-09-17T19:38:48Z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0x010100233EA724A27E704CB784425C4A8BD2BE</vt:lpwstr>
  </property>
  <property fmtid="{D5CDD505-2E9C-101B-9397-08002B2CF9AE}" pid="3" name="MediaServiceImageTags">
    <vt:lpwstr/>
  </property>
</Properties>
</file>