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11"/>
  </p:notesMasterIdLst>
  <p:sldIdLst>
    <p:sldId id="301" r:id="rId5"/>
    <p:sldId id="311" r:id="rId6"/>
    <p:sldId id="313" r:id="rId7"/>
    <p:sldId id="312" r:id="rId8"/>
    <p:sldId id="309" r:id="rId9"/>
    <p:sldId id="316" r:id="rId10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1CE"/>
    <a:srgbClr val="183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77"/>
    <p:restoredTop sz="94695"/>
  </p:normalViewPr>
  <p:slideViewPr>
    <p:cSldViewPr snapToGrid="0" snapToObjects="1">
      <p:cViewPr varScale="1">
        <p:scale>
          <a:sx n="104" d="100"/>
          <a:sy n="104" d="100"/>
        </p:scale>
        <p:origin x="74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375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6B7B8A-CE89-4020-896C-A66B96C2445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0700C9-1CFF-4A47-B0C8-6D77F7F5AC06}">
      <dgm:prSet phldrT="[Text]" custT="1"/>
      <dgm:spPr/>
      <dgm:t>
        <a:bodyPr/>
        <a:lstStyle/>
        <a:p>
          <a:r>
            <a:rPr lang="en-US" sz="1300" dirty="0"/>
            <a:t>Pension Committee</a:t>
          </a:r>
        </a:p>
        <a:p>
          <a:r>
            <a:rPr lang="en-US" sz="1300" i="1" dirty="0"/>
            <a:t>Tatiana </a:t>
          </a:r>
          <a:r>
            <a:rPr lang="en-US" sz="1300" i="1" dirty="0" err="1"/>
            <a:t>Bitunska</a:t>
          </a:r>
          <a:r>
            <a:rPr lang="en-US" sz="1300" i="1" dirty="0"/>
            <a:t>,</a:t>
          </a:r>
        </a:p>
        <a:p>
          <a:r>
            <a:rPr lang="en-US" sz="1300" i="1" dirty="0"/>
            <a:t>Jeroen van den Bosch (vice)</a:t>
          </a:r>
        </a:p>
      </dgm:t>
    </dgm:pt>
    <dgm:pt modelId="{AC821139-05B8-48DD-B150-4FDFA7C81B4B}" type="parTrans" cxnId="{641033EF-647C-4C40-B84E-4640BBBC68D5}">
      <dgm:prSet/>
      <dgm:spPr/>
      <dgm:t>
        <a:bodyPr/>
        <a:lstStyle/>
        <a:p>
          <a:endParaRPr lang="en-US"/>
        </a:p>
      </dgm:t>
    </dgm:pt>
    <dgm:pt modelId="{7052444F-A2B3-4639-96E6-CEC0276B9232}" type="sibTrans" cxnId="{641033EF-647C-4C40-B84E-4640BBBC68D5}">
      <dgm:prSet/>
      <dgm:spPr/>
      <dgm:t>
        <a:bodyPr/>
        <a:lstStyle/>
        <a:p>
          <a:endParaRPr lang="en-US"/>
        </a:p>
      </dgm:t>
    </dgm:pt>
    <dgm:pt modelId="{B1AB7ED4-7B46-4328-AC10-A11A9E018FF6}">
      <dgm:prSet phldrT="[Text]"/>
      <dgm:spPr>
        <a:solidFill>
          <a:schemeClr val="bg2">
            <a:lumMod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>
              <a:solidFill>
                <a:schemeClr val="tx2"/>
              </a:solidFill>
            </a:rPr>
            <a:t>Adequacy WG</a:t>
          </a:r>
        </a:p>
        <a:p>
          <a:r>
            <a:rPr lang="en-US" i="1" dirty="0">
              <a:solidFill>
                <a:schemeClr val="tx2"/>
              </a:solidFill>
            </a:rPr>
            <a:t>Tibor </a:t>
          </a:r>
          <a:r>
            <a:rPr lang="en-US" i="1" dirty="0" err="1">
              <a:solidFill>
                <a:schemeClr val="tx2"/>
              </a:solidFill>
            </a:rPr>
            <a:t>Parniczky</a:t>
          </a:r>
          <a:endParaRPr lang="en-US" i="1" dirty="0">
            <a:solidFill>
              <a:schemeClr val="tx2"/>
            </a:solidFill>
          </a:endParaRPr>
        </a:p>
      </dgm:t>
    </dgm:pt>
    <dgm:pt modelId="{D199B703-F58D-48D6-A137-CA40F9F9A41F}" type="parTrans" cxnId="{463A4EB6-516F-4511-92E7-5F42C0565AFD}">
      <dgm:prSet/>
      <dgm:spPr/>
      <dgm:t>
        <a:bodyPr/>
        <a:lstStyle/>
        <a:p>
          <a:endParaRPr lang="en-US"/>
        </a:p>
      </dgm:t>
    </dgm:pt>
    <dgm:pt modelId="{920D6F0B-C4E0-4EEF-8490-E6A44C534E70}" type="sibTrans" cxnId="{463A4EB6-516F-4511-92E7-5F42C0565AFD}">
      <dgm:prSet/>
      <dgm:spPr/>
      <dgm:t>
        <a:bodyPr/>
        <a:lstStyle/>
        <a:p>
          <a:endParaRPr lang="en-US"/>
        </a:p>
      </dgm:t>
    </dgm:pt>
    <dgm:pt modelId="{A81ED8C5-B021-4F35-9945-06D8F33EDD8E}">
      <dgm:prSet phldrT="[Text]"/>
      <dgm:spPr>
        <a:solidFill>
          <a:schemeClr val="bg2">
            <a:lumMod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>
              <a:solidFill>
                <a:schemeClr val="tx2"/>
              </a:solidFill>
            </a:rPr>
            <a:t>Mortality WG</a:t>
          </a:r>
        </a:p>
        <a:p>
          <a:r>
            <a:rPr lang="en-US" i="1" dirty="0">
              <a:solidFill>
                <a:schemeClr val="tx2"/>
              </a:solidFill>
            </a:rPr>
            <a:t>David </a:t>
          </a:r>
          <a:r>
            <a:rPr lang="en-US" i="1" dirty="0" err="1">
              <a:solidFill>
                <a:schemeClr val="tx2"/>
              </a:solidFill>
            </a:rPr>
            <a:t>Bogataj</a:t>
          </a:r>
          <a:endParaRPr lang="en-US" i="1" dirty="0">
            <a:solidFill>
              <a:schemeClr val="tx2"/>
            </a:solidFill>
          </a:endParaRPr>
        </a:p>
      </dgm:t>
    </dgm:pt>
    <dgm:pt modelId="{352D7952-90D6-4461-829F-55BE13CA1E13}" type="parTrans" cxnId="{13F8E5C9-82F5-4B49-9140-4885744DBA37}">
      <dgm:prSet/>
      <dgm:spPr/>
      <dgm:t>
        <a:bodyPr/>
        <a:lstStyle/>
        <a:p>
          <a:endParaRPr lang="en-US"/>
        </a:p>
      </dgm:t>
    </dgm:pt>
    <dgm:pt modelId="{99A0874E-D227-45DE-8BEE-A149F62D8138}" type="sibTrans" cxnId="{13F8E5C9-82F5-4B49-9140-4885744DBA37}">
      <dgm:prSet/>
      <dgm:spPr/>
      <dgm:t>
        <a:bodyPr/>
        <a:lstStyle/>
        <a:p>
          <a:endParaRPr lang="en-US"/>
        </a:p>
      </dgm:t>
    </dgm:pt>
    <dgm:pt modelId="{5E7B861F-2FD0-4146-9686-F5EF27F12A88}">
      <dgm:prSet phldrT="[Text]"/>
      <dgm:spPr>
        <a:solidFill>
          <a:schemeClr val="bg2">
            <a:lumMod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>
              <a:solidFill>
                <a:schemeClr val="tx2"/>
              </a:solidFill>
            </a:rPr>
            <a:t>Methodology and Projections WG </a:t>
          </a:r>
        </a:p>
        <a:p>
          <a:r>
            <a:rPr lang="en-US" i="1" dirty="0" err="1">
              <a:solidFill>
                <a:schemeClr val="tx2"/>
              </a:solidFill>
            </a:rPr>
            <a:t>Meeri</a:t>
          </a:r>
          <a:r>
            <a:rPr lang="en-US" i="1" dirty="0">
              <a:solidFill>
                <a:schemeClr val="tx2"/>
              </a:solidFill>
            </a:rPr>
            <a:t> </a:t>
          </a:r>
          <a:r>
            <a:rPr lang="en-US" i="1" dirty="0" err="1">
              <a:solidFill>
                <a:schemeClr val="tx2"/>
              </a:solidFill>
            </a:rPr>
            <a:t>Kesälä</a:t>
          </a:r>
          <a:endParaRPr lang="en-US" i="1" dirty="0">
            <a:solidFill>
              <a:schemeClr val="tx2"/>
            </a:solidFill>
          </a:endParaRPr>
        </a:p>
      </dgm:t>
    </dgm:pt>
    <dgm:pt modelId="{03310574-1B60-46D1-9BCC-1E53E16CFB3A}" type="parTrans" cxnId="{AFC1679D-5022-42F4-A740-C0639F8AF7BE}">
      <dgm:prSet/>
      <dgm:spPr/>
      <dgm:t>
        <a:bodyPr/>
        <a:lstStyle/>
        <a:p>
          <a:endParaRPr lang="en-US"/>
        </a:p>
      </dgm:t>
    </dgm:pt>
    <dgm:pt modelId="{F59980C2-8861-4D2B-BC30-2FA347B8EF95}" type="sibTrans" cxnId="{AFC1679D-5022-42F4-A740-C0639F8AF7BE}">
      <dgm:prSet/>
      <dgm:spPr/>
      <dgm:t>
        <a:bodyPr/>
        <a:lstStyle/>
        <a:p>
          <a:endParaRPr lang="en-US"/>
        </a:p>
      </dgm:t>
    </dgm:pt>
    <dgm:pt modelId="{31676EF9-F528-4505-9ED6-AF210B1A73FE}" type="asst">
      <dgm:prSet custT="1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en-US" sz="1300" dirty="0">
              <a:solidFill>
                <a:schemeClr val="tx2"/>
              </a:solidFill>
            </a:rPr>
            <a:t>Pension Tracking Services WG</a:t>
          </a:r>
        </a:p>
        <a:p>
          <a:r>
            <a:rPr lang="en-US" sz="1300" i="1" dirty="0">
              <a:solidFill>
                <a:schemeClr val="tx2"/>
              </a:solidFill>
            </a:rPr>
            <a:t>Jeroen van den Bosch</a:t>
          </a:r>
        </a:p>
      </dgm:t>
    </dgm:pt>
    <dgm:pt modelId="{3E05F20D-52D3-4756-8487-072C5C569CF3}" type="parTrans" cxnId="{36A6F9FC-5407-4E87-925F-72EFAC62D7B4}">
      <dgm:prSet/>
      <dgm:spPr/>
      <dgm:t>
        <a:bodyPr/>
        <a:lstStyle/>
        <a:p>
          <a:endParaRPr lang="en-US"/>
        </a:p>
      </dgm:t>
    </dgm:pt>
    <dgm:pt modelId="{48BC4633-82BF-42F4-ACE1-94C1CF16FCFD}" type="sibTrans" cxnId="{36A6F9FC-5407-4E87-925F-72EFAC62D7B4}">
      <dgm:prSet/>
      <dgm:spPr/>
      <dgm:t>
        <a:bodyPr/>
        <a:lstStyle/>
        <a:p>
          <a:endParaRPr lang="en-US"/>
        </a:p>
      </dgm:t>
    </dgm:pt>
    <dgm:pt modelId="{E1C98991-54CC-42FA-A2FC-4398CA854C29}" type="asst">
      <dgm:prSet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sz="1300" dirty="0">
              <a:solidFill>
                <a:schemeClr val="tx2"/>
              </a:solidFill>
            </a:rPr>
            <a:t>SSSC</a:t>
          </a:r>
        </a:p>
        <a:p>
          <a:r>
            <a:rPr lang="en-US" sz="1300" i="1" dirty="0">
              <a:solidFill>
                <a:schemeClr val="tx2"/>
              </a:solidFill>
            </a:rPr>
            <a:t>Maria Economou</a:t>
          </a:r>
        </a:p>
      </dgm:t>
    </dgm:pt>
    <dgm:pt modelId="{9D665FAE-EC3E-47D3-BAE6-4BB6FFFBE7A4}" type="sibTrans" cxnId="{D54D8316-C70B-4320-8AB4-9D85743151E5}">
      <dgm:prSet/>
      <dgm:spPr/>
      <dgm:t>
        <a:bodyPr/>
        <a:lstStyle/>
        <a:p>
          <a:endParaRPr lang="en-US"/>
        </a:p>
      </dgm:t>
    </dgm:pt>
    <dgm:pt modelId="{44BC43D9-6BA9-45CF-B415-C916D444E4A4}" type="parTrans" cxnId="{D54D8316-C70B-4320-8AB4-9D85743151E5}">
      <dgm:prSet/>
      <dgm:spPr/>
      <dgm:t>
        <a:bodyPr/>
        <a:lstStyle/>
        <a:p>
          <a:endParaRPr lang="en-US"/>
        </a:p>
      </dgm:t>
    </dgm:pt>
    <dgm:pt modelId="{69959D00-1D16-43EA-962A-B0F9E3E1CEEF}" type="asst">
      <dgm:prSet custT="1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nl-NL" sz="1300" i="0" dirty="0">
              <a:solidFill>
                <a:schemeClr val="tx2"/>
              </a:solidFill>
            </a:rPr>
            <a:t>IORP Review TF </a:t>
          </a:r>
          <a:br>
            <a:rPr lang="nl-NL" sz="1300" i="1" dirty="0">
              <a:solidFill>
                <a:schemeClr val="tx2"/>
              </a:solidFill>
            </a:rPr>
          </a:br>
          <a:r>
            <a:rPr lang="nl-NL" sz="1300" i="1" dirty="0">
              <a:solidFill>
                <a:schemeClr val="tx2"/>
              </a:solidFill>
            </a:rPr>
            <a:t>Philip Shier</a:t>
          </a:r>
          <a:endParaRPr lang="en-US" sz="1300" i="1" dirty="0">
            <a:solidFill>
              <a:schemeClr val="tx2"/>
            </a:solidFill>
          </a:endParaRPr>
        </a:p>
      </dgm:t>
    </dgm:pt>
    <dgm:pt modelId="{50850E1E-8952-4999-80D8-B31921C00D77}" type="parTrans" cxnId="{C3296939-1452-4B37-80E4-19DABCB3BB07}">
      <dgm:prSet/>
      <dgm:spPr/>
      <dgm:t>
        <a:bodyPr/>
        <a:lstStyle/>
        <a:p>
          <a:endParaRPr lang="en-US"/>
        </a:p>
      </dgm:t>
    </dgm:pt>
    <dgm:pt modelId="{4DDBFA2B-C9FE-49DA-80F1-9884FE31C5C7}" type="sibTrans" cxnId="{C3296939-1452-4B37-80E4-19DABCB3BB07}">
      <dgm:prSet/>
      <dgm:spPr/>
      <dgm:t>
        <a:bodyPr/>
        <a:lstStyle/>
        <a:p>
          <a:endParaRPr lang="en-US"/>
        </a:p>
      </dgm:t>
    </dgm:pt>
    <dgm:pt modelId="{45CF0B4A-6CA4-4A66-8402-83F11C229C9A}" type="pres">
      <dgm:prSet presAssocID="{716B7B8A-CE89-4020-896C-A66B96C244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A21C0C4-ACD4-4B72-8341-351B41BF3FD8}" type="pres">
      <dgm:prSet presAssocID="{EF0700C9-1CFF-4A47-B0C8-6D77F7F5AC06}" presName="hierRoot1" presStyleCnt="0">
        <dgm:presLayoutVars>
          <dgm:hierBranch val="init"/>
        </dgm:presLayoutVars>
      </dgm:prSet>
      <dgm:spPr/>
    </dgm:pt>
    <dgm:pt modelId="{70D2656A-C59F-48BA-B3EF-9120089B6855}" type="pres">
      <dgm:prSet presAssocID="{EF0700C9-1CFF-4A47-B0C8-6D77F7F5AC06}" presName="rootComposite1" presStyleCnt="0"/>
      <dgm:spPr/>
    </dgm:pt>
    <dgm:pt modelId="{A8E4751B-EB88-42DD-BCE8-EC3D23282769}" type="pres">
      <dgm:prSet presAssocID="{EF0700C9-1CFF-4A47-B0C8-6D77F7F5AC06}" presName="rootText1" presStyleLbl="node0" presStyleIdx="0" presStyleCnt="2" custLinFactNeighborX="9598" custLinFactNeighborY="-89">
        <dgm:presLayoutVars>
          <dgm:chPref val="3"/>
        </dgm:presLayoutVars>
      </dgm:prSet>
      <dgm:spPr>
        <a:prstGeom prst="roundRect">
          <a:avLst/>
        </a:prstGeom>
      </dgm:spPr>
    </dgm:pt>
    <dgm:pt modelId="{607555F0-ED56-47EB-B1A9-8BCAA0FB55FD}" type="pres">
      <dgm:prSet presAssocID="{EF0700C9-1CFF-4A47-B0C8-6D77F7F5AC06}" presName="rootConnector1" presStyleLbl="node1" presStyleIdx="0" presStyleCnt="0"/>
      <dgm:spPr/>
    </dgm:pt>
    <dgm:pt modelId="{0B20C853-C3D2-488B-B3D3-25C62F227CFD}" type="pres">
      <dgm:prSet presAssocID="{EF0700C9-1CFF-4A47-B0C8-6D77F7F5AC06}" presName="hierChild2" presStyleCnt="0"/>
      <dgm:spPr/>
    </dgm:pt>
    <dgm:pt modelId="{0F886463-189F-46BD-B041-F7557AE76B84}" type="pres">
      <dgm:prSet presAssocID="{D199B703-F58D-48D6-A137-CA40F9F9A41F}" presName="Name37" presStyleLbl="parChTrans1D2" presStyleIdx="0" presStyleCnt="5"/>
      <dgm:spPr/>
    </dgm:pt>
    <dgm:pt modelId="{4B8524DC-89D4-4FD6-BC7B-135A751D0AE0}" type="pres">
      <dgm:prSet presAssocID="{B1AB7ED4-7B46-4328-AC10-A11A9E018FF6}" presName="hierRoot2" presStyleCnt="0">
        <dgm:presLayoutVars>
          <dgm:hierBranch val="init"/>
        </dgm:presLayoutVars>
      </dgm:prSet>
      <dgm:spPr/>
    </dgm:pt>
    <dgm:pt modelId="{612B426B-105F-498A-AEA7-9A088789EAFC}" type="pres">
      <dgm:prSet presAssocID="{B1AB7ED4-7B46-4328-AC10-A11A9E018FF6}" presName="rootComposite" presStyleCnt="0"/>
      <dgm:spPr/>
    </dgm:pt>
    <dgm:pt modelId="{A4FE7846-7C9F-4263-8040-8737ECCB770C}" type="pres">
      <dgm:prSet presAssocID="{B1AB7ED4-7B46-4328-AC10-A11A9E018FF6}" presName="rootText" presStyleLbl="node2" presStyleIdx="0" presStyleCnt="3" custScaleX="65841" custScaleY="76872">
        <dgm:presLayoutVars>
          <dgm:chPref val="3"/>
        </dgm:presLayoutVars>
      </dgm:prSet>
      <dgm:spPr>
        <a:prstGeom prst="roundRect">
          <a:avLst/>
        </a:prstGeom>
      </dgm:spPr>
    </dgm:pt>
    <dgm:pt modelId="{0A9D4D42-43A3-4484-864F-629B4CF2E094}" type="pres">
      <dgm:prSet presAssocID="{B1AB7ED4-7B46-4328-AC10-A11A9E018FF6}" presName="rootConnector" presStyleLbl="node2" presStyleIdx="0" presStyleCnt="3"/>
      <dgm:spPr/>
    </dgm:pt>
    <dgm:pt modelId="{98B469E7-8A1C-4A0C-96C1-D344BAB65A17}" type="pres">
      <dgm:prSet presAssocID="{B1AB7ED4-7B46-4328-AC10-A11A9E018FF6}" presName="hierChild4" presStyleCnt="0"/>
      <dgm:spPr/>
    </dgm:pt>
    <dgm:pt modelId="{3542FE75-2C80-43B4-A1F2-139D3D74D199}" type="pres">
      <dgm:prSet presAssocID="{B1AB7ED4-7B46-4328-AC10-A11A9E018FF6}" presName="hierChild5" presStyleCnt="0"/>
      <dgm:spPr/>
    </dgm:pt>
    <dgm:pt modelId="{3E148738-6694-4CE8-9ECA-6AFD5E29C627}" type="pres">
      <dgm:prSet presAssocID="{352D7952-90D6-4461-829F-55BE13CA1E13}" presName="Name37" presStyleLbl="parChTrans1D2" presStyleIdx="1" presStyleCnt="5"/>
      <dgm:spPr/>
    </dgm:pt>
    <dgm:pt modelId="{FAFBAF46-5EDA-4FAB-BA73-AAC78EBB566B}" type="pres">
      <dgm:prSet presAssocID="{A81ED8C5-B021-4F35-9945-06D8F33EDD8E}" presName="hierRoot2" presStyleCnt="0">
        <dgm:presLayoutVars>
          <dgm:hierBranch val="init"/>
        </dgm:presLayoutVars>
      </dgm:prSet>
      <dgm:spPr/>
    </dgm:pt>
    <dgm:pt modelId="{25E73C70-E892-4789-BB37-8FE4EAB95203}" type="pres">
      <dgm:prSet presAssocID="{A81ED8C5-B021-4F35-9945-06D8F33EDD8E}" presName="rootComposite" presStyleCnt="0"/>
      <dgm:spPr/>
    </dgm:pt>
    <dgm:pt modelId="{CFAC8C9A-94A1-40CC-B543-5AD877B80E59}" type="pres">
      <dgm:prSet presAssocID="{A81ED8C5-B021-4F35-9945-06D8F33EDD8E}" presName="rootText" presStyleLbl="node2" presStyleIdx="1" presStyleCnt="3" custScaleX="74089" custScaleY="77256">
        <dgm:presLayoutVars>
          <dgm:chPref val="3"/>
        </dgm:presLayoutVars>
      </dgm:prSet>
      <dgm:spPr>
        <a:prstGeom prst="roundRect">
          <a:avLst/>
        </a:prstGeom>
      </dgm:spPr>
    </dgm:pt>
    <dgm:pt modelId="{4B356277-0470-4329-AE47-B0768E28522D}" type="pres">
      <dgm:prSet presAssocID="{A81ED8C5-B021-4F35-9945-06D8F33EDD8E}" presName="rootConnector" presStyleLbl="node2" presStyleIdx="1" presStyleCnt="3"/>
      <dgm:spPr/>
    </dgm:pt>
    <dgm:pt modelId="{DC132304-5D7A-4B6D-BC83-A2FAA02E9A6C}" type="pres">
      <dgm:prSet presAssocID="{A81ED8C5-B021-4F35-9945-06D8F33EDD8E}" presName="hierChild4" presStyleCnt="0"/>
      <dgm:spPr/>
    </dgm:pt>
    <dgm:pt modelId="{A718888C-649A-4B81-B329-C022B943DB06}" type="pres">
      <dgm:prSet presAssocID="{A81ED8C5-B021-4F35-9945-06D8F33EDD8E}" presName="hierChild5" presStyleCnt="0"/>
      <dgm:spPr/>
    </dgm:pt>
    <dgm:pt modelId="{354131BB-C1F4-4B1A-B35A-6C67644875BA}" type="pres">
      <dgm:prSet presAssocID="{03310574-1B60-46D1-9BCC-1E53E16CFB3A}" presName="Name37" presStyleLbl="parChTrans1D2" presStyleIdx="2" presStyleCnt="5"/>
      <dgm:spPr/>
    </dgm:pt>
    <dgm:pt modelId="{68164FBD-8714-4024-8DF0-9BB33B0E9CEF}" type="pres">
      <dgm:prSet presAssocID="{5E7B861F-2FD0-4146-9686-F5EF27F12A88}" presName="hierRoot2" presStyleCnt="0">
        <dgm:presLayoutVars>
          <dgm:hierBranch val="init"/>
        </dgm:presLayoutVars>
      </dgm:prSet>
      <dgm:spPr/>
    </dgm:pt>
    <dgm:pt modelId="{08E1F1F4-BCAE-4AD0-8ABE-F778783F4312}" type="pres">
      <dgm:prSet presAssocID="{5E7B861F-2FD0-4146-9686-F5EF27F12A88}" presName="rootComposite" presStyleCnt="0"/>
      <dgm:spPr/>
    </dgm:pt>
    <dgm:pt modelId="{475CE1E0-6DD6-4EE9-B085-3F3AE9F53223}" type="pres">
      <dgm:prSet presAssocID="{5E7B861F-2FD0-4146-9686-F5EF27F12A88}" presName="rootText" presStyleLbl="node2" presStyleIdx="2" presStyleCnt="3" custScaleX="70951" custScaleY="83472">
        <dgm:presLayoutVars>
          <dgm:chPref val="3"/>
        </dgm:presLayoutVars>
      </dgm:prSet>
      <dgm:spPr>
        <a:prstGeom prst="roundRect">
          <a:avLst/>
        </a:prstGeom>
      </dgm:spPr>
    </dgm:pt>
    <dgm:pt modelId="{969E2C2A-DFA2-4E7B-991E-16380C4B8B7B}" type="pres">
      <dgm:prSet presAssocID="{5E7B861F-2FD0-4146-9686-F5EF27F12A88}" presName="rootConnector" presStyleLbl="node2" presStyleIdx="2" presStyleCnt="3"/>
      <dgm:spPr/>
    </dgm:pt>
    <dgm:pt modelId="{7822CD53-ED2A-415F-A398-753246CB9A3A}" type="pres">
      <dgm:prSet presAssocID="{5E7B861F-2FD0-4146-9686-F5EF27F12A88}" presName="hierChild4" presStyleCnt="0"/>
      <dgm:spPr/>
    </dgm:pt>
    <dgm:pt modelId="{90F0BE88-B306-4BD9-A24C-872CF8EBE808}" type="pres">
      <dgm:prSet presAssocID="{5E7B861F-2FD0-4146-9686-F5EF27F12A88}" presName="hierChild5" presStyleCnt="0"/>
      <dgm:spPr/>
    </dgm:pt>
    <dgm:pt modelId="{737FD08A-B4C2-4A2E-A501-81DCDDEFC9C0}" type="pres">
      <dgm:prSet presAssocID="{EF0700C9-1CFF-4A47-B0C8-6D77F7F5AC06}" presName="hierChild3" presStyleCnt="0"/>
      <dgm:spPr/>
    </dgm:pt>
    <dgm:pt modelId="{BD7CD912-DA66-42CD-97B2-4E456D9F43FC}" type="pres">
      <dgm:prSet presAssocID="{3E05F20D-52D3-4756-8487-072C5C569CF3}" presName="Name111" presStyleLbl="parChTrans1D2" presStyleIdx="3" presStyleCnt="5"/>
      <dgm:spPr/>
    </dgm:pt>
    <dgm:pt modelId="{327F7B2E-A600-45A8-B67D-97142FC4DB8C}" type="pres">
      <dgm:prSet presAssocID="{31676EF9-F528-4505-9ED6-AF210B1A73FE}" presName="hierRoot3" presStyleCnt="0">
        <dgm:presLayoutVars>
          <dgm:hierBranch val="init"/>
        </dgm:presLayoutVars>
      </dgm:prSet>
      <dgm:spPr/>
    </dgm:pt>
    <dgm:pt modelId="{487379E2-CE21-4502-A03F-1F44FF8776D2}" type="pres">
      <dgm:prSet presAssocID="{31676EF9-F528-4505-9ED6-AF210B1A73FE}" presName="rootComposite3" presStyleCnt="0"/>
      <dgm:spPr/>
    </dgm:pt>
    <dgm:pt modelId="{A3BDCD0A-A0D8-410D-A8ED-B96224BADFF6}" type="pres">
      <dgm:prSet presAssocID="{31676EF9-F528-4505-9ED6-AF210B1A73FE}" presName="rootText3" presStyleLbl="asst1" presStyleIdx="0" presStyleCnt="2" custScaleX="92122" custScaleY="74205" custLinFactX="62449" custLinFactNeighborX="100000" custLinFactNeighborY="-48852">
        <dgm:presLayoutVars>
          <dgm:chPref val="3"/>
        </dgm:presLayoutVars>
      </dgm:prSet>
      <dgm:spPr>
        <a:prstGeom prst="roundRect">
          <a:avLst/>
        </a:prstGeom>
      </dgm:spPr>
    </dgm:pt>
    <dgm:pt modelId="{EC5E8B00-305D-49FE-8828-892C86BE6409}" type="pres">
      <dgm:prSet presAssocID="{31676EF9-F528-4505-9ED6-AF210B1A73FE}" presName="rootConnector3" presStyleLbl="asst1" presStyleIdx="0" presStyleCnt="2"/>
      <dgm:spPr/>
    </dgm:pt>
    <dgm:pt modelId="{AFAF875C-6AE8-4993-9AB3-2A432D517676}" type="pres">
      <dgm:prSet presAssocID="{31676EF9-F528-4505-9ED6-AF210B1A73FE}" presName="hierChild6" presStyleCnt="0"/>
      <dgm:spPr/>
    </dgm:pt>
    <dgm:pt modelId="{E2AB5F36-1591-4782-B7AF-944F32BB8593}" type="pres">
      <dgm:prSet presAssocID="{31676EF9-F528-4505-9ED6-AF210B1A73FE}" presName="hierChild7" presStyleCnt="0"/>
      <dgm:spPr/>
    </dgm:pt>
    <dgm:pt modelId="{077C2F71-98FC-4C27-BAD4-96190E4ED54D}" type="pres">
      <dgm:prSet presAssocID="{50850E1E-8952-4999-80D8-B31921C00D77}" presName="Name111" presStyleLbl="parChTrans1D2" presStyleIdx="4" presStyleCnt="5"/>
      <dgm:spPr/>
    </dgm:pt>
    <dgm:pt modelId="{95C0F4A4-B3E8-4422-8DC3-DAD0189C9E30}" type="pres">
      <dgm:prSet presAssocID="{69959D00-1D16-43EA-962A-B0F9E3E1CEEF}" presName="hierRoot3" presStyleCnt="0">
        <dgm:presLayoutVars>
          <dgm:hierBranch val="init"/>
        </dgm:presLayoutVars>
      </dgm:prSet>
      <dgm:spPr/>
    </dgm:pt>
    <dgm:pt modelId="{0EDA2663-9976-4AF2-B6D6-BE3B588137CD}" type="pres">
      <dgm:prSet presAssocID="{69959D00-1D16-43EA-962A-B0F9E3E1CEEF}" presName="rootComposite3" presStyleCnt="0"/>
      <dgm:spPr/>
    </dgm:pt>
    <dgm:pt modelId="{10A77ADC-A00B-4BB5-917E-400B554337B2}" type="pres">
      <dgm:prSet presAssocID="{69959D00-1D16-43EA-962A-B0F9E3E1CEEF}" presName="rootText3" presStyleLbl="asst1" presStyleIdx="1" presStyleCnt="2" custScaleY="74820" custLinFactX="-57947" custLinFactNeighborX="-100000" custLinFactNeighborY="-49279">
        <dgm:presLayoutVars>
          <dgm:chPref val="3"/>
        </dgm:presLayoutVars>
      </dgm:prSet>
      <dgm:spPr>
        <a:prstGeom prst="roundRect">
          <a:avLst/>
        </a:prstGeom>
      </dgm:spPr>
    </dgm:pt>
    <dgm:pt modelId="{C56CF170-C73C-44C0-9C6A-329F40AAD3EF}" type="pres">
      <dgm:prSet presAssocID="{69959D00-1D16-43EA-962A-B0F9E3E1CEEF}" presName="rootConnector3" presStyleLbl="asst1" presStyleIdx="1" presStyleCnt="2"/>
      <dgm:spPr/>
    </dgm:pt>
    <dgm:pt modelId="{6BC037B8-475A-4913-8E98-4F5DD0CE52F3}" type="pres">
      <dgm:prSet presAssocID="{69959D00-1D16-43EA-962A-B0F9E3E1CEEF}" presName="hierChild6" presStyleCnt="0"/>
      <dgm:spPr/>
    </dgm:pt>
    <dgm:pt modelId="{34421531-26B3-4589-92EC-5D49B3B7B22F}" type="pres">
      <dgm:prSet presAssocID="{69959D00-1D16-43EA-962A-B0F9E3E1CEEF}" presName="hierChild7" presStyleCnt="0"/>
      <dgm:spPr/>
    </dgm:pt>
    <dgm:pt modelId="{5BEFA5D5-BDAC-4DAF-A7B0-F8F67F0BF8B7}" type="pres">
      <dgm:prSet presAssocID="{E1C98991-54CC-42FA-A2FC-4398CA854C29}" presName="hierRoot1" presStyleCnt="0">
        <dgm:presLayoutVars>
          <dgm:hierBranch val="init"/>
        </dgm:presLayoutVars>
      </dgm:prSet>
      <dgm:spPr/>
    </dgm:pt>
    <dgm:pt modelId="{47434ECE-9B9C-4C4B-8A5F-3DC4103F6CE8}" type="pres">
      <dgm:prSet presAssocID="{E1C98991-54CC-42FA-A2FC-4398CA854C29}" presName="rootComposite1" presStyleCnt="0"/>
      <dgm:spPr/>
    </dgm:pt>
    <dgm:pt modelId="{15BEBD79-DBDE-4539-8D58-55B0776EC776}" type="pres">
      <dgm:prSet presAssocID="{E1C98991-54CC-42FA-A2FC-4398CA854C29}" presName="rootText1" presStyleLbl="node0" presStyleIdx="1" presStyleCnt="2" custScaleX="96619" custScaleY="79383" custLinFactX="-7415" custLinFactY="80692" custLinFactNeighborX="-100000" custLinFactNeighborY="100000">
        <dgm:presLayoutVars>
          <dgm:chPref val="3"/>
        </dgm:presLayoutVars>
      </dgm:prSet>
      <dgm:spPr>
        <a:prstGeom prst="roundRect">
          <a:avLst/>
        </a:prstGeom>
      </dgm:spPr>
    </dgm:pt>
    <dgm:pt modelId="{944C0F16-742E-40C4-9781-C48F71229FD2}" type="pres">
      <dgm:prSet presAssocID="{E1C98991-54CC-42FA-A2FC-4398CA854C29}" presName="rootConnector1" presStyleLbl="asst0" presStyleIdx="0" presStyleCnt="0"/>
      <dgm:spPr/>
    </dgm:pt>
    <dgm:pt modelId="{1C2541D9-5A92-4933-A365-30A40556A079}" type="pres">
      <dgm:prSet presAssocID="{E1C98991-54CC-42FA-A2FC-4398CA854C29}" presName="hierChild2" presStyleCnt="0"/>
      <dgm:spPr/>
    </dgm:pt>
    <dgm:pt modelId="{CF4AFDE1-394A-4B87-A298-2DF6269E1C74}" type="pres">
      <dgm:prSet presAssocID="{E1C98991-54CC-42FA-A2FC-4398CA854C29}" presName="hierChild3" presStyleCnt="0"/>
      <dgm:spPr/>
    </dgm:pt>
  </dgm:ptLst>
  <dgm:cxnLst>
    <dgm:cxn modelId="{4270850D-5E7E-4A63-87F0-566B70932FA3}" type="presOf" srcId="{A81ED8C5-B021-4F35-9945-06D8F33EDD8E}" destId="{CFAC8C9A-94A1-40CC-B543-5AD877B80E59}" srcOrd="0" destOrd="0" presId="urn:microsoft.com/office/officeart/2005/8/layout/orgChart1"/>
    <dgm:cxn modelId="{D54D8316-C70B-4320-8AB4-9D85743151E5}" srcId="{716B7B8A-CE89-4020-896C-A66B96C24453}" destId="{E1C98991-54CC-42FA-A2FC-4398CA854C29}" srcOrd="1" destOrd="0" parTransId="{44BC43D9-6BA9-45CF-B415-C916D444E4A4}" sibTransId="{9D665FAE-EC3E-47D3-BAE6-4BB6FFFBE7A4}"/>
    <dgm:cxn modelId="{A56DD12D-B32D-4C5D-8758-E1DC51B1F71E}" type="presOf" srcId="{3E05F20D-52D3-4756-8487-072C5C569CF3}" destId="{BD7CD912-DA66-42CD-97B2-4E456D9F43FC}" srcOrd="0" destOrd="0" presId="urn:microsoft.com/office/officeart/2005/8/layout/orgChart1"/>
    <dgm:cxn modelId="{C3296939-1452-4B37-80E4-19DABCB3BB07}" srcId="{EF0700C9-1CFF-4A47-B0C8-6D77F7F5AC06}" destId="{69959D00-1D16-43EA-962A-B0F9E3E1CEEF}" srcOrd="2" destOrd="0" parTransId="{50850E1E-8952-4999-80D8-B31921C00D77}" sibTransId="{4DDBFA2B-C9FE-49DA-80F1-9884FE31C5C7}"/>
    <dgm:cxn modelId="{8306CF43-F3C0-4889-9C5D-367BC7BC7690}" type="presOf" srcId="{69959D00-1D16-43EA-962A-B0F9E3E1CEEF}" destId="{C56CF170-C73C-44C0-9C6A-329F40AAD3EF}" srcOrd="1" destOrd="0" presId="urn:microsoft.com/office/officeart/2005/8/layout/orgChart1"/>
    <dgm:cxn modelId="{BFEE6348-A45C-4F6C-989C-0705CBAA9E5A}" type="presOf" srcId="{A81ED8C5-B021-4F35-9945-06D8F33EDD8E}" destId="{4B356277-0470-4329-AE47-B0768E28522D}" srcOrd="1" destOrd="0" presId="urn:microsoft.com/office/officeart/2005/8/layout/orgChart1"/>
    <dgm:cxn modelId="{ACA6D749-D39E-49AF-9314-00DD25BC3BF7}" type="presOf" srcId="{31676EF9-F528-4505-9ED6-AF210B1A73FE}" destId="{A3BDCD0A-A0D8-410D-A8ED-B96224BADFF6}" srcOrd="0" destOrd="0" presId="urn:microsoft.com/office/officeart/2005/8/layout/orgChart1"/>
    <dgm:cxn modelId="{CE15E74B-DAA5-444B-8F16-4BDC640132B2}" type="presOf" srcId="{50850E1E-8952-4999-80D8-B31921C00D77}" destId="{077C2F71-98FC-4C27-BAD4-96190E4ED54D}" srcOrd="0" destOrd="0" presId="urn:microsoft.com/office/officeart/2005/8/layout/orgChart1"/>
    <dgm:cxn modelId="{4471F574-42C6-4FBA-B090-0994319F6489}" type="presOf" srcId="{EF0700C9-1CFF-4A47-B0C8-6D77F7F5AC06}" destId="{A8E4751B-EB88-42DD-BCE8-EC3D23282769}" srcOrd="0" destOrd="0" presId="urn:microsoft.com/office/officeart/2005/8/layout/orgChart1"/>
    <dgm:cxn modelId="{04F79D8B-6246-44BD-9849-F51332E70409}" type="presOf" srcId="{69959D00-1D16-43EA-962A-B0F9E3E1CEEF}" destId="{10A77ADC-A00B-4BB5-917E-400B554337B2}" srcOrd="0" destOrd="0" presId="urn:microsoft.com/office/officeart/2005/8/layout/orgChart1"/>
    <dgm:cxn modelId="{64A99C8D-6534-4272-9E64-0147E1795B98}" type="presOf" srcId="{352D7952-90D6-4461-829F-55BE13CA1E13}" destId="{3E148738-6694-4CE8-9ECA-6AFD5E29C627}" srcOrd="0" destOrd="0" presId="urn:microsoft.com/office/officeart/2005/8/layout/orgChart1"/>
    <dgm:cxn modelId="{B27B8D96-9B5E-496B-B683-8D6B3D7B82B6}" type="presOf" srcId="{03310574-1B60-46D1-9BCC-1E53E16CFB3A}" destId="{354131BB-C1F4-4B1A-B35A-6C67644875BA}" srcOrd="0" destOrd="0" presId="urn:microsoft.com/office/officeart/2005/8/layout/orgChart1"/>
    <dgm:cxn modelId="{1113A599-5938-49E5-B791-AF72C08644B9}" type="presOf" srcId="{B1AB7ED4-7B46-4328-AC10-A11A9E018FF6}" destId="{A4FE7846-7C9F-4263-8040-8737ECCB770C}" srcOrd="0" destOrd="0" presId="urn:microsoft.com/office/officeart/2005/8/layout/orgChart1"/>
    <dgm:cxn modelId="{44D5169D-9710-4B8A-B950-CEDEEE7C431A}" type="presOf" srcId="{E1C98991-54CC-42FA-A2FC-4398CA854C29}" destId="{15BEBD79-DBDE-4539-8D58-55B0776EC776}" srcOrd="0" destOrd="0" presId="urn:microsoft.com/office/officeart/2005/8/layout/orgChart1"/>
    <dgm:cxn modelId="{AFC1679D-5022-42F4-A740-C0639F8AF7BE}" srcId="{EF0700C9-1CFF-4A47-B0C8-6D77F7F5AC06}" destId="{5E7B861F-2FD0-4146-9686-F5EF27F12A88}" srcOrd="4" destOrd="0" parTransId="{03310574-1B60-46D1-9BCC-1E53E16CFB3A}" sibTransId="{F59980C2-8861-4D2B-BC30-2FA347B8EF95}"/>
    <dgm:cxn modelId="{C274909D-1026-4FFF-BF1C-62D1B693D32B}" type="presOf" srcId="{EF0700C9-1CFF-4A47-B0C8-6D77F7F5AC06}" destId="{607555F0-ED56-47EB-B1A9-8BCAA0FB55FD}" srcOrd="1" destOrd="0" presId="urn:microsoft.com/office/officeart/2005/8/layout/orgChart1"/>
    <dgm:cxn modelId="{463A4EB6-516F-4511-92E7-5F42C0565AFD}" srcId="{EF0700C9-1CFF-4A47-B0C8-6D77F7F5AC06}" destId="{B1AB7ED4-7B46-4328-AC10-A11A9E018FF6}" srcOrd="0" destOrd="0" parTransId="{D199B703-F58D-48D6-A137-CA40F9F9A41F}" sibTransId="{920D6F0B-C4E0-4EEF-8490-E6A44C534E70}"/>
    <dgm:cxn modelId="{B56617BC-15CF-486E-AE96-3FE1D6ACC163}" type="presOf" srcId="{E1C98991-54CC-42FA-A2FC-4398CA854C29}" destId="{944C0F16-742E-40C4-9781-C48F71229FD2}" srcOrd="1" destOrd="0" presId="urn:microsoft.com/office/officeart/2005/8/layout/orgChart1"/>
    <dgm:cxn modelId="{43BD32BD-C977-40BA-84CA-4A5EC229E115}" type="presOf" srcId="{31676EF9-F528-4505-9ED6-AF210B1A73FE}" destId="{EC5E8B00-305D-49FE-8828-892C86BE6409}" srcOrd="1" destOrd="0" presId="urn:microsoft.com/office/officeart/2005/8/layout/orgChart1"/>
    <dgm:cxn modelId="{13F8E5C9-82F5-4B49-9140-4885744DBA37}" srcId="{EF0700C9-1CFF-4A47-B0C8-6D77F7F5AC06}" destId="{A81ED8C5-B021-4F35-9945-06D8F33EDD8E}" srcOrd="3" destOrd="0" parTransId="{352D7952-90D6-4461-829F-55BE13CA1E13}" sibTransId="{99A0874E-D227-45DE-8BEE-A149F62D8138}"/>
    <dgm:cxn modelId="{46BE63CD-43FD-442B-B53A-51C54CBDA4B4}" type="presOf" srcId="{5E7B861F-2FD0-4146-9686-F5EF27F12A88}" destId="{475CE1E0-6DD6-4EE9-B085-3F3AE9F53223}" srcOrd="0" destOrd="0" presId="urn:microsoft.com/office/officeart/2005/8/layout/orgChart1"/>
    <dgm:cxn modelId="{B8A991CE-AB33-46EE-B8C2-17857DE68E67}" type="presOf" srcId="{B1AB7ED4-7B46-4328-AC10-A11A9E018FF6}" destId="{0A9D4D42-43A3-4484-864F-629B4CF2E094}" srcOrd="1" destOrd="0" presId="urn:microsoft.com/office/officeart/2005/8/layout/orgChart1"/>
    <dgm:cxn modelId="{36D05CD6-66C8-4087-A1AF-F893548431D1}" type="presOf" srcId="{716B7B8A-CE89-4020-896C-A66B96C24453}" destId="{45CF0B4A-6CA4-4A66-8402-83F11C229C9A}" srcOrd="0" destOrd="0" presId="urn:microsoft.com/office/officeart/2005/8/layout/orgChart1"/>
    <dgm:cxn modelId="{641033EF-647C-4C40-B84E-4640BBBC68D5}" srcId="{716B7B8A-CE89-4020-896C-A66B96C24453}" destId="{EF0700C9-1CFF-4A47-B0C8-6D77F7F5AC06}" srcOrd="0" destOrd="0" parTransId="{AC821139-05B8-48DD-B150-4FDFA7C81B4B}" sibTransId="{7052444F-A2B3-4639-96E6-CEC0276B9232}"/>
    <dgm:cxn modelId="{DF7B74F8-A5B1-4ADE-802B-238111DD7A9D}" type="presOf" srcId="{5E7B861F-2FD0-4146-9686-F5EF27F12A88}" destId="{969E2C2A-DFA2-4E7B-991E-16380C4B8B7B}" srcOrd="1" destOrd="0" presId="urn:microsoft.com/office/officeart/2005/8/layout/orgChart1"/>
    <dgm:cxn modelId="{36A6F9FC-5407-4E87-925F-72EFAC62D7B4}" srcId="{EF0700C9-1CFF-4A47-B0C8-6D77F7F5AC06}" destId="{31676EF9-F528-4505-9ED6-AF210B1A73FE}" srcOrd="1" destOrd="0" parTransId="{3E05F20D-52D3-4756-8487-072C5C569CF3}" sibTransId="{48BC4633-82BF-42F4-ACE1-94C1CF16FCFD}"/>
    <dgm:cxn modelId="{79AB1AFF-2D93-4A0E-8DC5-5133310B4FC9}" type="presOf" srcId="{D199B703-F58D-48D6-A137-CA40F9F9A41F}" destId="{0F886463-189F-46BD-B041-F7557AE76B84}" srcOrd="0" destOrd="0" presId="urn:microsoft.com/office/officeart/2005/8/layout/orgChart1"/>
    <dgm:cxn modelId="{C781F0FA-619C-4B38-A23F-0CD830B65DBF}" type="presParOf" srcId="{45CF0B4A-6CA4-4A66-8402-83F11C229C9A}" destId="{AA21C0C4-ACD4-4B72-8341-351B41BF3FD8}" srcOrd="0" destOrd="0" presId="urn:microsoft.com/office/officeart/2005/8/layout/orgChart1"/>
    <dgm:cxn modelId="{2C89B2AB-8EC4-4AAA-A4B9-7A244E68B504}" type="presParOf" srcId="{AA21C0C4-ACD4-4B72-8341-351B41BF3FD8}" destId="{70D2656A-C59F-48BA-B3EF-9120089B6855}" srcOrd="0" destOrd="0" presId="urn:microsoft.com/office/officeart/2005/8/layout/orgChart1"/>
    <dgm:cxn modelId="{BD599085-A028-416F-8CD9-FEC3E77EEFDA}" type="presParOf" srcId="{70D2656A-C59F-48BA-B3EF-9120089B6855}" destId="{A8E4751B-EB88-42DD-BCE8-EC3D23282769}" srcOrd="0" destOrd="0" presId="urn:microsoft.com/office/officeart/2005/8/layout/orgChart1"/>
    <dgm:cxn modelId="{66262504-87C1-409D-A4F0-0607E0F155E5}" type="presParOf" srcId="{70D2656A-C59F-48BA-B3EF-9120089B6855}" destId="{607555F0-ED56-47EB-B1A9-8BCAA0FB55FD}" srcOrd="1" destOrd="0" presId="urn:microsoft.com/office/officeart/2005/8/layout/orgChart1"/>
    <dgm:cxn modelId="{B2F8F488-E697-4867-92DD-DCA3C5967CB1}" type="presParOf" srcId="{AA21C0C4-ACD4-4B72-8341-351B41BF3FD8}" destId="{0B20C853-C3D2-488B-B3D3-25C62F227CFD}" srcOrd="1" destOrd="0" presId="urn:microsoft.com/office/officeart/2005/8/layout/orgChart1"/>
    <dgm:cxn modelId="{ECB6EB5C-F4FB-44C4-94F6-0C7703BFB6C6}" type="presParOf" srcId="{0B20C853-C3D2-488B-B3D3-25C62F227CFD}" destId="{0F886463-189F-46BD-B041-F7557AE76B84}" srcOrd="0" destOrd="0" presId="urn:microsoft.com/office/officeart/2005/8/layout/orgChart1"/>
    <dgm:cxn modelId="{40350796-65BA-4242-AB56-C1C2DED8C0BA}" type="presParOf" srcId="{0B20C853-C3D2-488B-B3D3-25C62F227CFD}" destId="{4B8524DC-89D4-4FD6-BC7B-135A751D0AE0}" srcOrd="1" destOrd="0" presId="urn:microsoft.com/office/officeart/2005/8/layout/orgChart1"/>
    <dgm:cxn modelId="{9B2CA194-A7E2-49BD-86B0-6AFB364602E8}" type="presParOf" srcId="{4B8524DC-89D4-4FD6-BC7B-135A751D0AE0}" destId="{612B426B-105F-498A-AEA7-9A088789EAFC}" srcOrd="0" destOrd="0" presId="urn:microsoft.com/office/officeart/2005/8/layout/orgChart1"/>
    <dgm:cxn modelId="{575B10A1-596B-4710-A1EF-3DB992F66110}" type="presParOf" srcId="{612B426B-105F-498A-AEA7-9A088789EAFC}" destId="{A4FE7846-7C9F-4263-8040-8737ECCB770C}" srcOrd="0" destOrd="0" presId="urn:microsoft.com/office/officeart/2005/8/layout/orgChart1"/>
    <dgm:cxn modelId="{D9A07ADB-11C7-4F60-92CB-25EE8908E8D2}" type="presParOf" srcId="{612B426B-105F-498A-AEA7-9A088789EAFC}" destId="{0A9D4D42-43A3-4484-864F-629B4CF2E094}" srcOrd="1" destOrd="0" presId="urn:microsoft.com/office/officeart/2005/8/layout/orgChart1"/>
    <dgm:cxn modelId="{8226A970-2762-4BFB-B7B5-916DB84D714E}" type="presParOf" srcId="{4B8524DC-89D4-4FD6-BC7B-135A751D0AE0}" destId="{98B469E7-8A1C-4A0C-96C1-D344BAB65A17}" srcOrd="1" destOrd="0" presId="urn:microsoft.com/office/officeart/2005/8/layout/orgChart1"/>
    <dgm:cxn modelId="{5C8326FD-8E12-44AC-8112-AA156447656C}" type="presParOf" srcId="{4B8524DC-89D4-4FD6-BC7B-135A751D0AE0}" destId="{3542FE75-2C80-43B4-A1F2-139D3D74D199}" srcOrd="2" destOrd="0" presId="urn:microsoft.com/office/officeart/2005/8/layout/orgChart1"/>
    <dgm:cxn modelId="{13F53D07-90BF-4CD5-837C-DFFF206C1F49}" type="presParOf" srcId="{0B20C853-C3D2-488B-B3D3-25C62F227CFD}" destId="{3E148738-6694-4CE8-9ECA-6AFD5E29C627}" srcOrd="2" destOrd="0" presId="urn:microsoft.com/office/officeart/2005/8/layout/orgChart1"/>
    <dgm:cxn modelId="{97A522CC-3B59-4948-AC55-B3E0B27B08C9}" type="presParOf" srcId="{0B20C853-C3D2-488B-B3D3-25C62F227CFD}" destId="{FAFBAF46-5EDA-4FAB-BA73-AAC78EBB566B}" srcOrd="3" destOrd="0" presId="urn:microsoft.com/office/officeart/2005/8/layout/orgChart1"/>
    <dgm:cxn modelId="{3D1EAF25-A696-4A63-97E8-0A29E3A7F43D}" type="presParOf" srcId="{FAFBAF46-5EDA-4FAB-BA73-AAC78EBB566B}" destId="{25E73C70-E892-4789-BB37-8FE4EAB95203}" srcOrd="0" destOrd="0" presId="urn:microsoft.com/office/officeart/2005/8/layout/orgChart1"/>
    <dgm:cxn modelId="{5172E5A6-90B7-48B6-B159-2D4C3CE36794}" type="presParOf" srcId="{25E73C70-E892-4789-BB37-8FE4EAB95203}" destId="{CFAC8C9A-94A1-40CC-B543-5AD877B80E59}" srcOrd="0" destOrd="0" presId="urn:microsoft.com/office/officeart/2005/8/layout/orgChart1"/>
    <dgm:cxn modelId="{0BE13DEF-F94D-474F-9A7D-12267AC30F76}" type="presParOf" srcId="{25E73C70-E892-4789-BB37-8FE4EAB95203}" destId="{4B356277-0470-4329-AE47-B0768E28522D}" srcOrd="1" destOrd="0" presId="urn:microsoft.com/office/officeart/2005/8/layout/orgChart1"/>
    <dgm:cxn modelId="{8C7258DF-3CCA-49D4-BA51-8F969F4D9FDF}" type="presParOf" srcId="{FAFBAF46-5EDA-4FAB-BA73-AAC78EBB566B}" destId="{DC132304-5D7A-4B6D-BC83-A2FAA02E9A6C}" srcOrd="1" destOrd="0" presId="urn:microsoft.com/office/officeart/2005/8/layout/orgChart1"/>
    <dgm:cxn modelId="{AEB1A931-A78C-407F-BD89-C7F2FDD6B82D}" type="presParOf" srcId="{FAFBAF46-5EDA-4FAB-BA73-AAC78EBB566B}" destId="{A718888C-649A-4B81-B329-C022B943DB06}" srcOrd="2" destOrd="0" presId="urn:microsoft.com/office/officeart/2005/8/layout/orgChart1"/>
    <dgm:cxn modelId="{8C91B950-4842-4C62-BC79-430B0F3C5146}" type="presParOf" srcId="{0B20C853-C3D2-488B-B3D3-25C62F227CFD}" destId="{354131BB-C1F4-4B1A-B35A-6C67644875BA}" srcOrd="4" destOrd="0" presId="urn:microsoft.com/office/officeart/2005/8/layout/orgChart1"/>
    <dgm:cxn modelId="{0A543E19-C2BD-45E1-8511-7455E83FD18D}" type="presParOf" srcId="{0B20C853-C3D2-488B-B3D3-25C62F227CFD}" destId="{68164FBD-8714-4024-8DF0-9BB33B0E9CEF}" srcOrd="5" destOrd="0" presId="urn:microsoft.com/office/officeart/2005/8/layout/orgChart1"/>
    <dgm:cxn modelId="{2517350E-63DF-4F5D-B970-667C96D4814E}" type="presParOf" srcId="{68164FBD-8714-4024-8DF0-9BB33B0E9CEF}" destId="{08E1F1F4-BCAE-4AD0-8ABE-F778783F4312}" srcOrd="0" destOrd="0" presId="urn:microsoft.com/office/officeart/2005/8/layout/orgChart1"/>
    <dgm:cxn modelId="{94FA66A2-F557-4239-AB0E-26CE20C9A5ED}" type="presParOf" srcId="{08E1F1F4-BCAE-4AD0-8ABE-F778783F4312}" destId="{475CE1E0-6DD6-4EE9-B085-3F3AE9F53223}" srcOrd="0" destOrd="0" presId="urn:microsoft.com/office/officeart/2005/8/layout/orgChart1"/>
    <dgm:cxn modelId="{EF7F9390-F1FD-46A5-9F9F-3184C57B7613}" type="presParOf" srcId="{08E1F1F4-BCAE-4AD0-8ABE-F778783F4312}" destId="{969E2C2A-DFA2-4E7B-991E-16380C4B8B7B}" srcOrd="1" destOrd="0" presId="urn:microsoft.com/office/officeart/2005/8/layout/orgChart1"/>
    <dgm:cxn modelId="{DFA78045-0626-4BB6-B0E8-F6461708E9A0}" type="presParOf" srcId="{68164FBD-8714-4024-8DF0-9BB33B0E9CEF}" destId="{7822CD53-ED2A-415F-A398-753246CB9A3A}" srcOrd="1" destOrd="0" presId="urn:microsoft.com/office/officeart/2005/8/layout/orgChart1"/>
    <dgm:cxn modelId="{85E3490F-BDB3-4118-A5C3-581C08FF16AB}" type="presParOf" srcId="{68164FBD-8714-4024-8DF0-9BB33B0E9CEF}" destId="{90F0BE88-B306-4BD9-A24C-872CF8EBE808}" srcOrd="2" destOrd="0" presId="urn:microsoft.com/office/officeart/2005/8/layout/orgChart1"/>
    <dgm:cxn modelId="{10D3384B-9606-4261-A211-66F273B97104}" type="presParOf" srcId="{AA21C0C4-ACD4-4B72-8341-351B41BF3FD8}" destId="{737FD08A-B4C2-4A2E-A501-81DCDDEFC9C0}" srcOrd="2" destOrd="0" presId="urn:microsoft.com/office/officeart/2005/8/layout/orgChart1"/>
    <dgm:cxn modelId="{CFCA61A1-2B49-480C-9DCA-6620F26B11AB}" type="presParOf" srcId="{737FD08A-B4C2-4A2E-A501-81DCDDEFC9C0}" destId="{BD7CD912-DA66-42CD-97B2-4E456D9F43FC}" srcOrd="0" destOrd="0" presId="urn:microsoft.com/office/officeart/2005/8/layout/orgChart1"/>
    <dgm:cxn modelId="{200BDF32-B95B-409D-8A61-B7C0ADF03F72}" type="presParOf" srcId="{737FD08A-B4C2-4A2E-A501-81DCDDEFC9C0}" destId="{327F7B2E-A600-45A8-B67D-97142FC4DB8C}" srcOrd="1" destOrd="0" presId="urn:microsoft.com/office/officeart/2005/8/layout/orgChart1"/>
    <dgm:cxn modelId="{721C2F04-21C2-4E30-A1E4-75B88C6CB5B6}" type="presParOf" srcId="{327F7B2E-A600-45A8-B67D-97142FC4DB8C}" destId="{487379E2-CE21-4502-A03F-1F44FF8776D2}" srcOrd="0" destOrd="0" presId="urn:microsoft.com/office/officeart/2005/8/layout/orgChart1"/>
    <dgm:cxn modelId="{40872CF7-FB1A-4796-BF19-AFD732FD4303}" type="presParOf" srcId="{487379E2-CE21-4502-A03F-1F44FF8776D2}" destId="{A3BDCD0A-A0D8-410D-A8ED-B96224BADFF6}" srcOrd="0" destOrd="0" presId="urn:microsoft.com/office/officeart/2005/8/layout/orgChart1"/>
    <dgm:cxn modelId="{CE385E1B-E28D-4B69-B009-9FD327BA1F80}" type="presParOf" srcId="{487379E2-CE21-4502-A03F-1F44FF8776D2}" destId="{EC5E8B00-305D-49FE-8828-892C86BE6409}" srcOrd="1" destOrd="0" presId="urn:microsoft.com/office/officeart/2005/8/layout/orgChart1"/>
    <dgm:cxn modelId="{DD27630F-33E8-4AE8-8F2E-8726091531BA}" type="presParOf" srcId="{327F7B2E-A600-45A8-B67D-97142FC4DB8C}" destId="{AFAF875C-6AE8-4993-9AB3-2A432D517676}" srcOrd="1" destOrd="0" presId="urn:microsoft.com/office/officeart/2005/8/layout/orgChart1"/>
    <dgm:cxn modelId="{377212EF-0AC3-433F-AEDC-D81609E0B6DC}" type="presParOf" srcId="{327F7B2E-A600-45A8-B67D-97142FC4DB8C}" destId="{E2AB5F36-1591-4782-B7AF-944F32BB8593}" srcOrd="2" destOrd="0" presId="urn:microsoft.com/office/officeart/2005/8/layout/orgChart1"/>
    <dgm:cxn modelId="{3D4277D4-4CB9-46F1-9DD8-ECC2824C48BD}" type="presParOf" srcId="{737FD08A-B4C2-4A2E-A501-81DCDDEFC9C0}" destId="{077C2F71-98FC-4C27-BAD4-96190E4ED54D}" srcOrd="2" destOrd="0" presId="urn:microsoft.com/office/officeart/2005/8/layout/orgChart1"/>
    <dgm:cxn modelId="{C991A05C-0E72-4E22-837C-440A39C3F54E}" type="presParOf" srcId="{737FD08A-B4C2-4A2E-A501-81DCDDEFC9C0}" destId="{95C0F4A4-B3E8-4422-8DC3-DAD0189C9E30}" srcOrd="3" destOrd="0" presId="urn:microsoft.com/office/officeart/2005/8/layout/orgChart1"/>
    <dgm:cxn modelId="{3F59770D-1F0F-468B-B99D-123A7FD5A09D}" type="presParOf" srcId="{95C0F4A4-B3E8-4422-8DC3-DAD0189C9E30}" destId="{0EDA2663-9976-4AF2-B6D6-BE3B588137CD}" srcOrd="0" destOrd="0" presId="urn:microsoft.com/office/officeart/2005/8/layout/orgChart1"/>
    <dgm:cxn modelId="{8B41C2DD-8684-4229-B1AA-F85479F687C6}" type="presParOf" srcId="{0EDA2663-9976-4AF2-B6D6-BE3B588137CD}" destId="{10A77ADC-A00B-4BB5-917E-400B554337B2}" srcOrd="0" destOrd="0" presId="urn:microsoft.com/office/officeart/2005/8/layout/orgChart1"/>
    <dgm:cxn modelId="{2030A03C-FB0A-48E3-A86D-8FFA29060A0B}" type="presParOf" srcId="{0EDA2663-9976-4AF2-B6D6-BE3B588137CD}" destId="{C56CF170-C73C-44C0-9C6A-329F40AAD3EF}" srcOrd="1" destOrd="0" presId="urn:microsoft.com/office/officeart/2005/8/layout/orgChart1"/>
    <dgm:cxn modelId="{E0D55617-94A9-4A4F-8EEE-09034FFE5952}" type="presParOf" srcId="{95C0F4A4-B3E8-4422-8DC3-DAD0189C9E30}" destId="{6BC037B8-475A-4913-8E98-4F5DD0CE52F3}" srcOrd="1" destOrd="0" presId="urn:microsoft.com/office/officeart/2005/8/layout/orgChart1"/>
    <dgm:cxn modelId="{79D1EC07-5778-42C7-85B0-EFABAABB99BE}" type="presParOf" srcId="{95C0F4A4-B3E8-4422-8DC3-DAD0189C9E30}" destId="{34421531-26B3-4589-92EC-5D49B3B7B22F}" srcOrd="2" destOrd="0" presId="urn:microsoft.com/office/officeart/2005/8/layout/orgChart1"/>
    <dgm:cxn modelId="{AE274AE4-59E6-4C61-8F2E-2D5B056D567A}" type="presParOf" srcId="{45CF0B4A-6CA4-4A66-8402-83F11C229C9A}" destId="{5BEFA5D5-BDAC-4DAF-A7B0-F8F67F0BF8B7}" srcOrd="1" destOrd="0" presId="urn:microsoft.com/office/officeart/2005/8/layout/orgChart1"/>
    <dgm:cxn modelId="{9F4D271F-FB97-4F48-A86A-D3931AD03190}" type="presParOf" srcId="{5BEFA5D5-BDAC-4DAF-A7B0-F8F67F0BF8B7}" destId="{47434ECE-9B9C-4C4B-8A5F-3DC4103F6CE8}" srcOrd="0" destOrd="0" presId="urn:microsoft.com/office/officeart/2005/8/layout/orgChart1"/>
    <dgm:cxn modelId="{3E958FC4-575B-4F08-91D5-4D595D70CC5A}" type="presParOf" srcId="{47434ECE-9B9C-4C4B-8A5F-3DC4103F6CE8}" destId="{15BEBD79-DBDE-4539-8D58-55B0776EC776}" srcOrd="0" destOrd="0" presId="urn:microsoft.com/office/officeart/2005/8/layout/orgChart1"/>
    <dgm:cxn modelId="{5BC68CA9-08F2-4023-ABCB-866A52A48A62}" type="presParOf" srcId="{47434ECE-9B9C-4C4B-8A5F-3DC4103F6CE8}" destId="{944C0F16-742E-40C4-9781-C48F71229FD2}" srcOrd="1" destOrd="0" presId="urn:microsoft.com/office/officeart/2005/8/layout/orgChart1"/>
    <dgm:cxn modelId="{0B03372C-5A39-43B7-9C93-D05BDAF8BFD6}" type="presParOf" srcId="{5BEFA5D5-BDAC-4DAF-A7B0-F8F67F0BF8B7}" destId="{1C2541D9-5A92-4933-A365-30A40556A079}" srcOrd="1" destOrd="0" presId="urn:microsoft.com/office/officeart/2005/8/layout/orgChart1"/>
    <dgm:cxn modelId="{A8067514-C989-4E26-AC3E-92C9F4BA201A}" type="presParOf" srcId="{5BEFA5D5-BDAC-4DAF-A7B0-F8F67F0BF8B7}" destId="{CF4AFDE1-394A-4B87-A298-2DF6269E1C74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6B7B8A-CE89-4020-896C-A66B96C2445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0700C9-1CFF-4A47-B0C8-6D77F7F5AC06}">
      <dgm:prSet phldrT="[Text]" custT="1"/>
      <dgm:spPr/>
      <dgm:t>
        <a:bodyPr/>
        <a:lstStyle/>
        <a:p>
          <a:r>
            <a:rPr lang="en-US" sz="1300" dirty="0"/>
            <a:t>Risk Management Committee</a:t>
          </a:r>
        </a:p>
        <a:p>
          <a:r>
            <a:rPr lang="en-US" sz="1300" i="1" dirty="0"/>
            <a:t>vacancy,</a:t>
          </a:r>
        </a:p>
        <a:p>
          <a:r>
            <a:rPr lang="en-US" sz="1300" i="1" dirty="0"/>
            <a:t>Marika </a:t>
          </a:r>
          <a:r>
            <a:rPr lang="en-US" sz="1300" i="1" dirty="0" err="1"/>
            <a:t>Guralnik</a:t>
          </a:r>
          <a:r>
            <a:rPr lang="en-US" sz="1300" i="1" dirty="0"/>
            <a:t> (vice)</a:t>
          </a:r>
          <a:br>
            <a:rPr lang="en-US" sz="1300" i="1" dirty="0"/>
          </a:br>
          <a:endParaRPr lang="en-US" sz="1300" i="1" dirty="0"/>
        </a:p>
      </dgm:t>
    </dgm:pt>
    <dgm:pt modelId="{AC821139-05B8-48DD-B150-4FDFA7C81B4B}" type="parTrans" cxnId="{641033EF-647C-4C40-B84E-4640BBBC68D5}">
      <dgm:prSet/>
      <dgm:spPr/>
      <dgm:t>
        <a:bodyPr/>
        <a:lstStyle/>
        <a:p>
          <a:endParaRPr lang="en-US"/>
        </a:p>
      </dgm:t>
    </dgm:pt>
    <dgm:pt modelId="{7052444F-A2B3-4639-96E6-CEC0276B9232}" type="sibTrans" cxnId="{641033EF-647C-4C40-B84E-4640BBBC68D5}">
      <dgm:prSet/>
      <dgm:spPr/>
      <dgm:t>
        <a:bodyPr/>
        <a:lstStyle/>
        <a:p>
          <a:endParaRPr lang="en-US"/>
        </a:p>
      </dgm:t>
    </dgm:pt>
    <dgm:pt modelId="{1FADC134-DE89-457A-A279-CC34198EF216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  <a:ln>
          <a:solidFill>
            <a:schemeClr val="accent4"/>
          </a:solidFill>
        </a:ln>
      </dgm:spPr>
      <dgm:t>
        <a:bodyPr/>
        <a:lstStyle/>
        <a:p>
          <a:r>
            <a:rPr lang="en-US" sz="1300" dirty="0"/>
            <a:t>Sustainability and Climate-related Risks WG</a:t>
          </a:r>
        </a:p>
        <a:p>
          <a:r>
            <a:rPr lang="en-US" sz="1300" i="1" dirty="0"/>
            <a:t>Jérôme </a:t>
          </a:r>
          <a:r>
            <a:rPr lang="en-US" sz="1300" i="1" dirty="0" err="1"/>
            <a:t>Crugnola</a:t>
          </a:r>
          <a:r>
            <a:rPr lang="en-US" sz="1300" i="1" dirty="0"/>
            <a:t>-Humbert</a:t>
          </a:r>
        </a:p>
      </dgm:t>
    </dgm:pt>
    <dgm:pt modelId="{5AC4C213-0CDB-4808-8C26-240E31F85D45}" type="parTrans" cxnId="{B1668F6E-2AE7-41CF-8E80-187188E0F3BA}">
      <dgm:prSet/>
      <dgm:spPr/>
      <dgm:t>
        <a:bodyPr/>
        <a:lstStyle/>
        <a:p>
          <a:endParaRPr lang="en-US"/>
        </a:p>
      </dgm:t>
    </dgm:pt>
    <dgm:pt modelId="{DC499F13-3755-461E-9636-F13A0C7C75B5}" type="sibTrans" cxnId="{B1668F6E-2AE7-41CF-8E80-187188E0F3BA}">
      <dgm:prSet/>
      <dgm:spPr/>
      <dgm:t>
        <a:bodyPr/>
        <a:lstStyle/>
        <a:p>
          <a:endParaRPr lang="en-US"/>
        </a:p>
      </dgm:t>
    </dgm:pt>
    <dgm:pt modelId="{EBF0F14C-9439-4DFF-A96D-8FA5D58C0899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  <a:ln>
          <a:solidFill>
            <a:schemeClr val="accent4"/>
          </a:solidFill>
        </a:ln>
      </dgm:spPr>
      <dgm:t>
        <a:bodyPr/>
        <a:lstStyle/>
        <a:p>
          <a:pPr>
            <a:buClrTx/>
            <a:buSzTx/>
            <a:buFontTx/>
            <a:buNone/>
          </a:pPr>
          <a:r>
            <a:rPr kumimoji="0" lang="en-US" sz="1300" b="0" i="0" u="none" strike="noStrike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  <a:t>Pensions Risk Management WG  (PRM)</a:t>
          </a:r>
          <a:br>
            <a:rPr kumimoji="0" lang="en-US" sz="1300" b="0" i="0" u="none" strike="noStrike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</a:br>
          <a:r>
            <a:rPr kumimoji="0" lang="en-US" sz="1300" b="0" i="1" u="none" strike="noStrike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  <a:t>Martin Melchior</a:t>
          </a:r>
          <a:br>
            <a:rPr kumimoji="0" lang="en-US" sz="1300" b="0" i="0" u="none" strike="noStrike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</a:br>
          <a:r>
            <a:rPr kumimoji="0" lang="en-US" sz="1300" b="0" i="0" u="none" strike="noStrike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  <a:t>(joint with RMC)</a:t>
          </a:r>
          <a:endParaRPr lang="en-US" sz="1300" i="1" dirty="0"/>
        </a:p>
      </dgm:t>
    </dgm:pt>
    <dgm:pt modelId="{61524E4B-A82C-4D25-9DD2-4CFD347A9163}" type="parTrans" cxnId="{C7C82CF2-31C6-4603-9D33-556E5F1E3A70}">
      <dgm:prSet/>
      <dgm:spPr/>
      <dgm:t>
        <a:bodyPr/>
        <a:lstStyle/>
        <a:p>
          <a:endParaRPr lang="en-US"/>
        </a:p>
      </dgm:t>
    </dgm:pt>
    <dgm:pt modelId="{420845DD-A6A2-4DCD-B1C0-A469E27D8E47}" type="sibTrans" cxnId="{C7C82CF2-31C6-4603-9D33-556E5F1E3A70}">
      <dgm:prSet/>
      <dgm:spPr/>
      <dgm:t>
        <a:bodyPr/>
        <a:lstStyle/>
        <a:p>
          <a:endParaRPr lang="en-US"/>
        </a:p>
      </dgm:t>
    </dgm:pt>
    <dgm:pt modelId="{2074B117-EBFA-4F37-9C7E-66AE569CEB0A}" type="pres">
      <dgm:prSet presAssocID="{716B7B8A-CE89-4020-896C-A66B96C2445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94CC68E-C04B-408E-A653-214AA490CAB7}" type="pres">
      <dgm:prSet presAssocID="{EF0700C9-1CFF-4A47-B0C8-6D77F7F5AC06}" presName="root" presStyleCnt="0"/>
      <dgm:spPr/>
    </dgm:pt>
    <dgm:pt modelId="{FA43A5C0-754B-46C1-9467-0CF6ABE5F034}" type="pres">
      <dgm:prSet presAssocID="{EF0700C9-1CFF-4A47-B0C8-6D77F7F5AC06}" presName="rootComposite" presStyleCnt="0"/>
      <dgm:spPr/>
    </dgm:pt>
    <dgm:pt modelId="{80EEBFF9-2550-480C-B15D-E6D980961350}" type="pres">
      <dgm:prSet presAssocID="{EF0700C9-1CFF-4A47-B0C8-6D77F7F5AC06}" presName="rootText" presStyleLbl="node1" presStyleIdx="0" presStyleCnt="1" custScaleX="210569"/>
      <dgm:spPr/>
    </dgm:pt>
    <dgm:pt modelId="{731571F9-5F66-4D43-97F8-E944A0F01ABF}" type="pres">
      <dgm:prSet presAssocID="{EF0700C9-1CFF-4A47-B0C8-6D77F7F5AC06}" presName="rootConnector" presStyleLbl="node1" presStyleIdx="0" presStyleCnt="1"/>
      <dgm:spPr/>
    </dgm:pt>
    <dgm:pt modelId="{D3F4423D-F438-43E7-BC1B-BA4113CF06DC}" type="pres">
      <dgm:prSet presAssocID="{EF0700C9-1CFF-4A47-B0C8-6D77F7F5AC06}" presName="childShape" presStyleCnt="0"/>
      <dgm:spPr/>
    </dgm:pt>
    <dgm:pt modelId="{2044AEB7-964E-4C2F-A0A4-29EB7366AFDA}" type="pres">
      <dgm:prSet presAssocID="{5AC4C213-0CDB-4808-8C26-240E31F85D45}" presName="Name13" presStyleLbl="parChTrans1D2" presStyleIdx="0" presStyleCnt="2"/>
      <dgm:spPr/>
    </dgm:pt>
    <dgm:pt modelId="{84D440D2-CDF6-4781-A7D7-586C1BECF24A}" type="pres">
      <dgm:prSet presAssocID="{1FADC134-DE89-457A-A279-CC34198EF216}" presName="childText" presStyleLbl="bgAcc1" presStyleIdx="0" presStyleCnt="2" custScaleX="198140">
        <dgm:presLayoutVars>
          <dgm:bulletEnabled val="1"/>
        </dgm:presLayoutVars>
      </dgm:prSet>
      <dgm:spPr/>
    </dgm:pt>
    <dgm:pt modelId="{9AB7BC91-71CC-4FC0-8B05-25B4B9042764}" type="pres">
      <dgm:prSet presAssocID="{61524E4B-A82C-4D25-9DD2-4CFD347A9163}" presName="Name13" presStyleLbl="parChTrans1D2" presStyleIdx="1" presStyleCnt="2"/>
      <dgm:spPr/>
    </dgm:pt>
    <dgm:pt modelId="{445AD594-B895-49ED-8A5E-EFC3141B159F}" type="pres">
      <dgm:prSet presAssocID="{EBF0F14C-9439-4DFF-A96D-8FA5D58C0899}" presName="childText" presStyleLbl="bgAcc1" presStyleIdx="1" presStyleCnt="2" custScaleX="197924">
        <dgm:presLayoutVars>
          <dgm:bulletEnabled val="1"/>
        </dgm:presLayoutVars>
      </dgm:prSet>
      <dgm:spPr/>
    </dgm:pt>
  </dgm:ptLst>
  <dgm:cxnLst>
    <dgm:cxn modelId="{9DCCE002-4BB0-4C52-89AA-86341407B51F}" type="presOf" srcId="{716B7B8A-CE89-4020-896C-A66B96C24453}" destId="{2074B117-EBFA-4F37-9C7E-66AE569CEB0A}" srcOrd="0" destOrd="0" presId="urn:microsoft.com/office/officeart/2005/8/layout/hierarchy3"/>
    <dgm:cxn modelId="{BC6A5C05-A3AB-4ABD-BD67-47C84F1A2EE2}" type="presOf" srcId="{EBF0F14C-9439-4DFF-A96D-8FA5D58C0899}" destId="{445AD594-B895-49ED-8A5E-EFC3141B159F}" srcOrd="0" destOrd="0" presId="urn:microsoft.com/office/officeart/2005/8/layout/hierarchy3"/>
    <dgm:cxn modelId="{D989812D-819F-4CCD-82A7-9F000277265D}" type="presOf" srcId="{1FADC134-DE89-457A-A279-CC34198EF216}" destId="{84D440D2-CDF6-4781-A7D7-586C1BECF24A}" srcOrd="0" destOrd="0" presId="urn:microsoft.com/office/officeart/2005/8/layout/hierarchy3"/>
    <dgm:cxn modelId="{B53FBC49-6586-436B-A5CD-62934E665A07}" type="presOf" srcId="{5AC4C213-0CDB-4808-8C26-240E31F85D45}" destId="{2044AEB7-964E-4C2F-A0A4-29EB7366AFDA}" srcOrd="0" destOrd="0" presId="urn:microsoft.com/office/officeart/2005/8/layout/hierarchy3"/>
    <dgm:cxn modelId="{B1668F6E-2AE7-41CF-8E80-187188E0F3BA}" srcId="{EF0700C9-1CFF-4A47-B0C8-6D77F7F5AC06}" destId="{1FADC134-DE89-457A-A279-CC34198EF216}" srcOrd="0" destOrd="0" parTransId="{5AC4C213-0CDB-4808-8C26-240E31F85D45}" sibTransId="{DC499F13-3755-461E-9636-F13A0C7C75B5}"/>
    <dgm:cxn modelId="{119613D7-ECFD-4DA6-9CA1-9C4AC8D419C1}" type="presOf" srcId="{61524E4B-A82C-4D25-9DD2-4CFD347A9163}" destId="{9AB7BC91-71CC-4FC0-8B05-25B4B9042764}" srcOrd="0" destOrd="0" presId="urn:microsoft.com/office/officeart/2005/8/layout/hierarchy3"/>
    <dgm:cxn modelId="{641033EF-647C-4C40-B84E-4640BBBC68D5}" srcId="{716B7B8A-CE89-4020-896C-A66B96C24453}" destId="{EF0700C9-1CFF-4A47-B0C8-6D77F7F5AC06}" srcOrd="0" destOrd="0" parTransId="{AC821139-05B8-48DD-B150-4FDFA7C81B4B}" sibTransId="{7052444F-A2B3-4639-96E6-CEC0276B9232}"/>
    <dgm:cxn modelId="{06FF75EF-50F1-419C-8249-6848CFDFFF92}" type="presOf" srcId="{EF0700C9-1CFF-4A47-B0C8-6D77F7F5AC06}" destId="{731571F9-5F66-4D43-97F8-E944A0F01ABF}" srcOrd="1" destOrd="0" presId="urn:microsoft.com/office/officeart/2005/8/layout/hierarchy3"/>
    <dgm:cxn modelId="{C7C82CF2-31C6-4603-9D33-556E5F1E3A70}" srcId="{EF0700C9-1CFF-4A47-B0C8-6D77F7F5AC06}" destId="{EBF0F14C-9439-4DFF-A96D-8FA5D58C0899}" srcOrd="1" destOrd="0" parTransId="{61524E4B-A82C-4D25-9DD2-4CFD347A9163}" sibTransId="{420845DD-A6A2-4DCD-B1C0-A469E27D8E47}"/>
    <dgm:cxn modelId="{F12C34F2-BF07-4C7F-A940-39F7EB4A6E44}" type="presOf" srcId="{EF0700C9-1CFF-4A47-B0C8-6D77F7F5AC06}" destId="{80EEBFF9-2550-480C-B15D-E6D980961350}" srcOrd="0" destOrd="0" presId="urn:microsoft.com/office/officeart/2005/8/layout/hierarchy3"/>
    <dgm:cxn modelId="{7A34EC98-8910-42E5-8E78-2B10B006BB29}" type="presParOf" srcId="{2074B117-EBFA-4F37-9C7E-66AE569CEB0A}" destId="{794CC68E-C04B-408E-A653-214AA490CAB7}" srcOrd="0" destOrd="0" presId="urn:microsoft.com/office/officeart/2005/8/layout/hierarchy3"/>
    <dgm:cxn modelId="{0EE2703A-6E72-4BC2-812E-7B0DE7666ED8}" type="presParOf" srcId="{794CC68E-C04B-408E-A653-214AA490CAB7}" destId="{FA43A5C0-754B-46C1-9467-0CF6ABE5F034}" srcOrd="0" destOrd="0" presId="urn:microsoft.com/office/officeart/2005/8/layout/hierarchy3"/>
    <dgm:cxn modelId="{C7B4EC9C-B559-4943-9622-23EAA21455AD}" type="presParOf" srcId="{FA43A5C0-754B-46C1-9467-0CF6ABE5F034}" destId="{80EEBFF9-2550-480C-B15D-E6D980961350}" srcOrd="0" destOrd="0" presId="urn:microsoft.com/office/officeart/2005/8/layout/hierarchy3"/>
    <dgm:cxn modelId="{4B3B0454-EDB4-403F-B986-38D6DCFB232E}" type="presParOf" srcId="{FA43A5C0-754B-46C1-9467-0CF6ABE5F034}" destId="{731571F9-5F66-4D43-97F8-E944A0F01ABF}" srcOrd="1" destOrd="0" presId="urn:microsoft.com/office/officeart/2005/8/layout/hierarchy3"/>
    <dgm:cxn modelId="{CDCBD386-8C14-41B1-8D6B-5A69097D72F2}" type="presParOf" srcId="{794CC68E-C04B-408E-A653-214AA490CAB7}" destId="{D3F4423D-F438-43E7-BC1B-BA4113CF06DC}" srcOrd="1" destOrd="0" presId="urn:microsoft.com/office/officeart/2005/8/layout/hierarchy3"/>
    <dgm:cxn modelId="{FD346FF3-5BDF-4810-BC03-E9C275BA2ECA}" type="presParOf" srcId="{D3F4423D-F438-43E7-BC1B-BA4113CF06DC}" destId="{2044AEB7-964E-4C2F-A0A4-29EB7366AFDA}" srcOrd="0" destOrd="0" presId="urn:microsoft.com/office/officeart/2005/8/layout/hierarchy3"/>
    <dgm:cxn modelId="{101E6DC3-8A8D-4E77-96AB-70E587F5BEF5}" type="presParOf" srcId="{D3F4423D-F438-43E7-BC1B-BA4113CF06DC}" destId="{84D440D2-CDF6-4781-A7D7-586C1BECF24A}" srcOrd="1" destOrd="0" presId="urn:microsoft.com/office/officeart/2005/8/layout/hierarchy3"/>
    <dgm:cxn modelId="{56146A44-EF3A-46A8-A584-507A92EF4C16}" type="presParOf" srcId="{D3F4423D-F438-43E7-BC1B-BA4113CF06DC}" destId="{9AB7BC91-71CC-4FC0-8B05-25B4B9042764}" srcOrd="2" destOrd="0" presId="urn:microsoft.com/office/officeart/2005/8/layout/hierarchy3"/>
    <dgm:cxn modelId="{28A1F3A8-330B-4BC1-AA68-AF32240B23D8}" type="presParOf" srcId="{D3F4423D-F438-43E7-BC1B-BA4113CF06DC}" destId="{445AD594-B895-49ED-8A5E-EFC3141B159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A6AE53-3CA7-4752-B1C7-A6A6BD8F68F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DD4280-B7F5-4AD5-96A5-C7D5FDF73738}">
      <dgm:prSet phldrT="[Text]"/>
      <dgm:spPr/>
      <dgm:t>
        <a:bodyPr/>
        <a:lstStyle/>
        <a:p>
          <a:r>
            <a:rPr lang="en-US" dirty="0"/>
            <a:t>Insurance Committee</a:t>
          </a:r>
        </a:p>
        <a:p>
          <a:r>
            <a:rPr lang="en-US" i="1" dirty="0"/>
            <a:t>Lauri </a:t>
          </a:r>
          <a:r>
            <a:rPr lang="en-US" i="1" dirty="0" err="1"/>
            <a:t>Saraste</a:t>
          </a:r>
          <a:r>
            <a:rPr lang="en-US" i="1" dirty="0"/>
            <a:t>,</a:t>
          </a:r>
        </a:p>
        <a:p>
          <a:r>
            <a:rPr lang="en-US" i="1" dirty="0"/>
            <a:t>Daphné De Leval (vice)</a:t>
          </a:r>
          <a:endParaRPr lang="en-US" dirty="0"/>
        </a:p>
      </dgm:t>
    </dgm:pt>
    <dgm:pt modelId="{E75033A1-8304-4848-8BB3-8D11108E84BF}" type="parTrans" cxnId="{724AA280-985E-4D4F-9CA8-0E54BACF4BA2}">
      <dgm:prSet/>
      <dgm:spPr/>
      <dgm:t>
        <a:bodyPr/>
        <a:lstStyle/>
        <a:p>
          <a:endParaRPr lang="en-US"/>
        </a:p>
      </dgm:t>
    </dgm:pt>
    <dgm:pt modelId="{0F54A7A5-2D3F-424B-90E1-B60D5DD532B9}" type="sibTrans" cxnId="{724AA280-985E-4D4F-9CA8-0E54BACF4BA2}">
      <dgm:prSet/>
      <dgm:spPr/>
      <dgm:t>
        <a:bodyPr/>
        <a:lstStyle/>
        <a:p>
          <a:endParaRPr lang="en-US"/>
        </a:p>
      </dgm:t>
    </dgm:pt>
    <dgm:pt modelId="{9384AD89-2342-4EC7-B511-13791385DF47}">
      <dgm:prSet phldrT="[Text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en-US" dirty="0">
              <a:solidFill>
                <a:schemeClr val="tx2"/>
              </a:solidFill>
            </a:rPr>
            <a:t>Solvency II WG</a:t>
          </a:r>
        </a:p>
        <a:p>
          <a:r>
            <a:rPr lang="en-US" i="1" dirty="0" err="1">
              <a:solidFill>
                <a:schemeClr val="tx2"/>
              </a:solidFill>
            </a:rPr>
            <a:t>Siegbert</a:t>
          </a:r>
          <a:r>
            <a:rPr lang="en-US" i="1" dirty="0">
              <a:solidFill>
                <a:schemeClr val="tx2"/>
              </a:solidFill>
            </a:rPr>
            <a:t> </a:t>
          </a:r>
          <a:r>
            <a:rPr lang="en-US" i="1" dirty="0" err="1">
              <a:solidFill>
                <a:schemeClr val="tx2"/>
              </a:solidFill>
            </a:rPr>
            <a:t>Baldauf</a:t>
          </a:r>
          <a:endParaRPr lang="en-US" dirty="0">
            <a:solidFill>
              <a:schemeClr val="tx2"/>
            </a:solidFill>
          </a:endParaRPr>
        </a:p>
      </dgm:t>
    </dgm:pt>
    <dgm:pt modelId="{03F54E06-CBE1-4539-86AE-3C303668EDB7}" type="parTrans" cxnId="{375DDC14-F293-4035-AD0D-AA868D46D2E1}">
      <dgm:prSet/>
      <dgm:spPr/>
      <dgm:t>
        <a:bodyPr/>
        <a:lstStyle/>
        <a:p>
          <a:endParaRPr lang="en-US"/>
        </a:p>
      </dgm:t>
    </dgm:pt>
    <dgm:pt modelId="{8655B732-4FEA-4B76-82AE-574D8A727543}" type="sibTrans" cxnId="{375DDC14-F293-4035-AD0D-AA868D46D2E1}">
      <dgm:prSet/>
      <dgm:spPr/>
      <dgm:t>
        <a:bodyPr/>
        <a:lstStyle/>
        <a:p>
          <a:endParaRPr lang="en-US"/>
        </a:p>
      </dgm:t>
    </dgm:pt>
    <dgm:pt modelId="{D51E8A28-7D65-4DD7-BF1E-36C2B07890E0}">
      <dgm:prSet phldrT="[Text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nl-NL" i="0" dirty="0">
              <a:solidFill>
                <a:schemeClr val="tx2"/>
              </a:solidFill>
            </a:rPr>
            <a:t>Non-Life WG</a:t>
          </a:r>
          <a:br>
            <a:rPr lang="nl-NL" i="0" dirty="0">
              <a:solidFill>
                <a:schemeClr val="tx2"/>
              </a:solidFill>
            </a:rPr>
          </a:br>
          <a:r>
            <a:rPr lang="nl-NL" i="1" dirty="0">
              <a:solidFill>
                <a:schemeClr val="tx2"/>
              </a:solidFill>
            </a:rPr>
            <a:t>Christoph Krischanitz</a:t>
          </a:r>
          <a:endParaRPr lang="en-US" i="1" dirty="0">
            <a:solidFill>
              <a:schemeClr val="tx2"/>
            </a:solidFill>
          </a:endParaRPr>
        </a:p>
      </dgm:t>
    </dgm:pt>
    <dgm:pt modelId="{410BFBDC-8FDD-43D2-87D9-F47922A66764}" type="parTrans" cxnId="{72E99AF2-A5F1-4F7F-B9C3-1E0AD467A499}">
      <dgm:prSet/>
      <dgm:spPr/>
      <dgm:t>
        <a:bodyPr/>
        <a:lstStyle/>
        <a:p>
          <a:endParaRPr lang="en-US"/>
        </a:p>
      </dgm:t>
    </dgm:pt>
    <dgm:pt modelId="{495E28F4-F127-44D5-9477-FA0245131AB9}" type="sibTrans" cxnId="{72E99AF2-A5F1-4F7F-B9C3-1E0AD467A499}">
      <dgm:prSet/>
      <dgm:spPr/>
      <dgm:t>
        <a:bodyPr/>
        <a:lstStyle/>
        <a:p>
          <a:endParaRPr lang="en-US"/>
        </a:p>
      </dgm:t>
    </dgm:pt>
    <dgm:pt modelId="{BFB4D9E3-FF03-442E-9E17-1344C5F87CB9}">
      <dgm:prSet phldrT="[Text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en-US" dirty="0">
              <a:solidFill>
                <a:schemeClr val="tx2"/>
              </a:solidFill>
            </a:rPr>
            <a:t>Consumer Protection WG</a:t>
          </a:r>
        </a:p>
        <a:p>
          <a:r>
            <a:rPr lang="en-US" i="1" dirty="0">
              <a:solidFill>
                <a:schemeClr val="tx2"/>
              </a:solidFill>
            </a:rPr>
            <a:t>Valéry </a:t>
          </a:r>
          <a:r>
            <a:rPr lang="en-US" i="1" dirty="0" err="1">
              <a:solidFill>
                <a:schemeClr val="tx2"/>
              </a:solidFill>
            </a:rPr>
            <a:t>Jost</a:t>
          </a:r>
          <a:endParaRPr lang="en-US" dirty="0">
            <a:solidFill>
              <a:schemeClr val="tx2"/>
            </a:solidFill>
          </a:endParaRPr>
        </a:p>
      </dgm:t>
    </dgm:pt>
    <dgm:pt modelId="{CEAE6658-8FD5-4314-B194-B3E11036A25B}" type="parTrans" cxnId="{06DEE086-0DAC-4853-82ED-7A662C72B493}">
      <dgm:prSet/>
      <dgm:spPr/>
      <dgm:t>
        <a:bodyPr/>
        <a:lstStyle/>
        <a:p>
          <a:endParaRPr lang="en-US"/>
        </a:p>
      </dgm:t>
    </dgm:pt>
    <dgm:pt modelId="{A0E150DD-9319-4BEE-AE55-402F5E12B3D7}" type="sibTrans" cxnId="{06DEE086-0DAC-4853-82ED-7A662C72B493}">
      <dgm:prSet/>
      <dgm:spPr/>
      <dgm:t>
        <a:bodyPr/>
        <a:lstStyle/>
        <a:p>
          <a:endParaRPr lang="en-US"/>
        </a:p>
      </dgm:t>
    </dgm:pt>
    <dgm:pt modelId="{B9975AC0-7A42-43E7-96E6-AB429B5199F9}">
      <dgm:prSet phldrT="[Text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nl-NL" dirty="0">
              <a:solidFill>
                <a:schemeClr val="tx2"/>
              </a:solidFill>
            </a:rPr>
            <a:t>Economics &amp; Finance Cross-Functional WG</a:t>
          </a:r>
          <a:br>
            <a:rPr lang="nl-NL" dirty="0">
              <a:solidFill>
                <a:schemeClr val="tx2"/>
              </a:solidFill>
            </a:rPr>
          </a:br>
          <a:r>
            <a:rPr lang="nl-NL" i="1" dirty="0">
              <a:solidFill>
                <a:schemeClr val="tx2"/>
              </a:solidFill>
            </a:rPr>
            <a:t>Sam Achord</a:t>
          </a:r>
          <a:endParaRPr lang="en-US" i="1" dirty="0">
            <a:solidFill>
              <a:schemeClr val="tx2"/>
            </a:solidFill>
          </a:endParaRPr>
        </a:p>
      </dgm:t>
    </dgm:pt>
    <dgm:pt modelId="{52F22304-6A2F-4581-AEC6-B74EED1313E1}" type="parTrans" cxnId="{582E66CF-D845-4C91-834C-A9B9ACFBA6B3}">
      <dgm:prSet/>
      <dgm:spPr/>
      <dgm:t>
        <a:bodyPr/>
        <a:lstStyle/>
        <a:p>
          <a:endParaRPr lang="en-US"/>
        </a:p>
      </dgm:t>
    </dgm:pt>
    <dgm:pt modelId="{6921D329-AEAC-4191-8297-4213C55CEC84}" type="sibTrans" cxnId="{582E66CF-D845-4C91-834C-A9B9ACFBA6B3}">
      <dgm:prSet/>
      <dgm:spPr/>
      <dgm:t>
        <a:bodyPr/>
        <a:lstStyle/>
        <a:p>
          <a:endParaRPr lang="en-US"/>
        </a:p>
      </dgm:t>
    </dgm:pt>
    <dgm:pt modelId="{43ADF426-6238-4DAA-8E1C-CB8731049DE3}" type="pres">
      <dgm:prSet presAssocID="{DDA6AE53-3CA7-4752-B1C7-A6A6BD8F68F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4E01AD6-0B39-42C4-91E5-721E298EE74B}" type="pres">
      <dgm:prSet presAssocID="{28DD4280-B7F5-4AD5-96A5-C7D5FDF73738}" presName="hierRoot1" presStyleCnt="0">
        <dgm:presLayoutVars>
          <dgm:hierBranch val="init"/>
        </dgm:presLayoutVars>
      </dgm:prSet>
      <dgm:spPr/>
    </dgm:pt>
    <dgm:pt modelId="{99DED48A-C930-4AE5-B23D-6D00B509CB72}" type="pres">
      <dgm:prSet presAssocID="{28DD4280-B7F5-4AD5-96A5-C7D5FDF73738}" presName="rootComposite1" presStyleCnt="0"/>
      <dgm:spPr/>
    </dgm:pt>
    <dgm:pt modelId="{A1811267-C59A-4DB8-A5CE-E9380AD7C46C}" type="pres">
      <dgm:prSet presAssocID="{28DD4280-B7F5-4AD5-96A5-C7D5FDF73738}" presName="rootText1" presStyleLbl="node0" presStyleIdx="0" presStyleCnt="1" custScaleX="122920" custScaleY="154322">
        <dgm:presLayoutVars>
          <dgm:chPref val="3"/>
        </dgm:presLayoutVars>
      </dgm:prSet>
      <dgm:spPr>
        <a:prstGeom prst="roundRect">
          <a:avLst/>
        </a:prstGeom>
      </dgm:spPr>
    </dgm:pt>
    <dgm:pt modelId="{F779D469-A473-4496-AC16-A3615C1ACECB}" type="pres">
      <dgm:prSet presAssocID="{28DD4280-B7F5-4AD5-96A5-C7D5FDF73738}" presName="rootConnector1" presStyleLbl="node1" presStyleIdx="0" presStyleCnt="0"/>
      <dgm:spPr/>
    </dgm:pt>
    <dgm:pt modelId="{58DD89A3-1656-45BA-BB4B-C3E893D1A531}" type="pres">
      <dgm:prSet presAssocID="{28DD4280-B7F5-4AD5-96A5-C7D5FDF73738}" presName="hierChild2" presStyleCnt="0"/>
      <dgm:spPr/>
    </dgm:pt>
    <dgm:pt modelId="{B2CAF66B-3161-4896-8FEB-E7BACAEBDD49}" type="pres">
      <dgm:prSet presAssocID="{03F54E06-CBE1-4539-86AE-3C303668EDB7}" presName="Name37" presStyleLbl="parChTrans1D2" presStyleIdx="0" presStyleCnt="4"/>
      <dgm:spPr/>
    </dgm:pt>
    <dgm:pt modelId="{AE687E33-FA45-488F-9209-85A26C320B77}" type="pres">
      <dgm:prSet presAssocID="{9384AD89-2342-4EC7-B511-13791385DF47}" presName="hierRoot2" presStyleCnt="0">
        <dgm:presLayoutVars>
          <dgm:hierBranch val="init"/>
        </dgm:presLayoutVars>
      </dgm:prSet>
      <dgm:spPr/>
    </dgm:pt>
    <dgm:pt modelId="{EED3A8AF-2528-42CE-8B97-0B8726829861}" type="pres">
      <dgm:prSet presAssocID="{9384AD89-2342-4EC7-B511-13791385DF47}" presName="rootComposite" presStyleCnt="0"/>
      <dgm:spPr/>
    </dgm:pt>
    <dgm:pt modelId="{7C054AEE-5F1F-4350-BF36-082FA245DF0D}" type="pres">
      <dgm:prSet presAssocID="{9384AD89-2342-4EC7-B511-13791385DF47}" presName="rootText" presStyleLbl="node2" presStyleIdx="0" presStyleCnt="4">
        <dgm:presLayoutVars>
          <dgm:chPref val="3"/>
        </dgm:presLayoutVars>
      </dgm:prSet>
      <dgm:spPr>
        <a:prstGeom prst="roundRect">
          <a:avLst/>
        </a:prstGeom>
      </dgm:spPr>
    </dgm:pt>
    <dgm:pt modelId="{7B3073A8-94DD-4281-B1F8-07AC89F28BA2}" type="pres">
      <dgm:prSet presAssocID="{9384AD89-2342-4EC7-B511-13791385DF47}" presName="rootConnector" presStyleLbl="node2" presStyleIdx="0" presStyleCnt="4"/>
      <dgm:spPr/>
    </dgm:pt>
    <dgm:pt modelId="{8014E93A-97C6-47B8-8D93-90716C5602CC}" type="pres">
      <dgm:prSet presAssocID="{9384AD89-2342-4EC7-B511-13791385DF47}" presName="hierChild4" presStyleCnt="0"/>
      <dgm:spPr/>
    </dgm:pt>
    <dgm:pt modelId="{40E036FD-91E2-46DB-8BF9-0F8ACAC87DAF}" type="pres">
      <dgm:prSet presAssocID="{9384AD89-2342-4EC7-B511-13791385DF47}" presName="hierChild5" presStyleCnt="0"/>
      <dgm:spPr/>
    </dgm:pt>
    <dgm:pt modelId="{B9950C0F-D069-418A-8B7E-DC952E99F8AA}" type="pres">
      <dgm:prSet presAssocID="{410BFBDC-8FDD-43D2-87D9-F47922A66764}" presName="Name37" presStyleLbl="parChTrans1D2" presStyleIdx="1" presStyleCnt="4"/>
      <dgm:spPr/>
    </dgm:pt>
    <dgm:pt modelId="{435ED5BC-1098-45AB-96E5-E94A67C05A74}" type="pres">
      <dgm:prSet presAssocID="{D51E8A28-7D65-4DD7-BF1E-36C2B07890E0}" presName="hierRoot2" presStyleCnt="0">
        <dgm:presLayoutVars>
          <dgm:hierBranch val="init"/>
        </dgm:presLayoutVars>
      </dgm:prSet>
      <dgm:spPr/>
    </dgm:pt>
    <dgm:pt modelId="{DCA28DFC-B1AB-4344-9584-69A7AE220EFA}" type="pres">
      <dgm:prSet presAssocID="{D51E8A28-7D65-4DD7-BF1E-36C2B07890E0}" presName="rootComposite" presStyleCnt="0"/>
      <dgm:spPr/>
    </dgm:pt>
    <dgm:pt modelId="{F0F630C9-D75C-4A3F-848B-864065107079}" type="pres">
      <dgm:prSet presAssocID="{D51E8A28-7D65-4DD7-BF1E-36C2B07890E0}" presName="rootText" presStyleLbl="node2" presStyleIdx="1" presStyleCnt="4">
        <dgm:presLayoutVars>
          <dgm:chPref val="3"/>
        </dgm:presLayoutVars>
      </dgm:prSet>
      <dgm:spPr>
        <a:prstGeom prst="roundRect">
          <a:avLst/>
        </a:prstGeom>
      </dgm:spPr>
    </dgm:pt>
    <dgm:pt modelId="{ED54B02A-36CC-4E37-87CB-7D32DAF3B5CF}" type="pres">
      <dgm:prSet presAssocID="{D51E8A28-7D65-4DD7-BF1E-36C2B07890E0}" presName="rootConnector" presStyleLbl="node2" presStyleIdx="1" presStyleCnt="4"/>
      <dgm:spPr/>
    </dgm:pt>
    <dgm:pt modelId="{156F6255-5BA1-4C17-B6D6-A4F7282A7746}" type="pres">
      <dgm:prSet presAssocID="{D51E8A28-7D65-4DD7-BF1E-36C2B07890E0}" presName="hierChild4" presStyleCnt="0"/>
      <dgm:spPr/>
    </dgm:pt>
    <dgm:pt modelId="{5248ABAE-5F79-44CA-8A2B-608408F2D4EF}" type="pres">
      <dgm:prSet presAssocID="{D51E8A28-7D65-4DD7-BF1E-36C2B07890E0}" presName="hierChild5" presStyleCnt="0"/>
      <dgm:spPr/>
    </dgm:pt>
    <dgm:pt modelId="{C6BA1BFA-8F60-4B98-AFB8-36CE8B48508D}" type="pres">
      <dgm:prSet presAssocID="{CEAE6658-8FD5-4314-B194-B3E11036A25B}" presName="Name37" presStyleLbl="parChTrans1D2" presStyleIdx="2" presStyleCnt="4"/>
      <dgm:spPr/>
    </dgm:pt>
    <dgm:pt modelId="{934DDB9C-CBCA-47EB-A51D-91D6CEC0291C}" type="pres">
      <dgm:prSet presAssocID="{BFB4D9E3-FF03-442E-9E17-1344C5F87CB9}" presName="hierRoot2" presStyleCnt="0">
        <dgm:presLayoutVars>
          <dgm:hierBranch val="init"/>
        </dgm:presLayoutVars>
      </dgm:prSet>
      <dgm:spPr/>
    </dgm:pt>
    <dgm:pt modelId="{14323B97-CE87-4123-B24B-6A1466EB4E1D}" type="pres">
      <dgm:prSet presAssocID="{BFB4D9E3-FF03-442E-9E17-1344C5F87CB9}" presName="rootComposite" presStyleCnt="0"/>
      <dgm:spPr/>
    </dgm:pt>
    <dgm:pt modelId="{0AA31405-EC76-4EF2-9A1E-BA7F40B60AD2}" type="pres">
      <dgm:prSet presAssocID="{BFB4D9E3-FF03-442E-9E17-1344C5F87CB9}" presName="rootText" presStyleLbl="node2" presStyleIdx="2" presStyleCnt="4">
        <dgm:presLayoutVars>
          <dgm:chPref val="3"/>
        </dgm:presLayoutVars>
      </dgm:prSet>
      <dgm:spPr>
        <a:prstGeom prst="roundRect">
          <a:avLst/>
        </a:prstGeom>
      </dgm:spPr>
    </dgm:pt>
    <dgm:pt modelId="{32504239-B69F-41B1-AF56-F2CB296E1FCF}" type="pres">
      <dgm:prSet presAssocID="{BFB4D9E3-FF03-442E-9E17-1344C5F87CB9}" presName="rootConnector" presStyleLbl="node2" presStyleIdx="2" presStyleCnt="4"/>
      <dgm:spPr/>
    </dgm:pt>
    <dgm:pt modelId="{AA0C4521-7039-4F3C-9C7E-2213B0DD9C06}" type="pres">
      <dgm:prSet presAssocID="{BFB4D9E3-FF03-442E-9E17-1344C5F87CB9}" presName="hierChild4" presStyleCnt="0"/>
      <dgm:spPr/>
    </dgm:pt>
    <dgm:pt modelId="{6DF1DB5E-1E49-4FB1-91C3-D1419ECFAE64}" type="pres">
      <dgm:prSet presAssocID="{BFB4D9E3-FF03-442E-9E17-1344C5F87CB9}" presName="hierChild5" presStyleCnt="0"/>
      <dgm:spPr/>
    </dgm:pt>
    <dgm:pt modelId="{95271C5D-A7FF-4537-94AF-74DF1E2644EA}" type="pres">
      <dgm:prSet presAssocID="{52F22304-6A2F-4581-AEC6-B74EED1313E1}" presName="Name37" presStyleLbl="parChTrans1D2" presStyleIdx="3" presStyleCnt="4"/>
      <dgm:spPr/>
    </dgm:pt>
    <dgm:pt modelId="{6AD6EDE4-9876-4E5C-83CE-51487EF41F43}" type="pres">
      <dgm:prSet presAssocID="{B9975AC0-7A42-43E7-96E6-AB429B5199F9}" presName="hierRoot2" presStyleCnt="0">
        <dgm:presLayoutVars>
          <dgm:hierBranch val="init"/>
        </dgm:presLayoutVars>
      </dgm:prSet>
      <dgm:spPr/>
    </dgm:pt>
    <dgm:pt modelId="{0C0BEA8F-0409-410B-84B6-0D96E2C0BB5B}" type="pres">
      <dgm:prSet presAssocID="{B9975AC0-7A42-43E7-96E6-AB429B5199F9}" presName="rootComposite" presStyleCnt="0"/>
      <dgm:spPr/>
    </dgm:pt>
    <dgm:pt modelId="{42A32D62-F42C-4760-BF84-12CEC861CE02}" type="pres">
      <dgm:prSet presAssocID="{B9975AC0-7A42-43E7-96E6-AB429B5199F9}" presName="rootText" presStyleLbl="node2" presStyleIdx="3" presStyleCnt="4">
        <dgm:presLayoutVars>
          <dgm:chPref val="3"/>
        </dgm:presLayoutVars>
      </dgm:prSet>
      <dgm:spPr>
        <a:prstGeom prst="roundRect">
          <a:avLst/>
        </a:prstGeom>
      </dgm:spPr>
    </dgm:pt>
    <dgm:pt modelId="{FE635BCB-C704-4BDB-B4C3-462048FE22C0}" type="pres">
      <dgm:prSet presAssocID="{B9975AC0-7A42-43E7-96E6-AB429B5199F9}" presName="rootConnector" presStyleLbl="node2" presStyleIdx="3" presStyleCnt="4"/>
      <dgm:spPr/>
    </dgm:pt>
    <dgm:pt modelId="{739CB2DE-3AA7-4F0D-AE44-AC60E2A502F3}" type="pres">
      <dgm:prSet presAssocID="{B9975AC0-7A42-43E7-96E6-AB429B5199F9}" presName="hierChild4" presStyleCnt="0"/>
      <dgm:spPr/>
    </dgm:pt>
    <dgm:pt modelId="{737C74A4-3DA4-489B-9F05-9C090B492837}" type="pres">
      <dgm:prSet presAssocID="{B9975AC0-7A42-43E7-96E6-AB429B5199F9}" presName="hierChild5" presStyleCnt="0"/>
      <dgm:spPr/>
    </dgm:pt>
    <dgm:pt modelId="{CB8AB7D8-2999-424B-BC76-7874C703B993}" type="pres">
      <dgm:prSet presAssocID="{28DD4280-B7F5-4AD5-96A5-C7D5FDF73738}" presName="hierChild3" presStyleCnt="0"/>
      <dgm:spPr/>
    </dgm:pt>
  </dgm:ptLst>
  <dgm:cxnLst>
    <dgm:cxn modelId="{3C31C706-294B-4A27-BF5B-7D818ABB4185}" type="presOf" srcId="{9384AD89-2342-4EC7-B511-13791385DF47}" destId="{7C054AEE-5F1F-4350-BF36-082FA245DF0D}" srcOrd="0" destOrd="0" presId="urn:microsoft.com/office/officeart/2005/8/layout/orgChart1"/>
    <dgm:cxn modelId="{7F261B12-88D7-47D8-A9D4-ECD4BF007C0F}" type="presOf" srcId="{BFB4D9E3-FF03-442E-9E17-1344C5F87CB9}" destId="{0AA31405-EC76-4EF2-9A1E-BA7F40B60AD2}" srcOrd="0" destOrd="0" presId="urn:microsoft.com/office/officeart/2005/8/layout/orgChart1"/>
    <dgm:cxn modelId="{375DDC14-F293-4035-AD0D-AA868D46D2E1}" srcId="{28DD4280-B7F5-4AD5-96A5-C7D5FDF73738}" destId="{9384AD89-2342-4EC7-B511-13791385DF47}" srcOrd="0" destOrd="0" parTransId="{03F54E06-CBE1-4539-86AE-3C303668EDB7}" sibTransId="{8655B732-4FEA-4B76-82AE-574D8A727543}"/>
    <dgm:cxn modelId="{443D9E26-25DB-43A5-9AA2-EA2FA83A2EB9}" type="presOf" srcId="{9384AD89-2342-4EC7-B511-13791385DF47}" destId="{7B3073A8-94DD-4281-B1F8-07AC89F28BA2}" srcOrd="1" destOrd="0" presId="urn:microsoft.com/office/officeart/2005/8/layout/orgChart1"/>
    <dgm:cxn modelId="{D8523B5D-24E0-4946-B610-93B3EF3F5D64}" type="presOf" srcId="{B9975AC0-7A42-43E7-96E6-AB429B5199F9}" destId="{FE635BCB-C704-4BDB-B4C3-462048FE22C0}" srcOrd="1" destOrd="0" presId="urn:microsoft.com/office/officeart/2005/8/layout/orgChart1"/>
    <dgm:cxn modelId="{C3635F5F-C2A5-4BD9-9FD3-959775C27204}" type="presOf" srcId="{D51E8A28-7D65-4DD7-BF1E-36C2B07890E0}" destId="{F0F630C9-D75C-4A3F-848B-864065107079}" srcOrd="0" destOrd="0" presId="urn:microsoft.com/office/officeart/2005/8/layout/orgChart1"/>
    <dgm:cxn modelId="{AA2C3946-3DBB-4E5F-ABFD-5341CB4500BC}" type="presOf" srcId="{28DD4280-B7F5-4AD5-96A5-C7D5FDF73738}" destId="{A1811267-C59A-4DB8-A5CE-E9380AD7C46C}" srcOrd="0" destOrd="0" presId="urn:microsoft.com/office/officeart/2005/8/layout/orgChart1"/>
    <dgm:cxn modelId="{66616052-F28C-4B45-8D1E-35E2996858CA}" type="presOf" srcId="{D51E8A28-7D65-4DD7-BF1E-36C2B07890E0}" destId="{ED54B02A-36CC-4E37-87CB-7D32DAF3B5CF}" srcOrd="1" destOrd="0" presId="urn:microsoft.com/office/officeart/2005/8/layout/orgChart1"/>
    <dgm:cxn modelId="{2387D37A-B908-4340-A6D2-E0FD328DD53E}" type="presOf" srcId="{03F54E06-CBE1-4539-86AE-3C303668EDB7}" destId="{B2CAF66B-3161-4896-8FEB-E7BACAEBDD49}" srcOrd="0" destOrd="0" presId="urn:microsoft.com/office/officeart/2005/8/layout/orgChart1"/>
    <dgm:cxn modelId="{724AA280-985E-4D4F-9CA8-0E54BACF4BA2}" srcId="{DDA6AE53-3CA7-4752-B1C7-A6A6BD8F68F2}" destId="{28DD4280-B7F5-4AD5-96A5-C7D5FDF73738}" srcOrd="0" destOrd="0" parTransId="{E75033A1-8304-4848-8BB3-8D11108E84BF}" sibTransId="{0F54A7A5-2D3F-424B-90E1-B60D5DD532B9}"/>
    <dgm:cxn modelId="{F4C3E383-2D04-425F-9C91-D2D77D8E31B3}" type="presOf" srcId="{DDA6AE53-3CA7-4752-B1C7-A6A6BD8F68F2}" destId="{43ADF426-6238-4DAA-8E1C-CB8731049DE3}" srcOrd="0" destOrd="0" presId="urn:microsoft.com/office/officeart/2005/8/layout/orgChart1"/>
    <dgm:cxn modelId="{06DEE086-0DAC-4853-82ED-7A662C72B493}" srcId="{28DD4280-B7F5-4AD5-96A5-C7D5FDF73738}" destId="{BFB4D9E3-FF03-442E-9E17-1344C5F87CB9}" srcOrd="2" destOrd="0" parTransId="{CEAE6658-8FD5-4314-B194-B3E11036A25B}" sibTransId="{A0E150DD-9319-4BEE-AE55-402F5E12B3D7}"/>
    <dgm:cxn modelId="{602C298A-C545-4E02-AE23-2F57374671A6}" type="presOf" srcId="{410BFBDC-8FDD-43D2-87D9-F47922A66764}" destId="{B9950C0F-D069-418A-8B7E-DC952E99F8AA}" srcOrd="0" destOrd="0" presId="urn:microsoft.com/office/officeart/2005/8/layout/orgChart1"/>
    <dgm:cxn modelId="{254D9FAE-DFFE-401D-B2A2-1CFB76DDE72B}" type="presOf" srcId="{28DD4280-B7F5-4AD5-96A5-C7D5FDF73738}" destId="{F779D469-A473-4496-AC16-A3615C1ACECB}" srcOrd="1" destOrd="0" presId="urn:microsoft.com/office/officeart/2005/8/layout/orgChart1"/>
    <dgm:cxn modelId="{582E66CF-D845-4C91-834C-A9B9ACFBA6B3}" srcId="{28DD4280-B7F5-4AD5-96A5-C7D5FDF73738}" destId="{B9975AC0-7A42-43E7-96E6-AB429B5199F9}" srcOrd="3" destOrd="0" parTransId="{52F22304-6A2F-4581-AEC6-B74EED1313E1}" sibTransId="{6921D329-AEAC-4191-8297-4213C55CEC84}"/>
    <dgm:cxn modelId="{0F9F61D6-309C-45B4-AD99-FFDC936801B4}" type="presOf" srcId="{CEAE6658-8FD5-4314-B194-B3E11036A25B}" destId="{C6BA1BFA-8F60-4B98-AFB8-36CE8B48508D}" srcOrd="0" destOrd="0" presId="urn:microsoft.com/office/officeart/2005/8/layout/orgChart1"/>
    <dgm:cxn modelId="{F87DDDD8-D7CB-4094-BC07-C63B75E4A7EA}" type="presOf" srcId="{BFB4D9E3-FF03-442E-9E17-1344C5F87CB9}" destId="{32504239-B69F-41B1-AF56-F2CB296E1FCF}" srcOrd="1" destOrd="0" presId="urn:microsoft.com/office/officeart/2005/8/layout/orgChart1"/>
    <dgm:cxn modelId="{B1EFFCEA-F1B8-4E84-A798-C2E7ED5E8AE7}" type="presOf" srcId="{B9975AC0-7A42-43E7-96E6-AB429B5199F9}" destId="{42A32D62-F42C-4760-BF84-12CEC861CE02}" srcOrd="0" destOrd="0" presId="urn:microsoft.com/office/officeart/2005/8/layout/orgChart1"/>
    <dgm:cxn modelId="{72E99AF2-A5F1-4F7F-B9C3-1E0AD467A499}" srcId="{28DD4280-B7F5-4AD5-96A5-C7D5FDF73738}" destId="{D51E8A28-7D65-4DD7-BF1E-36C2B07890E0}" srcOrd="1" destOrd="0" parTransId="{410BFBDC-8FDD-43D2-87D9-F47922A66764}" sibTransId="{495E28F4-F127-44D5-9477-FA0245131AB9}"/>
    <dgm:cxn modelId="{E1D0E1F3-228D-480E-BE39-3E2724AEDC66}" type="presOf" srcId="{52F22304-6A2F-4581-AEC6-B74EED1313E1}" destId="{95271C5D-A7FF-4537-94AF-74DF1E2644EA}" srcOrd="0" destOrd="0" presId="urn:microsoft.com/office/officeart/2005/8/layout/orgChart1"/>
    <dgm:cxn modelId="{FCD5C140-90DE-4990-9584-C512EB687348}" type="presParOf" srcId="{43ADF426-6238-4DAA-8E1C-CB8731049DE3}" destId="{14E01AD6-0B39-42C4-91E5-721E298EE74B}" srcOrd="0" destOrd="0" presId="urn:microsoft.com/office/officeart/2005/8/layout/orgChart1"/>
    <dgm:cxn modelId="{BF850A3F-ADEC-42F2-9FFE-8F7BBD2BA68D}" type="presParOf" srcId="{14E01AD6-0B39-42C4-91E5-721E298EE74B}" destId="{99DED48A-C930-4AE5-B23D-6D00B509CB72}" srcOrd="0" destOrd="0" presId="urn:microsoft.com/office/officeart/2005/8/layout/orgChart1"/>
    <dgm:cxn modelId="{FD6769D9-7618-40B8-AE22-BD72F633DD8E}" type="presParOf" srcId="{99DED48A-C930-4AE5-B23D-6D00B509CB72}" destId="{A1811267-C59A-4DB8-A5CE-E9380AD7C46C}" srcOrd="0" destOrd="0" presId="urn:microsoft.com/office/officeart/2005/8/layout/orgChart1"/>
    <dgm:cxn modelId="{D864FF76-C530-4A9B-892C-3CC4DA50049C}" type="presParOf" srcId="{99DED48A-C930-4AE5-B23D-6D00B509CB72}" destId="{F779D469-A473-4496-AC16-A3615C1ACECB}" srcOrd="1" destOrd="0" presId="urn:microsoft.com/office/officeart/2005/8/layout/orgChart1"/>
    <dgm:cxn modelId="{211FDAB7-EEF8-4F00-BE26-0CFC59C6FD23}" type="presParOf" srcId="{14E01AD6-0B39-42C4-91E5-721E298EE74B}" destId="{58DD89A3-1656-45BA-BB4B-C3E893D1A531}" srcOrd="1" destOrd="0" presId="urn:microsoft.com/office/officeart/2005/8/layout/orgChart1"/>
    <dgm:cxn modelId="{BF23E41E-203E-40DD-A9A5-7855C93F11C1}" type="presParOf" srcId="{58DD89A3-1656-45BA-BB4B-C3E893D1A531}" destId="{B2CAF66B-3161-4896-8FEB-E7BACAEBDD49}" srcOrd="0" destOrd="0" presId="urn:microsoft.com/office/officeart/2005/8/layout/orgChart1"/>
    <dgm:cxn modelId="{40EBF91E-8482-4C00-AD46-C3DAA1209C37}" type="presParOf" srcId="{58DD89A3-1656-45BA-BB4B-C3E893D1A531}" destId="{AE687E33-FA45-488F-9209-85A26C320B77}" srcOrd="1" destOrd="0" presId="urn:microsoft.com/office/officeart/2005/8/layout/orgChart1"/>
    <dgm:cxn modelId="{92D3A6CB-BB40-44D7-A13E-E61FCE335916}" type="presParOf" srcId="{AE687E33-FA45-488F-9209-85A26C320B77}" destId="{EED3A8AF-2528-42CE-8B97-0B8726829861}" srcOrd="0" destOrd="0" presId="urn:microsoft.com/office/officeart/2005/8/layout/orgChart1"/>
    <dgm:cxn modelId="{71719AD3-DF6B-4213-A7A0-6C05EC6928B7}" type="presParOf" srcId="{EED3A8AF-2528-42CE-8B97-0B8726829861}" destId="{7C054AEE-5F1F-4350-BF36-082FA245DF0D}" srcOrd="0" destOrd="0" presId="urn:microsoft.com/office/officeart/2005/8/layout/orgChart1"/>
    <dgm:cxn modelId="{F44A6820-EFF0-4797-AD84-4AECB62EA037}" type="presParOf" srcId="{EED3A8AF-2528-42CE-8B97-0B8726829861}" destId="{7B3073A8-94DD-4281-B1F8-07AC89F28BA2}" srcOrd="1" destOrd="0" presId="urn:microsoft.com/office/officeart/2005/8/layout/orgChart1"/>
    <dgm:cxn modelId="{5D1CA019-A69A-4127-90F9-412C3C8C92BE}" type="presParOf" srcId="{AE687E33-FA45-488F-9209-85A26C320B77}" destId="{8014E93A-97C6-47B8-8D93-90716C5602CC}" srcOrd="1" destOrd="0" presId="urn:microsoft.com/office/officeart/2005/8/layout/orgChart1"/>
    <dgm:cxn modelId="{4C81051F-BEBC-4BEE-B3D1-E8CA8F3E4DEA}" type="presParOf" srcId="{AE687E33-FA45-488F-9209-85A26C320B77}" destId="{40E036FD-91E2-46DB-8BF9-0F8ACAC87DAF}" srcOrd="2" destOrd="0" presId="urn:microsoft.com/office/officeart/2005/8/layout/orgChart1"/>
    <dgm:cxn modelId="{91E50FD9-1D23-4EB8-AE26-07B79FFEF658}" type="presParOf" srcId="{58DD89A3-1656-45BA-BB4B-C3E893D1A531}" destId="{B9950C0F-D069-418A-8B7E-DC952E99F8AA}" srcOrd="2" destOrd="0" presId="urn:microsoft.com/office/officeart/2005/8/layout/orgChart1"/>
    <dgm:cxn modelId="{E36B18AC-E123-4093-8591-6EFB1E5A3DF8}" type="presParOf" srcId="{58DD89A3-1656-45BA-BB4B-C3E893D1A531}" destId="{435ED5BC-1098-45AB-96E5-E94A67C05A74}" srcOrd="3" destOrd="0" presId="urn:microsoft.com/office/officeart/2005/8/layout/orgChart1"/>
    <dgm:cxn modelId="{29D180EF-1980-4D1C-9A32-D4E836C0A7A2}" type="presParOf" srcId="{435ED5BC-1098-45AB-96E5-E94A67C05A74}" destId="{DCA28DFC-B1AB-4344-9584-69A7AE220EFA}" srcOrd="0" destOrd="0" presId="urn:microsoft.com/office/officeart/2005/8/layout/orgChart1"/>
    <dgm:cxn modelId="{7C125220-D36A-47F9-85BB-66FAC5FFDBA7}" type="presParOf" srcId="{DCA28DFC-B1AB-4344-9584-69A7AE220EFA}" destId="{F0F630C9-D75C-4A3F-848B-864065107079}" srcOrd="0" destOrd="0" presId="urn:microsoft.com/office/officeart/2005/8/layout/orgChart1"/>
    <dgm:cxn modelId="{CE11890E-17A0-4D69-B1A4-AD91EAB40B04}" type="presParOf" srcId="{DCA28DFC-B1AB-4344-9584-69A7AE220EFA}" destId="{ED54B02A-36CC-4E37-87CB-7D32DAF3B5CF}" srcOrd="1" destOrd="0" presId="urn:microsoft.com/office/officeart/2005/8/layout/orgChart1"/>
    <dgm:cxn modelId="{4A7C41F4-764F-4C04-90E1-101DBA479FFC}" type="presParOf" srcId="{435ED5BC-1098-45AB-96E5-E94A67C05A74}" destId="{156F6255-5BA1-4C17-B6D6-A4F7282A7746}" srcOrd="1" destOrd="0" presId="urn:microsoft.com/office/officeart/2005/8/layout/orgChart1"/>
    <dgm:cxn modelId="{2116F311-6817-44BF-8861-2F6AA1AA055A}" type="presParOf" srcId="{435ED5BC-1098-45AB-96E5-E94A67C05A74}" destId="{5248ABAE-5F79-44CA-8A2B-608408F2D4EF}" srcOrd="2" destOrd="0" presId="urn:microsoft.com/office/officeart/2005/8/layout/orgChart1"/>
    <dgm:cxn modelId="{9EE65705-DC2E-47E7-B3A4-9F04D0A583C6}" type="presParOf" srcId="{58DD89A3-1656-45BA-BB4B-C3E893D1A531}" destId="{C6BA1BFA-8F60-4B98-AFB8-36CE8B48508D}" srcOrd="4" destOrd="0" presId="urn:microsoft.com/office/officeart/2005/8/layout/orgChart1"/>
    <dgm:cxn modelId="{2BD419E0-9382-4874-BE6C-A345869522EA}" type="presParOf" srcId="{58DD89A3-1656-45BA-BB4B-C3E893D1A531}" destId="{934DDB9C-CBCA-47EB-A51D-91D6CEC0291C}" srcOrd="5" destOrd="0" presId="urn:microsoft.com/office/officeart/2005/8/layout/orgChart1"/>
    <dgm:cxn modelId="{F5EBF4BB-84D7-4AD8-8E95-19C9FE068CFE}" type="presParOf" srcId="{934DDB9C-CBCA-47EB-A51D-91D6CEC0291C}" destId="{14323B97-CE87-4123-B24B-6A1466EB4E1D}" srcOrd="0" destOrd="0" presId="urn:microsoft.com/office/officeart/2005/8/layout/orgChart1"/>
    <dgm:cxn modelId="{6D411AF3-92E3-4E93-A2E1-182AA4D9B4E7}" type="presParOf" srcId="{14323B97-CE87-4123-B24B-6A1466EB4E1D}" destId="{0AA31405-EC76-4EF2-9A1E-BA7F40B60AD2}" srcOrd="0" destOrd="0" presId="urn:microsoft.com/office/officeart/2005/8/layout/orgChart1"/>
    <dgm:cxn modelId="{2E7DB2BA-43AF-45A1-A82E-0FC86142D704}" type="presParOf" srcId="{14323B97-CE87-4123-B24B-6A1466EB4E1D}" destId="{32504239-B69F-41B1-AF56-F2CB296E1FCF}" srcOrd="1" destOrd="0" presId="urn:microsoft.com/office/officeart/2005/8/layout/orgChart1"/>
    <dgm:cxn modelId="{F53AAA79-60A2-43E8-BFDD-B0B994EC82E7}" type="presParOf" srcId="{934DDB9C-CBCA-47EB-A51D-91D6CEC0291C}" destId="{AA0C4521-7039-4F3C-9C7E-2213B0DD9C06}" srcOrd="1" destOrd="0" presId="urn:microsoft.com/office/officeart/2005/8/layout/orgChart1"/>
    <dgm:cxn modelId="{B2E0919F-E368-4D19-929B-8EED1336EECF}" type="presParOf" srcId="{934DDB9C-CBCA-47EB-A51D-91D6CEC0291C}" destId="{6DF1DB5E-1E49-4FB1-91C3-D1419ECFAE64}" srcOrd="2" destOrd="0" presId="urn:microsoft.com/office/officeart/2005/8/layout/orgChart1"/>
    <dgm:cxn modelId="{BD425928-2BDA-49F2-8AE4-0328AEC3DB4A}" type="presParOf" srcId="{58DD89A3-1656-45BA-BB4B-C3E893D1A531}" destId="{95271C5D-A7FF-4537-94AF-74DF1E2644EA}" srcOrd="6" destOrd="0" presId="urn:microsoft.com/office/officeart/2005/8/layout/orgChart1"/>
    <dgm:cxn modelId="{E9EE36EC-912F-4C7C-998F-D11F97D146CE}" type="presParOf" srcId="{58DD89A3-1656-45BA-BB4B-C3E893D1A531}" destId="{6AD6EDE4-9876-4E5C-83CE-51487EF41F43}" srcOrd="7" destOrd="0" presId="urn:microsoft.com/office/officeart/2005/8/layout/orgChart1"/>
    <dgm:cxn modelId="{E7922F50-88A2-43EE-852F-2E8E8F5D72F4}" type="presParOf" srcId="{6AD6EDE4-9876-4E5C-83CE-51487EF41F43}" destId="{0C0BEA8F-0409-410B-84B6-0D96E2C0BB5B}" srcOrd="0" destOrd="0" presId="urn:microsoft.com/office/officeart/2005/8/layout/orgChart1"/>
    <dgm:cxn modelId="{E8B2B7C6-2154-44E5-8200-AEB5F7A31DBA}" type="presParOf" srcId="{0C0BEA8F-0409-410B-84B6-0D96E2C0BB5B}" destId="{42A32D62-F42C-4760-BF84-12CEC861CE02}" srcOrd="0" destOrd="0" presId="urn:microsoft.com/office/officeart/2005/8/layout/orgChart1"/>
    <dgm:cxn modelId="{FA19651E-A3F5-49FB-8F8B-F88A6E973CAA}" type="presParOf" srcId="{0C0BEA8F-0409-410B-84B6-0D96E2C0BB5B}" destId="{FE635BCB-C704-4BDB-B4C3-462048FE22C0}" srcOrd="1" destOrd="0" presId="urn:microsoft.com/office/officeart/2005/8/layout/orgChart1"/>
    <dgm:cxn modelId="{22CCAE42-AEF8-4779-ADAF-9946BC9A55EA}" type="presParOf" srcId="{6AD6EDE4-9876-4E5C-83CE-51487EF41F43}" destId="{739CB2DE-3AA7-4F0D-AE44-AC60E2A502F3}" srcOrd="1" destOrd="0" presId="urn:microsoft.com/office/officeart/2005/8/layout/orgChart1"/>
    <dgm:cxn modelId="{A138B9BD-686E-4587-97A2-87691A93DA74}" type="presParOf" srcId="{6AD6EDE4-9876-4E5C-83CE-51487EF41F43}" destId="{737C74A4-3DA4-489B-9F05-9C090B492837}" srcOrd="2" destOrd="0" presId="urn:microsoft.com/office/officeart/2005/8/layout/orgChart1"/>
    <dgm:cxn modelId="{F158D689-18B9-4EEA-9729-089CC88F3322}" type="presParOf" srcId="{14E01AD6-0B39-42C4-91E5-721E298EE74B}" destId="{CB8AB7D8-2999-424B-BC76-7874C703B99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6B7B8A-CE89-4020-896C-A66B96C2445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0700C9-1CFF-4A47-B0C8-6D77F7F5AC06}">
      <dgm:prSet phldrT="[Text]" custT="1"/>
      <dgm:spPr/>
      <dgm:t>
        <a:bodyPr/>
        <a:lstStyle/>
        <a:p>
          <a:r>
            <a:rPr lang="en-US" sz="1300" dirty="0"/>
            <a:t>Education Committee</a:t>
          </a:r>
        </a:p>
        <a:p>
          <a:r>
            <a:rPr lang="en-US" sz="1300" i="1" dirty="0"/>
            <a:t>Rafael Moreno Ruiz,</a:t>
          </a:r>
        </a:p>
        <a:p>
          <a:r>
            <a:rPr lang="en-US" sz="1300" i="1" dirty="0"/>
            <a:t>Vacancy (vice)</a:t>
          </a:r>
          <a:br>
            <a:rPr lang="en-US" sz="1300" i="1" dirty="0"/>
          </a:br>
          <a:endParaRPr lang="en-US" sz="1300" i="1" dirty="0"/>
        </a:p>
      </dgm:t>
    </dgm:pt>
    <dgm:pt modelId="{AC821139-05B8-48DD-B150-4FDFA7C81B4B}" type="parTrans" cxnId="{641033EF-647C-4C40-B84E-4640BBBC68D5}">
      <dgm:prSet/>
      <dgm:spPr/>
      <dgm:t>
        <a:bodyPr/>
        <a:lstStyle/>
        <a:p>
          <a:endParaRPr lang="en-US"/>
        </a:p>
      </dgm:t>
    </dgm:pt>
    <dgm:pt modelId="{7052444F-A2B3-4639-96E6-CEC0276B9232}" type="sibTrans" cxnId="{641033EF-647C-4C40-B84E-4640BBBC68D5}">
      <dgm:prSet/>
      <dgm:spPr/>
      <dgm:t>
        <a:bodyPr/>
        <a:lstStyle/>
        <a:p>
          <a:endParaRPr lang="en-US"/>
        </a:p>
      </dgm:t>
    </dgm:pt>
    <dgm:pt modelId="{1FADC134-DE89-457A-A279-CC34198EF216}">
      <dgm:prSet phldrT="[Text]" custT="1"/>
      <dgm:spPr>
        <a:solidFill>
          <a:srgbClr val="F791CE">
            <a:alpha val="89804"/>
          </a:srgbClr>
        </a:solidFill>
      </dgm:spPr>
      <dgm:t>
        <a:bodyPr/>
        <a:lstStyle/>
        <a:p>
          <a:r>
            <a:rPr lang="en-GB" sz="1300" b="0" dirty="0"/>
            <a:t>Programme WG/Subcommittee? </a:t>
          </a:r>
          <a:br>
            <a:rPr lang="en-GB" sz="1300" b="0" dirty="0"/>
          </a:br>
          <a:r>
            <a:rPr lang="en-GB" sz="1300" b="0" dirty="0"/>
            <a:t>(ECA, EAD)</a:t>
          </a:r>
          <a:endParaRPr lang="en-US" sz="1300" b="0" dirty="0"/>
        </a:p>
        <a:p>
          <a:r>
            <a:rPr lang="en-US" sz="1300" i="1" dirty="0"/>
            <a:t>Rafael Moreno Ruiz ?</a:t>
          </a:r>
        </a:p>
      </dgm:t>
    </dgm:pt>
    <dgm:pt modelId="{5AC4C213-0CDB-4808-8C26-240E31F85D45}" type="parTrans" cxnId="{B1668F6E-2AE7-41CF-8E80-187188E0F3BA}">
      <dgm:prSet/>
      <dgm:spPr/>
      <dgm:t>
        <a:bodyPr/>
        <a:lstStyle/>
        <a:p>
          <a:endParaRPr lang="en-US"/>
        </a:p>
      </dgm:t>
    </dgm:pt>
    <dgm:pt modelId="{DC499F13-3755-461E-9636-F13A0C7C75B5}" type="sibTrans" cxnId="{B1668F6E-2AE7-41CF-8E80-187188E0F3BA}">
      <dgm:prSet/>
      <dgm:spPr/>
      <dgm:t>
        <a:bodyPr/>
        <a:lstStyle/>
        <a:p>
          <a:endParaRPr lang="en-US"/>
        </a:p>
      </dgm:t>
    </dgm:pt>
    <dgm:pt modelId="{26AFEE76-0102-49FD-881C-60BE4F53936D}">
      <dgm:prSet phldrT="[Text]" custT="1"/>
      <dgm:spPr>
        <a:solidFill>
          <a:srgbClr val="F791CE">
            <a:alpha val="90000"/>
          </a:srgbClr>
        </a:solidFill>
      </dgm:spPr>
      <dgm:t>
        <a:bodyPr/>
        <a:lstStyle/>
        <a:p>
          <a:r>
            <a:rPr lang="nl-NL" sz="1300" i="1" dirty="0"/>
            <a:t>Competency Framework (tbc)</a:t>
          </a:r>
          <a:endParaRPr lang="en-US" sz="1300" i="1" dirty="0"/>
        </a:p>
      </dgm:t>
    </dgm:pt>
    <dgm:pt modelId="{26E171A2-944A-48DF-B724-4ADAEFDE2AD7}" type="parTrans" cxnId="{20BBF7C3-4F0A-44D3-9BFF-98D5660C71B1}">
      <dgm:prSet/>
      <dgm:spPr/>
    </dgm:pt>
    <dgm:pt modelId="{7569DE69-5E89-40BA-BA47-0BF8A0A1C779}" type="sibTrans" cxnId="{20BBF7C3-4F0A-44D3-9BFF-98D5660C71B1}">
      <dgm:prSet/>
      <dgm:spPr/>
    </dgm:pt>
    <dgm:pt modelId="{2074B117-EBFA-4F37-9C7E-66AE569CEB0A}" type="pres">
      <dgm:prSet presAssocID="{716B7B8A-CE89-4020-896C-A66B96C2445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94CC68E-C04B-408E-A653-214AA490CAB7}" type="pres">
      <dgm:prSet presAssocID="{EF0700C9-1CFF-4A47-B0C8-6D77F7F5AC06}" presName="root" presStyleCnt="0"/>
      <dgm:spPr/>
    </dgm:pt>
    <dgm:pt modelId="{FA43A5C0-754B-46C1-9467-0CF6ABE5F034}" type="pres">
      <dgm:prSet presAssocID="{EF0700C9-1CFF-4A47-B0C8-6D77F7F5AC06}" presName="rootComposite" presStyleCnt="0"/>
      <dgm:spPr/>
    </dgm:pt>
    <dgm:pt modelId="{80EEBFF9-2550-480C-B15D-E6D980961350}" type="pres">
      <dgm:prSet presAssocID="{EF0700C9-1CFF-4A47-B0C8-6D77F7F5AC06}" presName="rootText" presStyleLbl="node1" presStyleIdx="0" presStyleCnt="1"/>
      <dgm:spPr/>
    </dgm:pt>
    <dgm:pt modelId="{731571F9-5F66-4D43-97F8-E944A0F01ABF}" type="pres">
      <dgm:prSet presAssocID="{EF0700C9-1CFF-4A47-B0C8-6D77F7F5AC06}" presName="rootConnector" presStyleLbl="node1" presStyleIdx="0" presStyleCnt="1"/>
      <dgm:spPr/>
    </dgm:pt>
    <dgm:pt modelId="{D3F4423D-F438-43E7-BC1B-BA4113CF06DC}" type="pres">
      <dgm:prSet presAssocID="{EF0700C9-1CFF-4A47-B0C8-6D77F7F5AC06}" presName="childShape" presStyleCnt="0"/>
      <dgm:spPr/>
    </dgm:pt>
    <dgm:pt modelId="{2044AEB7-964E-4C2F-A0A4-29EB7366AFDA}" type="pres">
      <dgm:prSet presAssocID="{5AC4C213-0CDB-4808-8C26-240E31F85D45}" presName="Name13" presStyleLbl="parChTrans1D2" presStyleIdx="0" presStyleCnt="2"/>
      <dgm:spPr/>
    </dgm:pt>
    <dgm:pt modelId="{84D440D2-CDF6-4781-A7D7-586C1BECF24A}" type="pres">
      <dgm:prSet presAssocID="{1FADC134-DE89-457A-A279-CC34198EF216}" presName="childText" presStyleLbl="bgAcc1" presStyleIdx="0" presStyleCnt="2">
        <dgm:presLayoutVars>
          <dgm:bulletEnabled val="1"/>
        </dgm:presLayoutVars>
      </dgm:prSet>
      <dgm:spPr/>
    </dgm:pt>
    <dgm:pt modelId="{F421F142-531C-42DF-965B-BA8D1883C2A7}" type="pres">
      <dgm:prSet presAssocID="{26E171A2-944A-48DF-B724-4ADAEFDE2AD7}" presName="Name13" presStyleLbl="parChTrans1D2" presStyleIdx="1" presStyleCnt="2"/>
      <dgm:spPr/>
    </dgm:pt>
    <dgm:pt modelId="{8D0F4169-431D-450B-ABC9-819501DEFF8C}" type="pres">
      <dgm:prSet presAssocID="{26AFEE76-0102-49FD-881C-60BE4F53936D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9DCCE002-4BB0-4C52-89AA-86341407B51F}" type="presOf" srcId="{716B7B8A-CE89-4020-896C-A66B96C24453}" destId="{2074B117-EBFA-4F37-9C7E-66AE569CEB0A}" srcOrd="0" destOrd="0" presId="urn:microsoft.com/office/officeart/2005/8/layout/hierarchy3"/>
    <dgm:cxn modelId="{FBCBDA0A-034A-4F92-BAE1-B5A3D61B7927}" type="presOf" srcId="{26AFEE76-0102-49FD-881C-60BE4F53936D}" destId="{8D0F4169-431D-450B-ABC9-819501DEFF8C}" srcOrd="0" destOrd="0" presId="urn:microsoft.com/office/officeart/2005/8/layout/hierarchy3"/>
    <dgm:cxn modelId="{D989812D-819F-4CCD-82A7-9F000277265D}" type="presOf" srcId="{1FADC134-DE89-457A-A279-CC34198EF216}" destId="{84D440D2-CDF6-4781-A7D7-586C1BECF24A}" srcOrd="0" destOrd="0" presId="urn:microsoft.com/office/officeart/2005/8/layout/hierarchy3"/>
    <dgm:cxn modelId="{B53FBC49-6586-436B-A5CD-62934E665A07}" type="presOf" srcId="{5AC4C213-0CDB-4808-8C26-240E31F85D45}" destId="{2044AEB7-964E-4C2F-A0A4-29EB7366AFDA}" srcOrd="0" destOrd="0" presId="urn:microsoft.com/office/officeart/2005/8/layout/hierarchy3"/>
    <dgm:cxn modelId="{B1668F6E-2AE7-41CF-8E80-187188E0F3BA}" srcId="{EF0700C9-1CFF-4A47-B0C8-6D77F7F5AC06}" destId="{1FADC134-DE89-457A-A279-CC34198EF216}" srcOrd="0" destOrd="0" parTransId="{5AC4C213-0CDB-4808-8C26-240E31F85D45}" sibTransId="{DC499F13-3755-461E-9636-F13A0C7C75B5}"/>
    <dgm:cxn modelId="{20BBF7C3-4F0A-44D3-9BFF-98D5660C71B1}" srcId="{EF0700C9-1CFF-4A47-B0C8-6D77F7F5AC06}" destId="{26AFEE76-0102-49FD-881C-60BE4F53936D}" srcOrd="1" destOrd="0" parTransId="{26E171A2-944A-48DF-B724-4ADAEFDE2AD7}" sibTransId="{7569DE69-5E89-40BA-BA47-0BF8A0A1C779}"/>
    <dgm:cxn modelId="{6CD598E7-85B0-4B5C-A7DD-C7D52A807996}" type="presOf" srcId="{26E171A2-944A-48DF-B724-4ADAEFDE2AD7}" destId="{F421F142-531C-42DF-965B-BA8D1883C2A7}" srcOrd="0" destOrd="0" presId="urn:microsoft.com/office/officeart/2005/8/layout/hierarchy3"/>
    <dgm:cxn modelId="{641033EF-647C-4C40-B84E-4640BBBC68D5}" srcId="{716B7B8A-CE89-4020-896C-A66B96C24453}" destId="{EF0700C9-1CFF-4A47-B0C8-6D77F7F5AC06}" srcOrd="0" destOrd="0" parTransId="{AC821139-05B8-48DD-B150-4FDFA7C81B4B}" sibTransId="{7052444F-A2B3-4639-96E6-CEC0276B9232}"/>
    <dgm:cxn modelId="{06FF75EF-50F1-419C-8249-6848CFDFFF92}" type="presOf" srcId="{EF0700C9-1CFF-4A47-B0C8-6D77F7F5AC06}" destId="{731571F9-5F66-4D43-97F8-E944A0F01ABF}" srcOrd="1" destOrd="0" presId="urn:microsoft.com/office/officeart/2005/8/layout/hierarchy3"/>
    <dgm:cxn modelId="{F12C34F2-BF07-4C7F-A940-39F7EB4A6E44}" type="presOf" srcId="{EF0700C9-1CFF-4A47-B0C8-6D77F7F5AC06}" destId="{80EEBFF9-2550-480C-B15D-E6D980961350}" srcOrd="0" destOrd="0" presId="urn:microsoft.com/office/officeart/2005/8/layout/hierarchy3"/>
    <dgm:cxn modelId="{7A34EC98-8910-42E5-8E78-2B10B006BB29}" type="presParOf" srcId="{2074B117-EBFA-4F37-9C7E-66AE569CEB0A}" destId="{794CC68E-C04B-408E-A653-214AA490CAB7}" srcOrd="0" destOrd="0" presId="urn:microsoft.com/office/officeart/2005/8/layout/hierarchy3"/>
    <dgm:cxn modelId="{0EE2703A-6E72-4BC2-812E-7B0DE7666ED8}" type="presParOf" srcId="{794CC68E-C04B-408E-A653-214AA490CAB7}" destId="{FA43A5C0-754B-46C1-9467-0CF6ABE5F034}" srcOrd="0" destOrd="0" presId="urn:microsoft.com/office/officeart/2005/8/layout/hierarchy3"/>
    <dgm:cxn modelId="{C7B4EC9C-B559-4943-9622-23EAA21455AD}" type="presParOf" srcId="{FA43A5C0-754B-46C1-9467-0CF6ABE5F034}" destId="{80EEBFF9-2550-480C-B15D-E6D980961350}" srcOrd="0" destOrd="0" presId="urn:microsoft.com/office/officeart/2005/8/layout/hierarchy3"/>
    <dgm:cxn modelId="{4B3B0454-EDB4-403F-B986-38D6DCFB232E}" type="presParOf" srcId="{FA43A5C0-754B-46C1-9467-0CF6ABE5F034}" destId="{731571F9-5F66-4D43-97F8-E944A0F01ABF}" srcOrd="1" destOrd="0" presId="urn:microsoft.com/office/officeart/2005/8/layout/hierarchy3"/>
    <dgm:cxn modelId="{CDCBD386-8C14-41B1-8D6B-5A69097D72F2}" type="presParOf" srcId="{794CC68E-C04B-408E-A653-214AA490CAB7}" destId="{D3F4423D-F438-43E7-BC1B-BA4113CF06DC}" srcOrd="1" destOrd="0" presId="urn:microsoft.com/office/officeart/2005/8/layout/hierarchy3"/>
    <dgm:cxn modelId="{FD346FF3-5BDF-4810-BC03-E9C275BA2ECA}" type="presParOf" srcId="{D3F4423D-F438-43E7-BC1B-BA4113CF06DC}" destId="{2044AEB7-964E-4C2F-A0A4-29EB7366AFDA}" srcOrd="0" destOrd="0" presId="urn:microsoft.com/office/officeart/2005/8/layout/hierarchy3"/>
    <dgm:cxn modelId="{101E6DC3-8A8D-4E77-96AB-70E587F5BEF5}" type="presParOf" srcId="{D3F4423D-F438-43E7-BC1B-BA4113CF06DC}" destId="{84D440D2-CDF6-4781-A7D7-586C1BECF24A}" srcOrd="1" destOrd="0" presId="urn:microsoft.com/office/officeart/2005/8/layout/hierarchy3"/>
    <dgm:cxn modelId="{4CDF8B17-3549-41F9-95C4-0F14D74DFA44}" type="presParOf" srcId="{D3F4423D-F438-43E7-BC1B-BA4113CF06DC}" destId="{F421F142-531C-42DF-965B-BA8D1883C2A7}" srcOrd="2" destOrd="0" presId="urn:microsoft.com/office/officeart/2005/8/layout/hierarchy3"/>
    <dgm:cxn modelId="{B4C1B38C-122C-4A94-84E2-4193F19AD465}" type="presParOf" srcId="{D3F4423D-F438-43E7-BC1B-BA4113CF06DC}" destId="{8D0F4169-431D-450B-ABC9-819501DEFF8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A6AE53-3CA7-4752-B1C7-A6A6BD8F68F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DD4280-B7F5-4AD5-96A5-C7D5FDF73738}">
      <dgm:prSet phldrT="[Text]" custT="1"/>
      <dgm:spPr/>
      <dgm:t>
        <a:bodyPr/>
        <a:lstStyle/>
        <a:p>
          <a:r>
            <a:rPr lang="en-US" sz="900" dirty="0"/>
            <a:t>Professionalism Committee</a:t>
          </a:r>
        </a:p>
        <a:p>
          <a:r>
            <a:rPr lang="en-US" sz="900" i="1" dirty="0"/>
            <a:t>Birgit Kaiser,</a:t>
          </a:r>
        </a:p>
        <a:p>
          <a:r>
            <a:rPr lang="en-US" sz="900" i="1" dirty="0"/>
            <a:t>Vacancy (vice)</a:t>
          </a:r>
          <a:endParaRPr lang="en-US" sz="900" dirty="0"/>
        </a:p>
      </dgm:t>
    </dgm:pt>
    <dgm:pt modelId="{E75033A1-8304-4848-8BB3-8D11108E84BF}" type="parTrans" cxnId="{724AA280-985E-4D4F-9CA8-0E54BACF4BA2}">
      <dgm:prSet/>
      <dgm:spPr/>
      <dgm:t>
        <a:bodyPr/>
        <a:lstStyle/>
        <a:p>
          <a:endParaRPr lang="en-US"/>
        </a:p>
      </dgm:t>
    </dgm:pt>
    <dgm:pt modelId="{0F54A7A5-2D3F-424B-90E1-B60D5DD532B9}" type="sibTrans" cxnId="{724AA280-985E-4D4F-9CA8-0E54BACF4BA2}">
      <dgm:prSet/>
      <dgm:spPr/>
      <dgm:t>
        <a:bodyPr/>
        <a:lstStyle/>
        <a:p>
          <a:endParaRPr lang="en-US"/>
        </a:p>
      </dgm:t>
    </dgm:pt>
    <dgm:pt modelId="{9384AD89-2342-4EC7-B511-13791385DF47}">
      <dgm:prSet phldrT="[Text]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>
              <a:solidFill>
                <a:schemeClr val="tx2"/>
              </a:solidFill>
            </a:rPr>
            <a:t>ASSC</a:t>
          </a:r>
        </a:p>
        <a:p>
          <a:r>
            <a:rPr lang="en-US" i="1" dirty="0">
              <a:solidFill>
                <a:schemeClr val="tx2"/>
              </a:solidFill>
            </a:rPr>
            <a:t>Hillevi Mannonen</a:t>
          </a:r>
          <a:endParaRPr lang="en-US" dirty="0">
            <a:solidFill>
              <a:schemeClr val="tx2"/>
            </a:solidFill>
          </a:endParaRPr>
        </a:p>
      </dgm:t>
    </dgm:pt>
    <dgm:pt modelId="{03F54E06-CBE1-4539-86AE-3C303668EDB7}" type="parTrans" cxnId="{375DDC14-F293-4035-AD0D-AA868D46D2E1}">
      <dgm:prSet/>
      <dgm:spPr/>
      <dgm:t>
        <a:bodyPr/>
        <a:lstStyle/>
        <a:p>
          <a:endParaRPr lang="en-US"/>
        </a:p>
      </dgm:t>
    </dgm:pt>
    <dgm:pt modelId="{8655B732-4FEA-4B76-82AE-574D8A727543}" type="sibTrans" cxnId="{375DDC14-F293-4035-AD0D-AA868D46D2E1}">
      <dgm:prSet/>
      <dgm:spPr/>
      <dgm:t>
        <a:bodyPr/>
        <a:lstStyle/>
        <a:p>
          <a:endParaRPr lang="en-US"/>
        </a:p>
      </dgm:t>
    </dgm:pt>
    <dgm:pt modelId="{D51E8A28-7D65-4DD7-BF1E-36C2B07890E0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sz="900" dirty="0">
              <a:solidFill>
                <a:schemeClr val="tx2"/>
              </a:solidFill>
              <a:latin typeface="SwissReSans" pitchFamily="34" charset="0"/>
              <a:ea typeface="+mn-ea"/>
            </a:rPr>
            <a:t>Governance, Monitoring Professionalism and Support to FMAs (was Christophe Heck)</a:t>
          </a:r>
          <a:endParaRPr lang="en-US" sz="900" i="1" dirty="0">
            <a:solidFill>
              <a:schemeClr val="tx2"/>
            </a:solidFill>
          </a:endParaRPr>
        </a:p>
      </dgm:t>
    </dgm:pt>
    <dgm:pt modelId="{410BFBDC-8FDD-43D2-87D9-F47922A66764}" type="parTrans" cxnId="{72E99AF2-A5F1-4F7F-B9C3-1E0AD467A499}">
      <dgm:prSet/>
      <dgm:spPr/>
      <dgm:t>
        <a:bodyPr/>
        <a:lstStyle/>
        <a:p>
          <a:endParaRPr lang="en-US"/>
        </a:p>
      </dgm:t>
    </dgm:pt>
    <dgm:pt modelId="{495E28F4-F127-44D5-9477-FA0245131AB9}" type="sibTrans" cxnId="{72E99AF2-A5F1-4F7F-B9C3-1E0AD467A499}">
      <dgm:prSet/>
      <dgm:spPr/>
      <dgm:t>
        <a:bodyPr/>
        <a:lstStyle/>
        <a:p>
          <a:endParaRPr lang="en-US"/>
        </a:p>
      </dgm:t>
    </dgm:pt>
    <dgm:pt modelId="{BFB4D9E3-FF03-442E-9E17-1344C5F87CB9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sz="900" dirty="0">
              <a:solidFill>
                <a:schemeClr val="tx2"/>
              </a:solidFill>
              <a:latin typeface="SwissReSans" pitchFamily="34" charset="0"/>
              <a:ea typeface="+mn-ea"/>
            </a:rPr>
            <a:t>The Future of the Actuary</a:t>
          </a:r>
        </a:p>
        <a:p>
          <a:r>
            <a:rPr lang="en-US" sz="900" dirty="0">
              <a:solidFill>
                <a:schemeClr val="tx2"/>
              </a:solidFill>
              <a:latin typeface="SwissReSans" pitchFamily="34" charset="0"/>
              <a:ea typeface="+mn-ea"/>
            </a:rPr>
            <a:t>(was Christophe Heck)</a:t>
          </a:r>
          <a:endParaRPr lang="en-US" sz="900" dirty="0">
            <a:solidFill>
              <a:schemeClr val="tx2"/>
            </a:solidFill>
          </a:endParaRPr>
        </a:p>
      </dgm:t>
    </dgm:pt>
    <dgm:pt modelId="{CEAE6658-8FD5-4314-B194-B3E11036A25B}" type="parTrans" cxnId="{06DEE086-0DAC-4853-82ED-7A662C72B493}">
      <dgm:prSet/>
      <dgm:spPr/>
      <dgm:t>
        <a:bodyPr/>
        <a:lstStyle/>
        <a:p>
          <a:endParaRPr lang="en-US"/>
        </a:p>
      </dgm:t>
    </dgm:pt>
    <dgm:pt modelId="{A0E150DD-9319-4BEE-AE55-402F5E12B3D7}" type="sibTrans" cxnId="{06DEE086-0DAC-4853-82ED-7A662C72B493}">
      <dgm:prSet/>
      <dgm:spPr/>
      <dgm:t>
        <a:bodyPr/>
        <a:lstStyle/>
        <a:p>
          <a:endParaRPr lang="en-US"/>
        </a:p>
      </dgm:t>
    </dgm:pt>
    <dgm:pt modelId="{FE16E6F8-F2E8-4877-89EA-2A9D54A479E4}">
      <dgm:prSet phldrT="[Text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en-US" dirty="0">
              <a:solidFill>
                <a:schemeClr val="tx2"/>
              </a:solidFill>
              <a:latin typeface="SwissReSans"/>
              <a:ea typeface="+mn-ea"/>
            </a:rPr>
            <a:t>Monitoring of ESAP implementation and coordination with IAA</a:t>
          </a:r>
          <a:endParaRPr lang="en-US" dirty="0">
            <a:solidFill>
              <a:schemeClr val="tx2"/>
            </a:solidFill>
          </a:endParaRPr>
        </a:p>
      </dgm:t>
    </dgm:pt>
    <dgm:pt modelId="{55CFBBB9-603C-4C38-AD7C-F8384ED2CC05}" type="parTrans" cxnId="{BFE14A8D-BDDC-4535-8ECA-D9BCDE1637E6}">
      <dgm:prSet/>
      <dgm:spPr/>
      <dgm:t>
        <a:bodyPr/>
        <a:lstStyle/>
        <a:p>
          <a:endParaRPr lang="en-US"/>
        </a:p>
      </dgm:t>
    </dgm:pt>
    <dgm:pt modelId="{F4C9A4EF-B17D-4B5B-AC27-2928F4A3678D}" type="sibTrans" cxnId="{BFE14A8D-BDDC-4535-8ECA-D9BCDE1637E6}">
      <dgm:prSet/>
      <dgm:spPr/>
      <dgm:t>
        <a:bodyPr/>
        <a:lstStyle/>
        <a:p>
          <a:endParaRPr lang="en-US"/>
        </a:p>
      </dgm:t>
    </dgm:pt>
    <dgm:pt modelId="{90655693-75C4-4E23-A132-E0B9A97280E6}">
      <dgm:prSet phldrT="[Text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fr-CH" dirty="0" err="1">
              <a:solidFill>
                <a:schemeClr val="tx2"/>
              </a:solidFill>
              <a:latin typeface="SwissReSans"/>
            </a:rPr>
            <a:t>Statutes</a:t>
          </a:r>
          <a:r>
            <a:rPr lang="fr-CH" dirty="0">
              <a:solidFill>
                <a:schemeClr val="tx2"/>
              </a:solidFill>
              <a:latin typeface="SwissReSans"/>
            </a:rPr>
            <a:t> </a:t>
          </a:r>
          <a:r>
            <a:rPr lang="fr-CH" dirty="0" err="1">
              <a:solidFill>
                <a:schemeClr val="tx2"/>
              </a:solidFill>
              <a:latin typeface="SwissReSans"/>
            </a:rPr>
            <a:t>review</a:t>
          </a:r>
          <a:r>
            <a:rPr lang="fr-CH" dirty="0">
              <a:solidFill>
                <a:schemeClr val="tx2"/>
              </a:solidFill>
              <a:latin typeface="SwissReSans"/>
            </a:rPr>
            <a:t> </a:t>
          </a:r>
          <a:br>
            <a:rPr lang="fr-CH" dirty="0">
              <a:solidFill>
                <a:schemeClr val="tx2"/>
              </a:solidFill>
              <a:latin typeface="SwissReSans"/>
            </a:rPr>
          </a:br>
          <a:r>
            <a:rPr lang="fr-CH" dirty="0">
              <a:solidFill>
                <a:schemeClr val="tx2"/>
              </a:solidFill>
              <a:latin typeface="SwissReSans"/>
            </a:rPr>
            <a:t>(Birgit Kaiser)</a:t>
          </a:r>
          <a:endParaRPr lang="en-US" i="1" dirty="0">
            <a:solidFill>
              <a:schemeClr val="tx2"/>
            </a:solidFill>
          </a:endParaRPr>
        </a:p>
      </dgm:t>
    </dgm:pt>
    <dgm:pt modelId="{E0F3CD95-09B4-4E51-A4E5-C22C9D915105}" type="parTrans" cxnId="{6D545718-679D-46C5-AB03-BC01E4EA3F86}">
      <dgm:prSet/>
      <dgm:spPr/>
      <dgm:t>
        <a:bodyPr/>
        <a:lstStyle/>
        <a:p>
          <a:endParaRPr lang="en-US"/>
        </a:p>
      </dgm:t>
    </dgm:pt>
    <dgm:pt modelId="{590FEFAF-4534-4A77-B411-501EA5774793}" type="sibTrans" cxnId="{6D545718-679D-46C5-AB03-BC01E4EA3F86}">
      <dgm:prSet/>
      <dgm:spPr/>
      <dgm:t>
        <a:bodyPr/>
        <a:lstStyle/>
        <a:p>
          <a:endParaRPr lang="en-US"/>
        </a:p>
      </dgm:t>
    </dgm:pt>
    <dgm:pt modelId="{F21987B2-78E6-40B9-97F3-B4B801A73817}">
      <dgm:prSet phldrT="[Text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fr-CH" dirty="0" err="1">
              <a:solidFill>
                <a:schemeClr val="tx2"/>
              </a:solidFill>
              <a:latin typeface="SwissReSans"/>
            </a:rPr>
            <a:t>CoC</a:t>
          </a:r>
          <a:r>
            <a:rPr lang="fr-CH" dirty="0">
              <a:solidFill>
                <a:schemeClr val="tx2"/>
              </a:solidFill>
              <a:latin typeface="SwissReSans"/>
            </a:rPr>
            <a:t> </a:t>
          </a:r>
          <a:r>
            <a:rPr lang="fr-CH" dirty="0" err="1">
              <a:solidFill>
                <a:schemeClr val="tx2"/>
              </a:solidFill>
              <a:latin typeface="SwissReSans"/>
            </a:rPr>
            <a:t>review</a:t>
          </a:r>
          <a:r>
            <a:rPr lang="fr-CH" dirty="0">
              <a:solidFill>
                <a:schemeClr val="tx2"/>
              </a:solidFill>
              <a:latin typeface="SwissReSans"/>
            </a:rPr>
            <a:t> </a:t>
          </a:r>
          <a:br>
            <a:rPr lang="fr-CH" dirty="0">
              <a:solidFill>
                <a:schemeClr val="tx2"/>
              </a:solidFill>
              <a:latin typeface="SwissReSans"/>
            </a:rPr>
          </a:br>
          <a:r>
            <a:rPr lang="fr-CH" dirty="0">
              <a:solidFill>
                <a:schemeClr val="tx2"/>
              </a:solidFill>
              <a:latin typeface="SwissReSans"/>
            </a:rPr>
            <a:t>(Stephanos Hadjistyllis</a:t>
          </a:r>
          <a:r>
            <a:rPr lang="fr-CH" dirty="0">
              <a:solidFill>
                <a:srgbClr val="283E36"/>
              </a:solidFill>
              <a:latin typeface="SwissReSans"/>
            </a:rPr>
            <a:t>)</a:t>
          </a:r>
          <a:endParaRPr lang="en-US" i="1" dirty="0">
            <a:solidFill>
              <a:schemeClr val="tx2"/>
            </a:solidFill>
          </a:endParaRPr>
        </a:p>
      </dgm:t>
    </dgm:pt>
    <dgm:pt modelId="{762975D4-D78C-4668-AEA8-ABD4A280DDBC}" type="parTrans" cxnId="{8084805E-E7D6-49FE-A1E9-EDEDAE2CAEFB}">
      <dgm:prSet/>
      <dgm:spPr/>
      <dgm:t>
        <a:bodyPr/>
        <a:lstStyle/>
        <a:p>
          <a:endParaRPr lang="en-US"/>
        </a:p>
      </dgm:t>
    </dgm:pt>
    <dgm:pt modelId="{23606DF0-0FC2-4F9C-B73E-C08B8651BBB5}" type="sibTrans" cxnId="{8084805E-E7D6-49FE-A1E9-EDEDAE2CAEFB}">
      <dgm:prSet/>
      <dgm:spPr/>
      <dgm:t>
        <a:bodyPr/>
        <a:lstStyle/>
        <a:p>
          <a:endParaRPr lang="en-US"/>
        </a:p>
      </dgm:t>
    </dgm:pt>
    <dgm:pt modelId="{8F9E3CCB-0EA5-4121-8417-5C71748357B2}">
      <dgm:prSet phldrT="[Text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fr-CH" dirty="0" err="1">
              <a:solidFill>
                <a:schemeClr val="tx2"/>
              </a:solidFill>
              <a:latin typeface="SwissReSans"/>
            </a:rPr>
            <a:t>Mutual</a:t>
          </a:r>
          <a:r>
            <a:rPr lang="fr-CH" dirty="0">
              <a:solidFill>
                <a:schemeClr val="tx2"/>
              </a:solidFill>
              <a:latin typeface="SwissReSans"/>
            </a:rPr>
            <a:t> Recognition Agreement (Christophe Heck)</a:t>
          </a:r>
          <a:endParaRPr lang="en-US" i="1" dirty="0">
            <a:solidFill>
              <a:schemeClr val="tx2"/>
            </a:solidFill>
          </a:endParaRPr>
        </a:p>
      </dgm:t>
    </dgm:pt>
    <dgm:pt modelId="{2963B54B-0F7B-4DEF-8AFD-A1BD5C152E56}" type="parTrans" cxnId="{78A9790B-0F4A-4641-9309-F4F441282385}">
      <dgm:prSet/>
      <dgm:spPr/>
      <dgm:t>
        <a:bodyPr/>
        <a:lstStyle/>
        <a:p>
          <a:endParaRPr lang="en-US"/>
        </a:p>
      </dgm:t>
    </dgm:pt>
    <dgm:pt modelId="{C2ABEB8F-AA67-4399-8627-B7CBDE30CDF6}" type="sibTrans" cxnId="{78A9790B-0F4A-4641-9309-F4F441282385}">
      <dgm:prSet/>
      <dgm:spPr/>
      <dgm:t>
        <a:bodyPr/>
        <a:lstStyle/>
        <a:p>
          <a:endParaRPr lang="en-US"/>
        </a:p>
      </dgm:t>
    </dgm:pt>
    <dgm:pt modelId="{4F2D0A62-E1E7-45A5-B7BB-52842B9F084D}">
      <dgm:prSet phldrT="[Text]"/>
      <dgm:spPr>
        <a:noFill/>
        <a:ln>
          <a:solidFill>
            <a:schemeClr val="accent1"/>
          </a:solidFill>
        </a:ln>
      </dgm:spPr>
      <dgm:t>
        <a:bodyPr/>
        <a:lstStyle/>
        <a:p>
          <a:r>
            <a:rPr lang="fr-CH" dirty="0" err="1">
              <a:solidFill>
                <a:schemeClr val="tx2"/>
              </a:solidFill>
              <a:latin typeface="SwissReSans"/>
            </a:rPr>
            <a:t>Volunteer</a:t>
          </a:r>
          <a:r>
            <a:rPr lang="fr-CH" dirty="0">
              <a:solidFill>
                <a:schemeClr val="tx2"/>
              </a:solidFill>
              <a:latin typeface="SwissReSans"/>
            </a:rPr>
            <a:t> </a:t>
          </a:r>
          <a:r>
            <a:rPr lang="fr-CH" dirty="0" err="1">
              <a:solidFill>
                <a:schemeClr val="tx2"/>
              </a:solidFill>
              <a:latin typeface="SwissReSans"/>
            </a:rPr>
            <a:t>Task</a:t>
          </a:r>
          <a:r>
            <a:rPr lang="fr-CH" dirty="0">
              <a:solidFill>
                <a:schemeClr val="tx2"/>
              </a:solidFill>
              <a:latin typeface="SwissReSans"/>
            </a:rPr>
            <a:t> Force </a:t>
          </a:r>
          <a:br>
            <a:rPr lang="fr-CH" dirty="0">
              <a:solidFill>
                <a:schemeClr val="tx2"/>
              </a:solidFill>
              <a:latin typeface="SwissReSans"/>
            </a:rPr>
          </a:br>
          <a:r>
            <a:rPr lang="fr-CH" dirty="0">
              <a:solidFill>
                <a:schemeClr val="tx2"/>
              </a:solidFill>
              <a:latin typeface="SwissReSans"/>
            </a:rPr>
            <a:t>(Ramona Dolan)</a:t>
          </a:r>
          <a:endParaRPr lang="en-US" i="1" dirty="0">
            <a:solidFill>
              <a:schemeClr val="tx2"/>
            </a:solidFill>
          </a:endParaRPr>
        </a:p>
      </dgm:t>
    </dgm:pt>
    <dgm:pt modelId="{9E132AAD-6201-4BF6-B640-8879DC906AEF}" type="parTrans" cxnId="{3FE46438-2135-43C0-9B64-4CC7DB394F2F}">
      <dgm:prSet/>
      <dgm:spPr/>
      <dgm:t>
        <a:bodyPr/>
        <a:lstStyle/>
        <a:p>
          <a:endParaRPr lang="en-US"/>
        </a:p>
      </dgm:t>
    </dgm:pt>
    <dgm:pt modelId="{54486748-DA1E-4E55-9A0C-DBCD3CC1BA01}" type="sibTrans" cxnId="{3FE46438-2135-43C0-9B64-4CC7DB394F2F}">
      <dgm:prSet/>
      <dgm:spPr/>
      <dgm:t>
        <a:bodyPr/>
        <a:lstStyle/>
        <a:p>
          <a:endParaRPr lang="en-US"/>
        </a:p>
      </dgm:t>
    </dgm:pt>
    <dgm:pt modelId="{138358A6-5ED8-42D6-A075-17D7EE6F30A0}">
      <dgm:prSet phldrT="[Text]"/>
      <dgm:spPr>
        <a:solidFill>
          <a:srgbClr val="F791CE"/>
        </a:solidFill>
        <a:ln>
          <a:solidFill>
            <a:schemeClr val="accent1"/>
          </a:solidFill>
        </a:ln>
      </dgm:spPr>
      <dgm:t>
        <a:bodyPr/>
        <a:lstStyle/>
        <a:p>
          <a:r>
            <a:rPr lang="fr-CH" dirty="0">
              <a:solidFill>
                <a:schemeClr val="tx2"/>
              </a:solidFill>
              <a:latin typeface="SwissReSans"/>
            </a:rPr>
            <a:t>AI-DS (Esko Kivisaari)</a:t>
          </a:r>
          <a:endParaRPr lang="en-US" dirty="0">
            <a:solidFill>
              <a:schemeClr val="tx2"/>
            </a:solidFill>
          </a:endParaRPr>
        </a:p>
      </dgm:t>
    </dgm:pt>
    <dgm:pt modelId="{E1BDFC81-E28D-4F8A-B4C6-F2AFBD45EDEC}" type="parTrans" cxnId="{A4433C7A-BD31-480F-81A2-1FEC331956C5}">
      <dgm:prSet/>
      <dgm:spPr/>
      <dgm:t>
        <a:bodyPr/>
        <a:lstStyle/>
        <a:p>
          <a:endParaRPr lang="en-US"/>
        </a:p>
      </dgm:t>
    </dgm:pt>
    <dgm:pt modelId="{1E7F25E0-28ED-4737-B7CC-6CFB220DDDFB}" type="sibTrans" cxnId="{A4433C7A-BD31-480F-81A2-1FEC331956C5}">
      <dgm:prSet/>
      <dgm:spPr/>
      <dgm:t>
        <a:bodyPr/>
        <a:lstStyle/>
        <a:p>
          <a:endParaRPr lang="en-US"/>
        </a:p>
      </dgm:t>
    </dgm:pt>
    <dgm:pt modelId="{6CF19BD5-42BC-4DAA-AF0D-08BC04EB48C9}">
      <dgm:prSet phldrT="[Text]"/>
      <dgm:spPr>
        <a:solidFill>
          <a:schemeClr val="bg1">
            <a:lumMod val="75000"/>
          </a:schemeClr>
        </a:solidFill>
        <a:ln>
          <a:solidFill>
            <a:schemeClr val="accent2"/>
          </a:solidFill>
          <a:prstDash val="dash"/>
        </a:ln>
      </dgm:spPr>
      <dgm:t>
        <a:bodyPr/>
        <a:lstStyle/>
        <a:p>
          <a:r>
            <a:rPr lang="fr-CH" dirty="0">
              <a:solidFill>
                <a:schemeClr val="tx2"/>
              </a:solidFill>
              <a:latin typeface="SwissReSans"/>
            </a:rPr>
            <a:t>The European Actuarial Brand (</a:t>
          </a:r>
          <a:r>
            <a:rPr lang="fr-CH" dirty="0" err="1">
              <a:solidFill>
                <a:schemeClr val="tx2"/>
              </a:solidFill>
              <a:latin typeface="SwissReSans"/>
            </a:rPr>
            <a:t>Mária</a:t>
          </a:r>
          <a:r>
            <a:rPr lang="fr-CH" dirty="0">
              <a:solidFill>
                <a:schemeClr val="tx2"/>
              </a:solidFill>
              <a:latin typeface="SwissReSans"/>
            </a:rPr>
            <a:t> </a:t>
          </a:r>
          <a:r>
            <a:rPr lang="fr-CH" dirty="0" err="1">
              <a:solidFill>
                <a:schemeClr val="tx2"/>
              </a:solidFill>
              <a:latin typeface="SwissReSans"/>
            </a:rPr>
            <a:t>Kamenárová</a:t>
          </a:r>
          <a:r>
            <a:rPr lang="fr-CH" dirty="0">
              <a:solidFill>
                <a:schemeClr val="tx2"/>
              </a:solidFill>
              <a:latin typeface="SwissReSans"/>
            </a:rPr>
            <a:t>)</a:t>
          </a:r>
          <a:endParaRPr lang="en-US" dirty="0">
            <a:solidFill>
              <a:schemeClr val="tx2"/>
            </a:solidFill>
          </a:endParaRPr>
        </a:p>
      </dgm:t>
    </dgm:pt>
    <dgm:pt modelId="{C084F8A7-79E3-4F2F-B3A8-26F3477E8115}" type="parTrans" cxnId="{45B5F320-BAD8-4CBA-9FA3-CE628D5D0F7E}">
      <dgm:prSet/>
      <dgm:spPr/>
      <dgm:t>
        <a:bodyPr/>
        <a:lstStyle/>
        <a:p>
          <a:endParaRPr lang="en-US"/>
        </a:p>
      </dgm:t>
    </dgm:pt>
    <dgm:pt modelId="{FD06FD6D-3E14-474C-8F49-DE302934528A}" type="sibTrans" cxnId="{45B5F320-BAD8-4CBA-9FA3-CE628D5D0F7E}">
      <dgm:prSet/>
      <dgm:spPr/>
      <dgm:t>
        <a:bodyPr/>
        <a:lstStyle/>
        <a:p>
          <a:endParaRPr lang="en-US"/>
        </a:p>
      </dgm:t>
    </dgm:pt>
    <dgm:pt modelId="{43ADF426-6238-4DAA-8E1C-CB8731049DE3}" type="pres">
      <dgm:prSet presAssocID="{DDA6AE53-3CA7-4752-B1C7-A6A6BD8F68F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4E01AD6-0B39-42C4-91E5-721E298EE74B}" type="pres">
      <dgm:prSet presAssocID="{28DD4280-B7F5-4AD5-96A5-C7D5FDF73738}" presName="hierRoot1" presStyleCnt="0">
        <dgm:presLayoutVars>
          <dgm:hierBranch val="init"/>
        </dgm:presLayoutVars>
      </dgm:prSet>
      <dgm:spPr/>
    </dgm:pt>
    <dgm:pt modelId="{99DED48A-C930-4AE5-B23D-6D00B509CB72}" type="pres">
      <dgm:prSet presAssocID="{28DD4280-B7F5-4AD5-96A5-C7D5FDF73738}" presName="rootComposite1" presStyleCnt="0"/>
      <dgm:spPr/>
    </dgm:pt>
    <dgm:pt modelId="{A1811267-C59A-4DB8-A5CE-E9380AD7C46C}" type="pres">
      <dgm:prSet presAssocID="{28DD4280-B7F5-4AD5-96A5-C7D5FDF73738}" presName="rootText1" presStyleLbl="node0" presStyleIdx="0" presStyleCnt="1" custScaleX="293122" custScaleY="154322">
        <dgm:presLayoutVars>
          <dgm:chPref val="3"/>
        </dgm:presLayoutVars>
      </dgm:prSet>
      <dgm:spPr>
        <a:prstGeom prst="roundRect">
          <a:avLst/>
        </a:prstGeom>
      </dgm:spPr>
    </dgm:pt>
    <dgm:pt modelId="{F779D469-A473-4496-AC16-A3615C1ACECB}" type="pres">
      <dgm:prSet presAssocID="{28DD4280-B7F5-4AD5-96A5-C7D5FDF73738}" presName="rootConnector1" presStyleLbl="node1" presStyleIdx="0" presStyleCnt="0"/>
      <dgm:spPr/>
    </dgm:pt>
    <dgm:pt modelId="{58DD89A3-1656-45BA-BB4B-C3E893D1A531}" type="pres">
      <dgm:prSet presAssocID="{28DD4280-B7F5-4AD5-96A5-C7D5FDF73738}" presName="hierChild2" presStyleCnt="0"/>
      <dgm:spPr/>
    </dgm:pt>
    <dgm:pt modelId="{B2CAF66B-3161-4896-8FEB-E7BACAEBDD49}" type="pres">
      <dgm:prSet presAssocID="{03F54E06-CBE1-4539-86AE-3C303668EDB7}" presName="Name37" presStyleLbl="parChTrans1D2" presStyleIdx="0" presStyleCnt="3"/>
      <dgm:spPr/>
    </dgm:pt>
    <dgm:pt modelId="{AE687E33-FA45-488F-9209-85A26C320B77}" type="pres">
      <dgm:prSet presAssocID="{9384AD89-2342-4EC7-B511-13791385DF47}" presName="hierRoot2" presStyleCnt="0">
        <dgm:presLayoutVars>
          <dgm:hierBranch val="init"/>
        </dgm:presLayoutVars>
      </dgm:prSet>
      <dgm:spPr/>
    </dgm:pt>
    <dgm:pt modelId="{EED3A8AF-2528-42CE-8B97-0B8726829861}" type="pres">
      <dgm:prSet presAssocID="{9384AD89-2342-4EC7-B511-13791385DF47}" presName="rootComposite" presStyleCnt="0"/>
      <dgm:spPr/>
    </dgm:pt>
    <dgm:pt modelId="{7C054AEE-5F1F-4350-BF36-082FA245DF0D}" type="pres">
      <dgm:prSet presAssocID="{9384AD89-2342-4EC7-B511-13791385DF47}" presName="rootText" presStyleLbl="node2" presStyleIdx="0" presStyleCnt="3" custScaleX="206276">
        <dgm:presLayoutVars>
          <dgm:chPref val="3"/>
        </dgm:presLayoutVars>
      </dgm:prSet>
      <dgm:spPr>
        <a:prstGeom prst="roundRect">
          <a:avLst/>
        </a:prstGeom>
      </dgm:spPr>
    </dgm:pt>
    <dgm:pt modelId="{7B3073A8-94DD-4281-B1F8-07AC89F28BA2}" type="pres">
      <dgm:prSet presAssocID="{9384AD89-2342-4EC7-B511-13791385DF47}" presName="rootConnector" presStyleLbl="node2" presStyleIdx="0" presStyleCnt="3"/>
      <dgm:spPr/>
    </dgm:pt>
    <dgm:pt modelId="{8014E93A-97C6-47B8-8D93-90716C5602CC}" type="pres">
      <dgm:prSet presAssocID="{9384AD89-2342-4EC7-B511-13791385DF47}" presName="hierChild4" presStyleCnt="0"/>
      <dgm:spPr/>
    </dgm:pt>
    <dgm:pt modelId="{F1EC31DF-D976-4AA8-A998-04F46ABF4E98}" type="pres">
      <dgm:prSet presAssocID="{55CFBBB9-603C-4C38-AD7C-F8384ED2CC05}" presName="Name37" presStyleLbl="parChTrans1D3" presStyleIdx="0" presStyleCnt="7"/>
      <dgm:spPr/>
    </dgm:pt>
    <dgm:pt modelId="{AFD9B346-7794-4519-8B80-AE92DB331B1D}" type="pres">
      <dgm:prSet presAssocID="{FE16E6F8-F2E8-4877-89EA-2A9D54A479E4}" presName="hierRoot2" presStyleCnt="0">
        <dgm:presLayoutVars>
          <dgm:hierBranch val="init"/>
        </dgm:presLayoutVars>
      </dgm:prSet>
      <dgm:spPr/>
    </dgm:pt>
    <dgm:pt modelId="{5380A4B8-5B1A-4F3D-8DD2-0D370F7C4A79}" type="pres">
      <dgm:prSet presAssocID="{FE16E6F8-F2E8-4877-89EA-2A9D54A479E4}" presName="rootComposite" presStyleCnt="0"/>
      <dgm:spPr/>
    </dgm:pt>
    <dgm:pt modelId="{663467CA-4E55-4B80-80E2-6E6C869B3E9D}" type="pres">
      <dgm:prSet presAssocID="{FE16E6F8-F2E8-4877-89EA-2A9D54A479E4}" presName="rootText" presStyleLbl="node3" presStyleIdx="0" presStyleCnt="7" custScaleX="133700">
        <dgm:presLayoutVars>
          <dgm:chPref val="3"/>
        </dgm:presLayoutVars>
      </dgm:prSet>
      <dgm:spPr/>
    </dgm:pt>
    <dgm:pt modelId="{E3634C88-3F17-4451-B79C-5CCEDF3D0D55}" type="pres">
      <dgm:prSet presAssocID="{FE16E6F8-F2E8-4877-89EA-2A9D54A479E4}" presName="rootConnector" presStyleLbl="node3" presStyleIdx="0" presStyleCnt="7"/>
      <dgm:spPr/>
    </dgm:pt>
    <dgm:pt modelId="{C82DF1E2-3DEB-4189-9F84-F093DA85BCC5}" type="pres">
      <dgm:prSet presAssocID="{FE16E6F8-F2E8-4877-89EA-2A9D54A479E4}" presName="hierChild4" presStyleCnt="0"/>
      <dgm:spPr/>
    </dgm:pt>
    <dgm:pt modelId="{7F48F4E7-4284-474F-95E3-0C918EF69E45}" type="pres">
      <dgm:prSet presAssocID="{FE16E6F8-F2E8-4877-89EA-2A9D54A479E4}" presName="hierChild5" presStyleCnt="0"/>
      <dgm:spPr/>
    </dgm:pt>
    <dgm:pt modelId="{40E036FD-91E2-46DB-8BF9-0F8ACAC87DAF}" type="pres">
      <dgm:prSet presAssocID="{9384AD89-2342-4EC7-B511-13791385DF47}" presName="hierChild5" presStyleCnt="0"/>
      <dgm:spPr/>
    </dgm:pt>
    <dgm:pt modelId="{B9950C0F-D069-418A-8B7E-DC952E99F8AA}" type="pres">
      <dgm:prSet presAssocID="{410BFBDC-8FDD-43D2-87D9-F47922A66764}" presName="Name37" presStyleLbl="parChTrans1D2" presStyleIdx="1" presStyleCnt="3"/>
      <dgm:spPr/>
    </dgm:pt>
    <dgm:pt modelId="{435ED5BC-1098-45AB-96E5-E94A67C05A74}" type="pres">
      <dgm:prSet presAssocID="{D51E8A28-7D65-4DD7-BF1E-36C2B07890E0}" presName="hierRoot2" presStyleCnt="0">
        <dgm:presLayoutVars>
          <dgm:hierBranch val="init"/>
        </dgm:presLayoutVars>
      </dgm:prSet>
      <dgm:spPr/>
    </dgm:pt>
    <dgm:pt modelId="{DCA28DFC-B1AB-4344-9584-69A7AE220EFA}" type="pres">
      <dgm:prSet presAssocID="{D51E8A28-7D65-4DD7-BF1E-36C2B07890E0}" presName="rootComposite" presStyleCnt="0"/>
      <dgm:spPr/>
    </dgm:pt>
    <dgm:pt modelId="{F0F630C9-D75C-4A3F-848B-864065107079}" type="pres">
      <dgm:prSet presAssocID="{D51E8A28-7D65-4DD7-BF1E-36C2B07890E0}" presName="rootText" presStyleLbl="node2" presStyleIdx="1" presStyleCnt="3" custScaleX="229532">
        <dgm:presLayoutVars>
          <dgm:chPref val="3"/>
        </dgm:presLayoutVars>
      </dgm:prSet>
      <dgm:spPr>
        <a:prstGeom prst="roundRect">
          <a:avLst/>
        </a:prstGeom>
      </dgm:spPr>
    </dgm:pt>
    <dgm:pt modelId="{ED54B02A-36CC-4E37-87CB-7D32DAF3B5CF}" type="pres">
      <dgm:prSet presAssocID="{D51E8A28-7D65-4DD7-BF1E-36C2B07890E0}" presName="rootConnector" presStyleLbl="node2" presStyleIdx="1" presStyleCnt="3"/>
      <dgm:spPr/>
    </dgm:pt>
    <dgm:pt modelId="{156F6255-5BA1-4C17-B6D6-A4F7282A7746}" type="pres">
      <dgm:prSet presAssocID="{D51E8A28-7D65-4DD7-BF1E-36C2B07890E0}" presName="hierChild4" presStyleCnt="0"/>
      <dgm:spPr/>
    </dgm:pt>
    <dgm:pt modelId="{F35B7E7C-3C15-44B3-92BB-86844FA49E4C}" type="pres">
      <dgm:prSet presAssocID="{E0F3CD95-09B4-4E51-A4E5-C22C9D915105}" presName="Name37" presStyleLbl="parChTrans1D3" presStyleIdx="1" presStyleCnt="7"/>
      <dgm:spPr/>
    </dgm:pt>
    <dgm:pt modelId="{BD7EE61A-BBFA-4D24-B84D-B679A4DE8A29}" type="pres">
      <dgm:prSet presAssocID="{90655693-75C4-4E23-A132-E0B9A97280E6}" presName="hierRoot2" presStyleCnt="0">
        <dgm:presLayoutVars>
          <dgm:hierBranch val="init"/>
        </dgm:presLayoutVars>
      </dgm:prSet>
      <dgm:spPr/>
    </dgm:pt>
    <dgm:pt modelId="{73F43A14-1F56-411F-88C4-18EC6C5AB77E}" type="pres">
      <dgm:prSet presAssocID="{90655693-75C4-4E23-A132-E0B9A97280E6}" presName="rootComposite" presStyleCnt="0"/>
      <dgm:spPr/>
    </dgm:pt>
    <dgm:pt modelId="{934548F3-B9B4-4978-BBE4-CF71A872849A}" type="pres">
      <dgm:prSet presAssocID="{90655693-75C4-4E23-A132-E0B9A97280E6}" presName="rootText" presStyleLbl="node3" presStyleIdx="1" presStyleCnt="7" custScaleX="169646">
        <dgm:presLayoutVars>
          <dgm:chPref val="3"/>
        </dgm:presLayoutVars>
      </dgm:prSet>
      <dgm:spPr/>
    </dgm:pt>
    <dgm:pt modelId="{AAC23124-C880-4E38-B649-932C38ACEE41}" type="pres">
      <dgm:prSet presAssocID="{90655693-75C4-4E23-A132-E0B9A97280E6}" presName="rootConnector" presStyleLbl="node3" presStyleIdx="1" presStyleCnt="7"/>
      <dgm:spPr/>
    </dgm:pt>
    <dgm:pt modelId="{02D09FA2-89DD-43AC-A5D6-FC9720985AEC}" type="pres">
      <dgm:prSet presAssocID="{90655693-75C4-4E23-A132-E0B9A97280E6}" presName="hierChild4" presStyleCnt="0"/>
      <dgm:spPr/>
    </dgm:pt>
    <dgm:pt modelId="{857D4020-0319-4D97-AF20-D83AF6721FE3}" type="pres">
      <dgm:prSet presAssocID="{90655693-75C4-4E23-A132-E0B9A97280E6}" presName="hierChild5" presStyleCnt="0"/>
      <dgm:spPr/>
    </dgm:pt>
    <dgm:pt modelId="{4C419E02-10C8-44AB-9E83-04661EBE847A}" type="pres">
      <dgm:prSet presAssocID="{762975D4-D78C-4668-AEA8-ABD4A280DDBC}" presName="Name37" presStyleLbl="parChTrans1D3" presStyleIdx="2" presStyleCnt="7"/>
      <dgm:spPr/>
    </dgm:pt>
    <dgm:pt modelId="{C56397E4-32DE-481C-AF46-34C57B5AD086}" type="pres">
      <dgm:prSet presAssocID="{F21987B2-78E6-40B9-97F3-B4B801A73817}" presName="hierRoot2" presStyleCnt="0">
        <dgm:presLayoutVars>
          <dgm:hierBranch val="init"/>
        </dgm:presLayoutVars>
      </dgm:prSet>
      <dgm:spPr/>
    </dgm:pt>
    <dgm:pt modelId="{BB1368C1-D0F0-4E38-A6A1-EF5A14C14EDC}" type="pres">
      <dgm:prSet presAssocID="{F21987B2-78E6-40B9-97F3-B4B801A73817}" presName="rootComposite" presStyleCnt="0"/>
      <dgm:spPr/>
    </dgm:pt>
    <dgm:pt modelId="{9882FB67-2FB3-408A-9636-0C4F09E46DF9}" type="pres">
      <dgm:prSet presAssocID="{F21987B2-78E6-40B9-97F3-B4B801A73817}" presName="rootText" presStyleLbl="node3" presStyleIdx="2" presStyleCnt="7" custScaleX="169646">
        <dgm:presLayoutVars>
          <dgm:chPref val="3"/>
        </dgm:presLayoutVars>
      </dgm:prSet>
      <dgm:spPr/>
    </dgm:pt>
    <dgm:pt modelId="{B6B25E29-BFD3-4E24-874D-01CB4952DC5E}" type="pres">
      <dgm:prSet presAssocID="{F21987B2-78E6-40B9-97F3-B4B801A73817}" presName="rootConnector" presStyleLbl="node3" presStyleIdx="2" presStyleCnt="7"/>
      <dgm:spPr/>
    </dgm:pt>
    <dgm:pt modelId="{18284AD7-810E-448E-9FB6-7CC4BB604414}" type="pres">
      <dgm:prSet presAssocID="{F21987B2-78E6-40B9-97F3-B4B801A73817}" presName="hierChild4" presStyleCnt="0"/>
      <dgm:spPr/>
    </dgm:pt>
    <dgm:pt modelId="{652FF80E-E3A2-47D0-903E-136815AFAA69}" type="pres">
      <dgm:prSet presAssocID="{F21987B2-78E6-40B9-97F3-B4B801A73817}" presName="hierChild5" presStyleCnt="0"/>
      <dgm:spPr/>
    </dgm:pt>
    <dgm:pt modelId="{046FB921-C488-4766-AFC3-3275E56A69F1}" type="pres">
      <dgm:prSet presAssocID="{2963B54B-0F7B-4DEF-8AFD-A1BD5C152E56}" presName="Name37" presStyleLbl="parChTrans1D3" presStyleIdx="3" presStyleCnt="7"/>
      <dgm:spPr/>
    </dgm:pt>
    <dgm:pt modelId="{25EE996A-4D0A-477B-818F-1C2D99701157}" type="pres">
      <dgm:prSet presAssocID="{8F9E3CCB-0EA5-4121-8417-5C71748357B2}" presName="hierRoot2" presStyleCnt="0">
        <dgm:presLayoutVars>
          <dgm:hierBranch val="init"/>
        </dgm:presLayoutVars>
      </dgm:prSet>
      <dgm:spPr/>
    </dgm:pt>
    <dgm:pt modelId="{68C553D4-88BE-4887-B3A5-726B98F41238}" type="pres">
      <dgm:prSet presAssocID="{8F9E3CCB-0EA5-4121-8417-5C71748357B2}" presName="rootComposite" presStyleCnt="0"/>
      <dgm:spPr/>
    </dgm:pt>
    <dgm:pt modelId="{DA9ADDBE-A31C-48A4-8EE3-11FBF458C394}" type="pres">
      <dgm:prSet presAssocID="{8F9E3CCB-0EA5-4121-8417-5C71748357B2}" presName="rootText" presStyleLbl="node3" presStyleIdx="3" presStyleCnt="7" custScaleX="169646">
        <dgm:presLayoutVars>
          <dgm:chPref val="3"/>
        </dgm:presLayoutVars>
      </dgm:prSet>
      <dgm:spPr/>
    </dgm:pt>
    <dgm:pt modelId="{9B1A484D-CD22-4EAC-8356-B7601BF78CD0}" type="pres">
      <dgm:prSet presAssocID="{8F9E3CCB-0EA5-4121-8417-5C71748357B2}" presName="rootConnector" presStyleLbl="node3" presStyleIdx="3" presStyleCnt="7"/>
      <dgm:spPr/>
    </dgm:pt>
    <dgm:pt modelId="{73CF75C5-F02E-4077-B3C7-AA9622132BC6}" type="pres">
      <dgm:prSet presAssocID="{8F9E3CCB-0EA5-4121-8417-5C71748357B2}" presName="hierChild4" presStyleCnt="0"/>
      <dgm:spPr/>
    </dgm:pt>
    <dgm:pt modelId="{A8D404A7-6854-4A2A-ABFB-62B1CB8EC9ED}" type="pres">
      <dgm:prSet presAssocID="{8F9E3CCB-0EA5-4121-8417-5C71748357B2}" presName="hierChild5" presStyleCnt="0"/>
      <dgm:spPr/>
    </dgm:pt>
    <dgm:pt modelId="{61E93A9D-54E4-4A63-A673-6D934E3FB173}" type="pres">
      <dgm:prSet presAssocID="{9E132AAD-6201-4BF6-B640-8879DC906AEF}" presName="Name37" presStyleLbl="parChTrans1D3" presStyleIdx="4" presStyleCnt="7"/>
      <dgm:spPr/>
    </dgm:pt>
    <dgm:pt modelId="{3273E1CB-E025-4C6C-B40D-71383C2C93F8}" type="pres">
      <dgm:prSet presAssocID="{4F2D0A62-E1E7-45A5-B7BB-52842B9F084D}" presName="hierRoot2" presStyleCnt="0">
        <dgm:presLayoutVars>
          <dgm:hierBranch val="init"/>
        </dgm:presLayoutVars>
      </dgm:prSet>
      <dgm:spPr/>
    </dgm:pt>
    <dgm:pt modelId="{374C0AA0-AAC0-46D1-9731-CE7101F66532}" type="pres">
      <dgm:prSet presAssocID="{4F2D0A62-E1E7-45A5-B7BB-52842B9F084D}" presName="rootComposite" presStyleCnt="0"/>
      <dgm:spPr/>
    </dgm:pt>
    <dgm:pt modelId="{95D48112-6169-4346-86D4-73BDFEE44B21}" type="pres">
      <dgm:prSet presAssocID="{4F2D0A62-E1E7-45A5-B7BB-52842B9F084D}" presName="rootText" presStyleLbl="node3" presStyleIdx="4" presStyleCnt="7" custScaleX="172759">
        <dgm:presLayoutVars>
          <dgm:chPref val="3"/>
        </dgm:presLayoutVars>
      </dgm:prSet>
      <dgm:spPr/>
    </dgm:pt>
    <dgm:pt modelId="{851E8F06-7EE0-4869-9AB6-2E38D43CC47D}" type="pres">
      <dgm:prSet presAssocID="{4F2D0A62-E1E7-45A5-B7BB-52842B9F084D}" presName="rootConnector" presStyleLbl="node3" presStyleIdx="4" presStyleCnt="7"/>
      <dgm:spPr/>
    </dgm:pt>
    <dgm:pt modelId="{A21869A9-D392-45BC-8A49-6E8022183BF4}" type="pres">
      <dgm:prSet presAssocID="{4F2D0A62-E1E7-45A5-B7BB-52842B9F084D}" presName="hierChild4" presStyleCnt="0"/>
      <dgm:spPr/>
    </dgm:pt>
    <dgm:pt modelId="{35770D72-EFD3-4874-82E1-053CF9E8FBD2}" type="pres">
      <dgm:prSet presAssocID="{4F2D0A62-E1E7-45A5-B7BB-52842B9F084D}" presName="hierChild5" presStyleCnt="0"/>
      <dgm:spPr/>
    </dgm:pt>
    <dgm:pt modelId="{5248ABAE-5F79-44CA-8A2B-608408F2D4EF}" type="pres">
      <dgm:prSet presAssocID="{D51E8A28-7D65-4DD7-BF1E-36C2B07890E0}" presName="hierChild5" presStyleCnt="0"/>
      <dgm:spPr/>
    </dgm:pt>
    <dgm:pt modelId="{71E25478-2E38-43A7-A62B-69D961800B01}" type="pres">
      <dgm:prSet presAssocID="{CEAE6658-8FD5-4314-B194-B3E11036A25B}" presName="Name37" presStyleLbl="parChTrans1D2" presStyleIdx="2" presStyleCnt="3"/>
      <dgm:spPr/>
    </dgm:pt>
    <dgm:pt modelId="{C7061AF8-2183-488B-91D4-3FB512EFBC41}" type="pres">
      <dgm:prSet presAssocID="{BFB4D9E3-FF03-442E-9E17-1344C5F87CB9}" presName="hierRoot2" presStyleCnt="0">
        <dgm:presLayoutVars>
          <dgm:hierBranch val="init"/>
        </dgm:presLayoutVars>
      </dgm:prSet>
      <dgm:spPr/>
    </dgm:pt>
    <dgm:pt modelId="{D0673910-00D6-44A7-9791-ECA8E5F9964A}" type="pres">
      <dgm:prSet presAssocID="{BFB4D9E3-FF03-442E-9E17-1344C5F87CB9}" presName="rootComposite" presStyleCnt="0"/>
      <dgm:spPr/>
    </dgm:pt>
    <dgm:pt modelId="{7F766186-3B73-4786-946D-DBB737EAAAC0}" type="pres">
      <dgm:prSet presAssocID="{BFB4D9E3-FF03-442E-9E17-1344C5F87CB9}" presName="rootText" presStyleLbl="node2" presStyleIdx="2" presStyleCnt="3" custScaleX="235439">
        <dgm:presLayoutVars>
          <dgm:chPref val="3"/>
        </dgm:presLayoutVars>
      </dgm:prSet>
      <dgm:spPr>
        <a:prstGeom prst="roundRect">
          <a:avLst/>
        </a:prstGeom>
      </dgm:spPr>
    </dgm:pt>
    <dgm:pt modelId="{B391555B-E12B-46B2-9611-0D4CDC4962D7}" type="pres">
      <dgm:prSet presAssocID="{BFB4D9E3-FF03-442E-9E17-1344C5F87CB9}" presName="rootConnector" presStyleLbl="node2" presStyleIdx="2" presStyleCnt="3"/>
      <dgm:spPr/>
    </dgm:pt>
    <dgm:pt modelId="{942632FB-4394-462D-ADBE-4C04A99065BF}" type="pres">
      <dgm:prSet presAssocID="{BFB4D9E3-FF03-442E-9E17-1344C5F87CB9}" presName="hierChild4" presStyleCnt="0"/>
      <dgm:spPr/>
    </dgm:pt>
    <dgm:pt modelId="{A894F9D9-24A5-4384-9767-AFE882793932}" type="pres">
      <dgm:prSet presAssocID="{E1BDFC81-E28D-4F8A-B4C6-F2AFBD45EDEC}" presName="Name37" presStyleLbl="parChTrans1D3" presStyleIdx="5" presStyleCnt="7"/>
      <dgm:spPr/>
    </dgm:pt>
    <dgm:pt modelId="{55904936-0EB1-402A-858D-D45436D0A91A}" type="pres">
      <dgm:prSet presAssocID="{138358A6-5ED8-42D6-A075-17D7EE6F30A0}" presName="hierRoot2" presStyleCnt="0">
        <dgm:presLayoutVars>
          <dgm:hierBranch val="init"/>
        </dgm:presLayoutVars>
      </dgm:prSet>
      <dgm:spPr/>
    </dgm:pt>
    <dgm:pt modelId="{C81B8E6E-C341-49AE-B360-A2B57C17BAB7}" type="pres">
      <dgm:prSet presAssocID="{138358A6-5ED8-42D6-A075-17D7EE6F30A0}" presName="rootComposite" presStyleCnt="0"/>
      <dgm:spPr/>
    </dgm:pt>
    <dgm:pt modelId="{3FDF0C58-AE58-47E2-B9F0-E9201754ABC6}" type="pres">
      <dgm:prSet presAssocID="{138358A6-5ED8-42D6-A075-17D7EE6F30A0}" presName="rootText" presStyleLbl="node3" presStyleIdx="5" presStyleCnt="7" custScaleX="163006">
        <dgm:presLayoutVars>
          <dgm:chPref val="3"/>
        </dgm:presLayoutVars>
      </dgm:prSet>
      <dgm:spPr/>
    </dgm:pt>
    <dgm:pt modelId="{E7AC5166-A393-490E-9A05-2F69064A207D}" type="pres">
      <dgm:prSet presAssocID="{138358A6-5ED8-42D6-A075-17D7EE6F30A0}" presName="rootConnector" presStyleLbl="node3" presStyleIdx="5" presStyleCnt="7"/>
      <dgm:spPr/>
    </dgm:pt>
    <dgm:pt modelId="{92237614-4E79-40E4-9713-D4BDEB30B095}" type="pres">
      <dgm:prSet presAssocID="{138358A6-5ED8-42D6-A075-17D7EE6F30A0}" presName="hierChild4" presStyleCnt="0"/>
      <dgm:spPr/>
    </dgm:pt>
    <dgm:pt modelId="{085C58E2-C8F1-49D2-A76F-5602814840E5}" type="pres">
      <dgm:prSet presAssocID="{138358A6-5ED8-42D6-A075-17D7EE6F30A0}" presName="hierChild5" presStyleCnt="0"/>
      <dgm:spPr/>
    </dgm:pt>
    <dgm:pt modelId="{DE745E6C-75BC-4B88-9478-7073AB746B4B}" type="pres">
      <dgm:prSet presAssocID="{C084F8A7-79E3-4F2F-B3A8-26F3477E8115}" presName="Name37" presStyleLbl="parChTrans1D3" presStyleIdx="6" presStyleCnt="7"/>
      <dgm:spPr/>
    </dgm:pt>
    <dgm:pt modelId="{7A37545E-1DF2-44DF-809B-367A9E796F4E}" type="pres">
      <dgm:prSet presAssocID="{6CF19BD5-42BC-4DAA-AF0D-08BC04EB48C9}" presName="hierRoot2" presStyleCnt="0">
        <dgm:presLayoutVars>
          <dgm:hierBranch val="init"/>
        </dgm:presLayoutVars>
      </dgm:prSet>
      <dgm:spPr/>
    </dgm:pt>
    <dgm:pt modelId="{809997C9-05AA-4F8B-8735-CDB6FAAFAB82}" type="pres">
      <dgm:prSet presAssocID="{6CF19BD5-42BC-4DAA-AF0D-08BC04EB48C9}" presName="rootComposite" presStyleCnt="0"/>
      <dgm:spPr/>
    </dgm:pt>
    <dgm:pt modelId="{8E02212E-BD3A-4840-8650-E49276FCADE0}" type="pres">
      <dgm:prSet presAssocID="{6CF19BD5-42BC-4DAA-AF0D-08BC04EB48C9}" presName="rootText" presStyleLbl="node3" presStyleIdx="6" presStyleCnt="7" custScaleX="165346">
        <dgm:presLayoutVars>
          <dgm:chPref val="3"/>
        </dgm:presLayoutVars>
      </dgm:prSet>
      <dgm:spPr/>
    </dgm:pt>
    <dgm:pt modelId="{4D8BF066-60DE-4982-967E-B17D5A006FC5}" type="pres">
      <dgm:prSet presAssocID="{6CF19BD5-42BC-4DAA-AF0D-08BC04EB48C9}" presName="rootConnector" presStyleLbl="node3" presStyleIdx="6" presStyleCnt="7"/>
      <dgm:spPr/>
    </dgm:pt>
    <dgm:pt modelId="{9ED5B0F5-E2CB-4AEF-B15A-201D98B95CC3}" type="pres">
      <dgm:prSet presAssocID="{6CF19BD5-42BC-4DAA-AF0D-08BC04EB48C9}" presName="hierChild4" presStyleCnt="0"/>
      <dgm:spPr/>
    </dgm:pt>
    <dgm:pt modelId="{8E2C3942-AA69-429C-80BE-8FDDA4CCE9F4}" type="pres">
      <dgm:prSet presAssocID="{6CF19BD5-42BC-4DAA-AF0D-08BC04EB48C9}" presName="hierChild5" presStyleCnt="0"/>
      <dgm:spPr/>
    </dgm:pt>
    <dgm:pt modelId="{9E33C77A-96C4-4991-BE30-54633EE4CE30}" type="pres">
      <dgm:prSet presAssocID="{BFB4D9E3-FF03-442E-9E17-1344C5F87CB9}" presName="hierChild5" presStyleCnt="0"/>
      <dgm:spPr/>
    </dgm:pt>
    <dgm:pt modelId="{CB8AB7D8-2999-424B-BC76-7874C703B993}" type="pres">
      <dgm:prSet presAssocID="{28DD4280-B7F5-4AD5-96A5-C7D5FDF73738}" presName="hierChild3" presStyleCnt="0"/>
      <dgm:spPr/>
    </dgm:pt>
  </dgm:ptLst>
  <dgm:cxnLst>
    <dgm:cxn modelId="{07798D05-286F-4DB1-88F5-FC1712A421DD}" type="presOf" srcId="{6CF19BD5-42BC-4DAA-AF0D-08BC04EB48C9}" destId="{4D8BF066-60DE-4982-967E-B17D5A006FC5}" srcOrd="1" destOrd="0" presId="urn:microsoft.com/office/officeart/2005/8/layout/orgChart1"/>
    <dgm:cxn modelId="{3C31C706-294B-4A27-BF5B-7D818ABB4185}" type="presOf" srcId="{9384AD89-2342-4EC7-B511-13791385DF47}" destId="{7C054AEE-5F1F-4350-BF36-082FA245DF0D}" srcOrd="0" destOrd="0" presId="urn:microsoft.com/office/officeart/2005/8/layout/orgChart1"/>
    <dgm:cxn modelId="{D2082F08-ADB1-48BE-9853-688E54BA12EC}" type="presOf" srcId="{F21987B2-78E6-40B9-97F3-B4B801A73817}" destId="{B6B25E29-BFD3-4E24-874D-01CB4952DC5E}" srcOrd="1" destOrd="0" presId="urn:microsoft.com/office/officeart/2005/8/layout/orgChart1"/>
    <dgm:cxn modelId="{78A9790B-0F4A-4641-9309-F4F441282385}" srcId="{D51E8A28-7D65-4DD7-BF1E-36C2B07890E0}" destId="{8F9E3CCB-0EA5-4121-8417-5C71748357B2}" srcOrd="2" destOrd="0" parTransId="{2963B54B-0F7B-4DEF-8AFD-A1BD5C152E56}" sibTransId="{C2ABEB8F-AA67-4399-8627-B7CBDE30CDF6}"/>
    <dgm:cxn modelId="{375DDC14-F293-4035-AD0D-AA868D46D2E1}" srcId="{28DD4280-B7F5-4AD5-96A5-C7D5FDF73738}" destId="{9384AD89-2342-4EC7-B511-13791385DF47}" srcOrd="0" destOrd="0" parTransId="{03F54E06-CBE1-4539-86AE-3C303668EDB7}" sibTransId="{8655B732-4FEA-4B76-82AE-574D8A727543}"/>
    <dgm:cxn modelId="{6D545718-679D-46C5-AB03-BC01E4EA3F86}" srcId="{D51E8A28-7D65-4DD7-BF1E-36C2B07890E0}" destId="{90655693-75C4-4E23-A132-E0B9A97280E6}" srcOrd="0" destOrd="0" parTransId="{E0F3CD95-09B4-4E51-A4E5-C22C9D915105}" sibTransId="{590FEFAF-4534-4A77-B411-501EA5774793}"/>
    <dgm:cxn modelId="{CDD5F518-A751-4156-9C5A-EEF2DD24284B}" type="presOf" srcId="{F21987B2-78E6-40B9-97F3-B4B801A73817}" destId="{9882FB67-2FB3-408A-9636-0C4F09E46DF9}" srcOrd="0" destOrd="0" presId="urn:microsoft.com/office/officeart/2005/8/layout/orgChart1"/>
    <dgm:cxn modelId="{45B5F320-BAD8-4CBA-9FA3-CE628D5D0F7E}" srcId="{BFB4D9E3-FF03-442E-9E17-1344C5F87CB9}" destId="{6CF19BD5-42BC-4DAA-AF0D-08BC04EB48C9}" srcOrd="1" destOrd="0" parTransId="{C084F8A7-79E3-4F2F-B3A8-26F3477E8115}" sibTransId="{FD06FD6D-3E14-474C-8F49-DE302934528A}"/>
    <dgm:cxn modelId="{443D9E26-25DB-43A5-9AA2-EA2FA83A2EB9}" type="presOf" srcId="{9384AD89-2342-4EC7-B511-13791385DF47}" destId="{7B3073A8-94DD-4281-B1F8-07AC89F28BA2}" srcOrd="1" destOrd="0" presId="urn:microsoft.com/office/officeart/2005/8/layout/orgChart1"/>
    <dgm:cxn modelId="{154DE12A-B980-4BFB-A36C-303C9AE40280}" type="presOf" srcId="{9E132AAD-6201-4BF6-B640-8879DC906AEF}" destId="{61E93A9D-54E4-4A63-A673-6D934E3FB173}" srcOrd="0" destOrd="0" presId="urn:microsoft.com/office/officeart/2005/8/layout/orgChart1"/>
    <dgm:cxn modelId="{3FE46438-2135-43C0-9B64-4CC7DB394F2F}" srcId="{D51E8A28-7D65-4DD7-BF1E-36C2B07890E0}" destId="{4F2D0A62-E1E7-45A5-B7BB-52842B9F084D}" srcOrd="3" destOrd="0" parTransId="{9E132AAD-6201-4BF6-B640-8879DC906AEF}" sibTransId="{54486748-DA1E-4E55-9A0C-DBCD3CC1BA01}"/>
    <dgm:cxn modelId="{5EA0ED3B-4BA5-457A-979F-C6C7DFB4758A}" type="presOf" srcId="{90655693-75C4-4E23-A132-E0B9A97280E6}" destId="{934548F3-B9B4-4978-BBE4-CF71A872849A}" srcOrd="0" destOrd="0" presId="urn:microsoft.com/office/officeart/2005/8/layout/orgChart1"/>
    <dgm:cxn modelId="{B6525F3D-1747-4CD7-8225-3433A59894D6}" type="presOf" srcId="{55CFBBB9-603C-4C38-AD7C-F8384ED2CC05}" destId="{F1EC31DF-D976-4AA8-A998-04F46ABF4E98}" srcOrd="0" destOrd="0" presId="urn:microsoft.com/office/officeart/2005/8/layout/orgChart1"/>
    <dgm:cxn modelId="{26844240-3915-4E69-8352-39F4F24FAB3B}" type="presOf" srcId="{E0F3CD95-09B4-4E51-A4E5-C22C9D915105}" destId="{F35B7E7C-3C15-44B3-92BB-86844FA49E4C}" srcOrd="0" destOrd="0" presId="urn:microsoft.com/office/officeart/2005/8/layout/orgChart1"/>
    <dgm:cxn modelId="{8084805E-E7D6-49FE-A1E9-EDEDAE2CAEFB}" srcId="{D51E8A28-7D65-4DD7-BF1E-36C2B07890E0}" destId="{F21987B2-78E6-40B9-97F3-B4B801A73817}" srcOrd="1" destOrd="0" parTransId="{762975D4-D78C-4668-AEA8-ABD4A280DDBC}" sibTransId="{23606DF0-0FC2-4F9C-B73E-C08B8651BBB5}"/>
    <dgm:cxn modelId="{C3635F5F-C2A5-4BD9-9FD3-959775C27204}" type="presOf" srcId="{D51E8A28-7D65-4DD7-BF1E-36C2B07890E0}" destId="{F0F630C9-D75C-4A3F-848B-864065107079}" srcOrd="0" destOrd="0" presId="urn:microsoft.com/office/officeart/2005/8/layout/orgChart1"/>
    <dgm:cxn modelId="{AA2C3946-3DBB-4E5F-ABFD-5341CB4500BC}" type="presOf" srcId="{28DD4280-B7F5-4AD5-96A5-C7D5FDF73738}" destId="{A1811267-C59A-4DB8-A5CE-E9380AD7C46C}" srcOrd="0" destOrd="0" presId="urn:microsoft.com/office/officeart/2005/8/layout/orgChart1"/>
    <dgm:cxn modelId="{66616052-F28C-4B45-8D1E-35E2996858CA}" type="presOf" srcId="{D51E8A28-7D65-4DD7-BF1E-36C2B07890E0}" destId="{ED54B02A-36CC-4E37-87CB-7D32DAF3B5CF}" srcOrd="1" destOrd="0" presId="urn:microsoft.com/office/officeart/2005/8/layout/orgChart1"/>
    <dgm:cxn modelId="{41DAA853-BF5A-4A63-8DA0-50224093D1E8}" type="presOf" srcId="{BFB4D9E3-FF03-442E-9E17-1344C5F87CB9}" destId="{7F766186-3B73-4786-946D-DBB737EAAAC0}" srcOrd="0" destOrd="0" presId="urn:microsoft.com/office/officeart/2005/8/layout/orgChart1"/>
    <dgm:cxn modelId="{72B2AD74-0984-41BF-B72B-38C206721477}" type="presOf" srcId="{8F9E3CCB-0EA5-4121-8417-5C71748357B2}" destId="{DA9ADDBE-A31C-48A4-8EE3-11FBF458C394}" srcOrd="0" destOrd="0" presId="urn:microsoft.com/office/officeart/2005/8/layout/orgChart1"/>
    <dgm:cxn modelId="{A4433C7A-BD31-480F-81A2-1FEC331956C5}" srcId="{BFB4D9E3-FF03-442E-9E17-1344C5F87CB9}" destId="{138358A6-5ED8-42D6-A075-17D7EE6F30A0}" srcOrd="0" destOrd="0" parTransId="{E1BDFC81-E28D-4F8A-B4C6-F2AFBD45EDEC}" sibTransId="{1E7F25E0-28ED-4737-B7CC-6CFB220DDDFB}"/>
    <dgm:cxn modelId="{F5C3425A-E970-4E91-AF91-4643E994E4D0}" type="presOf" srcId="{90655693-75C4-4E23-A132-E0B9A97280E6}" destId="{AAC23124-C880-4E38-B649-932C38ACEE41}" srcOrd="1" destOrd="0" presId="urn:microsoft.com/office/officeart/2005/8/layout/orgChart1"/>
    <dgm:cxn modelId="{2387D37A-B908-4340-A6D2-E0FD328DD53E}" type="presOf" srcId="{03F54E06-CBE1-4539-86AE-3C303668EDB7}" destId="{B2CAF66B-3161-4896-8FEB-E7BACAEBDD49}" srcOrd="0" destOrd="0" presId="urn:microsoft.com/office/officeart/2005/8/layout/orgChart1"/>
    <dgm:cxn modelId="{91F99E7C-2983-4522-9AD5-49252439EADD}" type="presOf" srcId="{6CF19BD5-42BC-4DAA-AF0D-08BC04EB48C9}" destId="{8E02212E-BD3A-4840-8650-E49276FCADE0}" srcOrd="0" destOrd="0" presId="urn:microsoft.com/office/officeart/2005/8/layout/orgChart1"/>
    <dgm:cxn modelId="{724AA280-985E-4D4F-9CA8-0E54BACF4BA2}" srcId="{DDA6AE53-3CA7-4752-B1C7-A6A6BD8F68F2}" destId="{28DD4280-B7F5-4AD5-96A5-C7D5FDF73738}" srcOrd="0" destOrd="0" parTransId="{E75033A1-8304-4848-8BB3-8D11108E84BF}" sibTransId="{0F54A7A5-2D3F-424B-90E1-B60D5DD532B9}"/>
    <dgm:cxn modelId="{9C545283-7A5D-41D9-81E1-003DDAE60217}" type="presOf" srcId="{FE16E6F8-F2E8-4877-89EA-2A9D54A479E4}" destId="{E3634C88-3F17-4451-B79C-5CCEDF3D0D55}" srcOrd="1" destOrd="0" presId="urn:microsoft.com/office/officeart/2005/8/layout/orgChart1"/>
    <dgm:cxn modelId="{F4C3E383-2D04-425F-9C91-D2D77D8E31B3}" type="presOf" srcId="{DDA6AE53-3CA7-4752-B1C7-A6A6BD8F68F2}" destId="{43ADF426-6238-4DAA-8E1C-CB8731049DE3}" srcOrd="0" destOrd="0" presId="urn:microsoft.com/office/officeart/2005/8/layout/orgChart1"/>
    <dgm:cxn modelId="{06DEE086-0DAC-4853-82ED-7A662C72B493}" srcId="{28DD4280-B7F5-4AD5-96A5-C7D5FDF73738}" destId="{BFB4D9E3-FF03-442E-9E17-1344C5F87CB9}" srcOrd="2" destOrd="0" parTransId="{CEAE6658-8FD5-4314-B194-B3E11036A25B}" sibTransId="{A0E150DD-9319-4BEE-AE55-402F5E12B3D7}"/>
    <dgm:cxn modelId="{602C298A-C545-4E02-AE23-2F57374671A6}" type="presOf" srcId="{410BFBDC-8FDD-43D2-87D9-F47922A66764}" destId="{B9950C0F-D069-418A-8B7E-DC952E99F8AA}" srcOrd="0" destOrd="0" presId="urn:microsoft.com/office/officeart/2005/8/layout/orgChart1"/>
    <dgm:cxn modelId="{BFE14A8D-BDDC-4535-8ECA-D9BCDE1637E6}" srcId="{9384AD89-2342-4EC7-B511-13791385DF47}" destId="{FE16E6F8-F2E8-4877-89EA-2A9D54A479E4}" srcOrd="0" destOrd="0" parTransId="{55CFBBB9-603C-4C38-AD7C-F8384ED2CC05}" sibTransId="{F4C9A4EF-B17D-4B5B-AC27-2928F4A3678D}"/>
    <dgm:cxn modelId="{02E2C593-09B8-4CD5-B683-9A5866A79B77}" type="presOf" srcId="{138358A6-5ED8-42D6-A075-17D7EE6F30A0}" destId="{E7AC5166-A393-490E-9A05-2F69064A207D}" srcOrd="1" destOrd="0" presId="urn:microsoft.com/office/officeart/2005/8/layout/orgChart1"/>
    <dgm:cxn modelId="{69A5099B-2FDB-4704-A422-B6CE75957C8E}" type="presOf" srcId="{138358A6-5ED8-42D6-A075-17D7EE6F30A0}" destId="{3FDF0C58-AE58-47E2-B9F0-E9201754ABC6}" srcOrd="0" destOrd="0" presId="urn:microsoft.com/office/officeart/2005/8/layout/orgChart1"/>
    <dgm:cxn modelId="{254D9FAE-DFFE-401D-B2A2-1CFB76DDE72B}" type="presOf" srcId="{28DD4280-B7F5-4AD5-96A5-C7D5FDF73738}" destId="{F779D469-A473-4496-AC16-A3615C1ACECB}" srcOrd="1" destOrd="0" presId="urn:microsoft.com/office/officeart/2005/8/layout/orgChart1"/>
    <dgm:cxn modelId="{8976BEB0-10B6-4122-91B6-4A04A27E80EB}" type="presOf" srcId="{FE16E6F8-F2E8-4877-89EA-2A9D54A479E4}" destId="{663467CA-4E55-4B80-80E2-6E6C869B3E9D}" srcOrd="0" destOrd="0" presId="urn:microsoft.com/office/officeart/2005/8/layout/orgChart1"/>
    <dgm:cxn modelId="{68DB9FC3-3611-4367-B31F-53E12B83094B}" type="presOf" srcId="{E1BDFC81-E28D-4F8A-B4C6-F2AFBD45EDEC}" destId="{A894F9D9-24A5-4384-9767-AFE882793932}" srcOrd="0" destOrd="0" presId="urn:microsoft.com/office/officeart/2005/8/layout/orgChart1"/>
    <dgm:cxn modelId="{E45621C5-4FC6-4B6D-8B76-0FAFC60C4DD1}" type="presOf" srcId="{762975D4-D78C-4668-AEA8-ABD4A280DDBC}" destId="{4C419E02-10C8-44AB-9E83-04661EBE847A}" srcOrd="0" destOrd="0" presId="urn:microsoft.com/office/officeart/2005/8/layout/orgChart1"/>
    <dgm:cxn modelId="{0D72A0D3-B7DE-403E-B5C8-419F995DB6F2}" type="presOf" srcId="{CEAE6658-8FD5-4314-B194-B3E11036A25B}" destId="{71E25478-2E38-43A7-A62B-69D961800B01}" srcOrd="0" destOrd="0" presId="urn:microsoft.com/office/officeart/2005/8/layout/orgChart1"/>
    <dgm:cxn modelId="{FB5E5DD9-E6F2-42FE-A1FE-116F0192EE73}" type="presOf" srcId="{8F9E3CCB-0EA5-4121-8417-5C71748357B2}" destId="{9B1A484D-CD22-4EAC-8356-B7601BF78CD0}" srcOrd="1" destOrd="0" presId="urn:microsoft.com/office/officeart/2005/8/layout/orgChart1"/>
    <dgm:cxn modelId="{D879B8E3-0827-4C53-BA64-71EB97C7E521}" type="presOf" srcId="{4F2D0A62-E1E7-45A5-B7BB-52842B9F084D}" destId="{95D48112-6169-4346-86D4-73BDFEE44B21}" srcOrd="0" destOrd="0" presId="urn:microsoft.com/office/officeart/2005/8/layout/orgChart1"/>
    <dgm:cxn modelId="{61B6DBEF-D946-4E37-916D-40A0A45A3BAF}" type="presOf" srcId="{2963B54B-0F7B-4DEF-8AFD-A1BD5C152E56}" destId="{046FB921-C488-4766-AFC3-3275E56A69F1}" srcOrd="0" destOrd="0" presId="urn:microsoft.com/office/officeart/2005/8/layout/orgChart1"/>
    <dgm:cxn modelId="{CE5378F0-3297-431E-A3C3-0A3065E96297}" type="presOf" srcId="{BFB4D9E3-FF03-442E-9E17-1344C5F87CB9}" destId="{B391555B-E12B-46B2-9611-0D4CDC4962D7}" srcOrd="1" destOrd="0" presId="urn:microsoft.com/office/officeart/2005/8/layout/orgChart1"/>
    <dgm:cxn modelId="{72E99AF2-A5F1-4F7F-B9C3-1E0AD467A499}" srcId="{28DD4280-B7F5-4AD5-96A5-C7D5FDF73738}" destId="{D51E8A28-7D65-4DD7-BF1E-36C2B07890E0}" srcOrd="1" destOrd="0" parTransId="{410BFBDC-8FDD-43D2-87D9-F47922A66764}" sibTransId="{495E28F4-F127-44D5-9477-FA0245131AB9}"/>
    <dgm:cxn modelId="{E6E059FC-3201-40CA-8D36-9399139AC270}" type="presOf" srcId="{C084F8A7-79E3-4F2F-B3A8-26F3477E8115}" destId="{DE745E6C-75BC-4B88-9478-7073AB746B4B}" srcOrd="0" destOrd="0" presId="urn:microsoft.com/office/officeart/2005/8/layout/orgChart1"/>
    <dgm:cxn modelId="{7A7AA1FF-F9EA-4E22-AE99-9A191539EA78}" type="presOf" srcId="{4F2D0A62-E1E7-45A5-B7BB-52842B9F084D}" destId="{851E8F06-7EE0-4869-9AB6-2E38D43CC47D}" srcOrd="1" destOrd="0" presId="urn:microsoft.com/office/officeart/2005/8/layout/orgChart1"/>
    <dgm:cxn modelId="{FCD5C140-90DE-4990-9584-C512EB687348}" type="presParOf" srcId="{43ADF426-6238-4DAA-8E1C-CB8731049DE3}" destId="{14E01AD6-0B39-42C4-91E5-721E298EE74B}" srcOrd="0" destOrd="0" presId="urn:microsoft.com/office/officeart/2005/8/layout/orgChart1"/>
    <dgm:cxn modelId="{BF850A3F-ADEC-42F2-9FFE-8F7BBD2BA68D}" type="presParOf" srcId="{14E01AD6-0B39-42C4-91E5-721E298EE74B}" destId="{99DED48A-C930-4AE5-B23D-6D00B509CB72}" srcOrd="0" destOrd="0" presId="urn:microsoft.com/office/officeart/2005/8/layout/orgChart1"/>
    <dgm:cxn modelId="{FD6769D9-7618-40B8-AE22-BD72F633DD8E}" type="presParOf" srcId="{99DED48A-C930-4AE5-B23D-6D00B509CB72}" destId="{A1811267-C59A-4DB8-A5CE-E9380AD7C46C}" srcOrd="0" destOrd="0" presId="urn:microsoft.com/office/officeart/2005/8/layout/orgChart1"/>
    <dgm:cxn modelId="{D864FF76-C530-4A9B-892C-3CC4DA50049C}" type="presParOf" srcId="{99DED48A-C930-4AE5-B23D-6D00B509CB72}" destId="{F779D469-A473-4496-AC16-A3615C1ACECB}" srcOrd="1" destOrd="0" presId="urn:microsoft.com/office/officeart/2005/8/layout/orgChart1"/>
    <dgm:cxn modelId="{211FDAB7-EEF8-4F00-BE26-0CFC59C6FD23}" type="presParOf" srcId="{14E01AD6-0B39-42C4-91E5-721E298EE74B}" destId="{58DD89A3-1656-45BA-BB4B-C3E893D1A531}" srcOrd="1" destOrd="0" presId="urn:microsoft.com/office/officeart/2005/8/layout/orgChart1"/>
    <dgm:cxn modelId="{BF23E41E-203E-40DD-A9A5-7855C93F11C1}" type="presParOf" srcId="{58DD89A3-1656-45BA-BB4B-C3E893D1A531}" destId="{B2CAF66B-3161-4896-8FEB-E7BACAEBDD49}" srcOrd="0" destOrd="0" presId="urn:microsoft.com/office/officeart/2005/8/layout/orgChart1"/>
    <dgm:cxn modelId="{40EBF91E-8482-4C00-AD46-C3DAA1209C37}" type="presParOf" srcId="{58DD89A3-1656-45BA-BB4B-C3E893D1A531}" destId="{AE687E33-FA45-488F-9209-85A26C320B77}" srcOrd="1" destOrd="0" presId="urn:microsoft.com/office/officeart/2005/8/layout/orgChart1"/>
    <dgm:cxn modelId="{92D3A6CB-BB40-44D7-A13E-E61FCE335916}" type="presParOf" srcId="{AE687E33-FA45-488F-9209-85A26C320B77}" destId="{EED3A8AF-2528-42CE-8B97-0B8726829861}" srcOrd="0" destOrd="0" presId="urn:microsoft.com/office/officeart/2005/8/layout/orgChart1"/>
    <dgm:cxn modelId="{71719AD3-DF6B-4213-A7A0-6C05EC6928B7}" type="presParOf" srcId="{EED3A8AF-2528-42CE-8B97-0B8726829861}" destId="{7C054AEE-5F1F-4350-BF36-082FA245DF0D}" srcOrd="0" destOrd="0" presId="urn:microsoft.com/office/officeart/2005/8/layout/orgChart1"/>
    <dgm:cxn modelId="{F44A6820-EFF0-4797-AD84-4AECB62EA037}" type="presParOf" srcId="{EED3A8AF-2528-42CE-8B97-0B8726829861}" destId="{7B3073A8-94DD-4281-B1F8-07AC89F28BA2}" srcOrd="1" destOrd="0" presId="urn:microsoft.com/office/officeart/2005/8/layout/orgChart1"/>
    <dgm:cxn modelId="{5D1CA019-A69A-4127-90F9-412C3C8C92BE}" type="presParOf" srcId="{AE687E33-FA45-488F-9209-85A26C320B77}" destId="{8014E93A-97C6-47B8-8D93-90716C5602CC}" srcOrd="1" destOrd="0" presId="urn:microsoft.com/office/officeart/2005/8/layout/orgChart1"/>
    <dgm:cxn modelId="{1F0F8B83-56B8-4B38-99F8-3E4FB663C451}" type="presParOf" srcId="{8014E93A-97C6-47B8-8D93-90716C5602CC}" destId="{F1EC31DF-D976-4AA8-A998-04F46ABF4E98}" srcOrd="0" destOrd="0" presId="urn:microsoft.com/office/officeart/2005/8/layout/orgChart1"/>
    <dgm:cxn modelId="{E218B86A-0DC6-49DD-B7A9-C684971AC1A7}" type="presParOf" srcId="{8014E93A-97C6-47B8-8D93-90716C5602CC}" destId="{AFD9B346-7794-4519-8B80-AE92DB331B1D}" srcOrd="1" destOrd="0" presId="urn:microsoft.com/office/officeart/2005/8/layout/orgChart1"/>
    <dgm:cxn modelId="{AB54BEBD-ED4D-4556-AE18-A0E89DF98FF5}" type="presParOf" srcId="{AFD9B346-7794-4519-8B80-AE92DB331B1D}" destId="{5380A4B8-5B1A-4F3D-8DD2-0D370F7C4A79}" srcOrd="0" destOrd="0" presId="urn:microsoft.com/office/officeart/2005/8/layout/orgChart1"/>
    <dgm:cxn modelId="{47C1ED79-0CBD-44BE-AFE2-65FC61873051}" type="presParOf" srcId="{5380A4B8-5B1A-4F3D-8DD2-0D370F7C4A79}" destId="{663467CA-4E55-4B80-80E2-6E6C869B3E9D}" srcOrd="0" destOrd="0" presId="urn:microsoft.com/office/officeart/2005/8/layout/orgChart1"/>
    <dgm:cxn modelId="{3D9AD053-3E06-47D1-BB99-64D7BE0CC7C2}" type="presParOf" srcId="{5380A4B8-5B1A-4F3D-8DD2-0D370F7C4A79}" destId="{E3634C88-3F17-4451-B79C-5CCEDF3D0D55}" srcOrd="1" destOrd="0" presId="urn:microsoft.com/office/officeart/2005/8/layout/orgChart1"/>
    <dgm:cxn modelId="{0CE249D7-93A4-490F-A38D-B0E92455BC24}" type="presParOf" srcId="{AFD9B346-7794-4519-8B80-AE92DB331B1D}" destId="{C82DF1E2-3DEB-4189-9F84-F093DA85BCC5}" srcOrd="1" destOrd="0" presId="urn:microsoft.com/office/officeart/2005/8/layout/orgChart1"/>
    <dgm:cxn modelId="{8C471D3C-1FAA-42BD-83B3-71260CC3EF95}" type="presParOf" srcId="{AFD9B346-7794-4519-8B80-AE92DB331B1D}" destId="{7F48F4E7-4284-474F-95E3-0C918EF69E45}" srcOrd="2" destOrd="0" presId="urn:microsoft.com/office/officeart/2005/8/layout/orgChart1"/>
    <dgm:cxn modelId="{4C81051F-BEBC-4BEE-B3D1-E8CA8F3E4DEA}" type="presParOf" srcId="{AE687E33-FA45-488F-9209-85A26C320B77}" destId="{40E036FD-91E2-46DB-8BF9-0F8ACAC87DAF}" srcOrd="2" destOrd="0" presId="urn:microsoft.com/office/officeart/2005/8/layout/orgChart1"/>
    <dgm:cxn modelId="{91E50FD9-1D23-4EB8-AE26-07B79FFEF658}" type="presParOf" srcId="{58DD89A3-1656-45BA-BB4B-C3E893D1A531}" destId="{B9950C0F-D069-418A-8B7E-DC952E99F8AA}" srcOrd="2" destOrd="0" presId="urn:microsoft.com/office/officeart/2005/8/layout/orgChart1"/>
    <dgm:cxn modelId="{E36B18AC-E123-4093-8591-6EFB1E5A3DF8}" type="presParOf" srcId="{58DD89A3-1656-45BA-BB4B-C3E893D1A531}" destId="{435ED5BC-1098-45AB-96E5-E94A67C05A74}" srcOrd="3" destOrd="0" presId="urn:microsoft.com/office/officeart/2005/8/layout/orgChart1"/>
    <dgm:cxn modelId="{29D180EF-1980-4D1C-9A32-D4E836C0A7A2}" type="presParOf" srcId="{435ED5BC-1098-45AB-96E5-E94A67C05A74}" destId="{DCA28DFC-B1AB-4344-9584-69A7AE220EFA}" srcOrd="0" destOrd="0" presId="urn:microsoft.com/office/officeart/2005/8/layout/orgChart1"/>
    <dgm:cxn modelId="{7C125220-D36A-47F9-85BB-66FAC5FFDBA7}" type="presParOf" srcId="{DCA28DFC-B1AB-4344-9584-69A7AE220EFA}" destId="{F0F630C9-D75C-4A3F-848B-864065107079}" srcOrd="0" destOrd="0" presId="urn:microsoft.com/office/officeart/2005/8/layout/orgChart1"/>
    <dgm:cxn modelId="{CE11890E-17A0-4D69-B1A4-AD91EAB40B04}" type="presParOf" srcId="{DCA28DFC-B1AB-4344-9584-69A7AE220EFA}" destId="{ED54B02A-36CC-4E37-87CB-7D32DAF3B5CF}" srcOrd="1" destOrd="0" presId="urn:microsoft.com/office/officeart/2005/8/layout/orgChart1"/>
    <dgm:cxn modelId="{4A7C41F4-764F-4C04-90E1-101DBA479FFC}" type="presParOf" srcId="{435ED5BC-1098-45AB-96E5-E94A67C05A74}" destId="{156F6255-5BA1-4C17-B6D6-A4F7282A7746}" srcOrd="1" destOrd="0" presId="urn:microsoft.com/office/officeart/2005/8/layout/orgChart1"/>
    <dgm:cxn modelId="{953AF318-7506-40D9-84DC-F272DCB066D1}" type="presParOf" srcId="{156F6255-5BA1-4C17-B6D6-A4F7282A7746}" destId="{F35B7E7C-3C15-44B3-92BB-86844FA49E4C}" srcOrd="0" destOrd="0" presId="urn:microsoft.com/office/officeart/2005/8/layout/orgChart1"/>
    <dgm:cxn modelId="{494EDBEB-95B4-48C2-98C8-30DB7D403EFB}" type="presParOf" srcId="{156F6255-5BA1-4C17-B6D6-A4F7282A7746}" destId="{BD7EE61A-BBFA-4D24-B84D-B679A4DE8A29}" srcOrd="1" destOrd="0" presId="urn:microsoft.com/office/officeart/2005/8/layout/orgChart1"/>
    <dgm:cxn modelId="{52EC66EC-9CB9-4A0D-9484-5AD349AA1015}" type="presParOf" srcId="{BD7EE61A-BBFA-4D24-B84D-B679A4DE8A29}" destId="{73F43A14-1F56-411F-88C4-18EC6C5AB77E}" srcOrd="0" destOrd="0" presId="urn:microsoft.com/office/officeart/2005/8/layout/orgChart1"/>
    <dgm:cxn modelId="{B34D565E-15C8-44E3-A6D6-2AE8719836AD}" type="presParOf" srcId="{73F43A14-1F56-411F-88C4-18EC6C5AB77E}" destId="{934548F3-B9B4-4978-BBE4-CF71A872849A}" srcOrd="0" destOrd="0" presId="urn:microsoft.com/office/officeart/2005/8/layout/orgChart1"/>
    <dgm:cxn modelId="{25777F49-B5B6-4FCA-8853-2259220D8D17}" type="presParOf" srcId="{73F43A14-1F56-411F-88C4-18EC6C5AB77E}" destId="{AAC23124-C880-4E38-B649-932C38ACEE41}" srcOrd="1" destOrd="0" presId="urn:microsoft.com/office/officeart/2005/8/layout/orgChart1"/>
    <dgm:cxn modelId="{140C7BEE-4C92-49E1-AD7D-75F4329E5544}" type="presParOf" srcId="{BD7EE61A-BBFA-4D24-B84D-B679A4DE8A29}" destId="{02D09FA2-89DD-43AC-A5D6-FC9720985AEC}" srcOrd="1" destOrd="0" presId="urn:microsoft.com/office/officeart/2005/8/layout/orgChart1"/>
    <dgm:cxn modelId="{3ADCFE1B-7701-4F7C-8322-BCF7FDEF097A}" type="presParOf" srcId="{BD7EE61A-BBFA-4D24-B84D-B679A4DE8A29}" destId="{857D4020-0319-4D97-AF20-D83AF6721FE3}" srcOrd="2" destOrd="0" presId="urn:microsoft.com/office/officeart/2005/8/layout/orgChart1"/>
    <dgm:cxn modelId="{CE3242C5-242B-4DF3-B93E-029B0B0E1AAC}" type="presParOf" srcId="{156F6255-5BA1-4C17-B6D6-A4F7282A7746}" destId="{4C419E02-10C8-44AB-9E83-04661EBE847A}" srcOrd="2" destOrd="0" presId="urn:microsoft.com/office/officeart/2005/8/layout/orgChart1"/>
    <dgm:cxn modelId="{51B09B93-F30A-46D5-AE8B-046E9AF6B69D}" type="presParOf" srcId="{156F6255-5BA1-4C17-B6D6-A4F7282A7746}" destId="{C56397E4-32DE-481C-AF46-34C57B5AD086}" srcOrd="3" destOrd="0" presId="urn:microsoft.com/office/officeart/2005/8/layout/orgChart1"/>
    <dgm:cxn modelId="{A55E9C1A-EC7B-46C4-AA79-B83D02A907B7}" type="presParOf" srcId="{C56397E4-32DE-481C-AF46-34C57B5AD086}" destId="{BB1368C1-D0F0-4E38-A6A1-EF5A14C14EDC}" srcOrd="0" destOrd="0" presId="urn:microsoft.com/office/officeart/2005/8/layout/orgChart1"/>
    <dgm:cxn modelId="{9789DA54-4BE5-41C7-A369-C256624AE1F5}" type="presParOf" srcId="{BB1368C1-D0F0-4E38-A6A1-EF5A14C14EDC}" destId="{9882FB67-2FB3-408A-9636-0C4F09E46DF9}" srcOrd="0" destOrd="0" presId="urn:microsoft.com/office/officeart/2005/8/layout/orgChart1"/>
    <dgm:cxn modelId="{98E400D9-9827-4077-96E8-0EA2D08CC82B}" type="presParOf" srcId="{BB1368C1-D0F0-4E38-A6A1-EF5A14C14EDC}" destId="{B6B25E29-BFD3-4E24-874D-01CB4952DC5E}" srcOrd="1" destOrd="0" presId="urn:microsoft.com/office/officeart/2005/8/layout/orgChart1"/>
    <dgm:cxn modelId="{8841DE75-3B52-4F77-A75C-7165581B5F78}" type="presParOf" srcId="{C56397E4-32DE-481C-AF46-34C57B5AD086}" destId="{18284AD7-810E-448E-9FB6-7CC4BB604414}" srcOrd="1" destOrd="0" presId="urn:microsoft.com/office/officeart/2005/8/layout/orgChart1"/>
    <dgm:cxn modelId="{513630A8-10FB-467B-A0A3-FF39DA12FF01}" type="presParOf" srcId="{C56397E4-32DE-481C-AF46-34C57B5AD086}" destId="{652FF80E-E3A2-47D0-903E-136815AFAA69}" srcOrd="2" destOrd="0" presId="urn:microsoft.com/office/officeart/2005/8/layout/orgChart1"/>
    <dgm:cxn modelId="{11409AF7-AC34-4428-9F81-341C4EA28BAE}" type="presParOf" srcId="{156F6255-5BA1-4C17-B6D6-A4F7282A7746}" destId="{046FB921-C488-4766-AFC3-3275E56A69F1}" srcOrd="4" destOrd="0" presId="urn:microsoft.com/office/officeart/2005/8/layout/orgChart1"/>
    <dgm:cxn modelId="{E9977F7D-89E2-44CC-A2F1-3C7F13AABE49}" type="presParOf" srcId="{156F6255-5BA1-4C17-B6D6-A4F7282A7746}" destId="{25EE996A-4D0A-477B-818F-1C2D99701157}" srcOrd="5" destOrd="0" presId="urn:microsoft.com/office/officeart/2005/8/layout/orgChart1"/>
    <dgm:cxn modelId="{1D0BBC91-F0AF-4641-8A3A-84B42840A7B8}" type="presParOf" srcId="{25EE996A-4D0A-477B-818F-1C2D99701157}" destId="{68C553D4-88BE-4887-B3A5-726B98F41238}" srcOrd="0" destOrd="0" presId="urn:microsoft.com/office/officeart/2005/8/layout/orgChart1"/>
    <dgm:cxn modelId="{DCF413C7-D29A-40D5-9BD8-804C43F9BF1A}" type="presParOf" srcId="{68C553D4-88BE-4887-B3A5-726B98F41238}" destId="{DA9ADDBE-A31C-48A4-8EE3-11FBF458C394}" srcOrd="0" destOrd="0" presId="urn:microsoft.com/office/officeart/2005/8/layout/orgChart1"/>
    <dgm:cxn modelId="{E2775E2E-F26C-4480-8F7C-4429F434E2F5}" type="presParOf" srcId="{68C553D4-88BE-4887-B3A5-726B98F41238}" destId="{9B1A484D-CD22-4EAC-8356-B7601BF78CD0}" srcOrd="1" destOrd="0" presId="urn:microsoft.com/office/officeart/2005/8/layout/orgChart1"/>
    <dgm:cxn modelId="{26492D0D-145B-466E-8B51-A8AFDF566365}" type="presParOf" srcId="{25EE996A-4D0A-477B-818F-1C2D99701157}" destId="{73CF75C5-F02E-4077-B3C7-AA9622132BC6}" srcOrd="1" destOrd="0" presId="urn:microsoft.com/office/officeart/2005/8/layout/orgChart1"/>
    <dgm:cxn modelId="{78DCECD8-9E20-4368-B1F2-188FF8D6857E}" type="presParOf" srcId="{25EE996A-4D0A-477B-818F-1C2D99701157}" destId="{A8D404A7-6854-4A2A-ABFB-62B1CB8EC9ED}" srcOrd="2" destOrd="0" presId="urn:microsoft.com/office/officeart/2005/8/layout/orgChart1"/>
    <dgm:cxn modelId="{C52BE98A-9871-454B-BE80-DBBDCDB49AF0}" type="presParOf" srcId="{156F6255-5BA1-4C17-B6D6-A4F7282A7746}" destId="{61E93A9D-54E4-4A63-A673-6D934E3FB173}" srcOrd="6" destOrd="0" presId="urn:microsoft.com/office/officeart/2005/8/layout/orgChart1"/>
    <dgm:cxn modelId="{4001BF85-7A9B-459F-AAEE-AF770F36918C}" type="presParOf" srcId="{156F6255-5BA1-4C17-B6D6-A4F7282A7746}" destId="{3273E1CB-E025-4C6C-B40D-71383C2C93F8}" srcOrd="7" destOrd="0" presId="urn:microsoft.com/office/officeart/2005/8/layout/orgChart1"/>
    <dgm:cxn modelId="{90498D3E-7A0F-49F4-95C8-2B9BF572F886}" type="presParOf" srcId="{3273E1CB-E025-4C6C-B40D-71383C2C93F8}" destId="{374C0AA0-AAC0-46D1-9731-CE7101F66532}" srcOrd="0" destOrd="0" presId="urn:microsoft.com/office/officeart/2005/8/layout/orgChart1"/>
    <dgm:cxn modelId="{95247C3D-4C02-4FE5-A700-6630A0CF7BFF}" type="presParOf" srcId="{374C0AA0-AAC0-46D1-9731-CE7101F66532}" destId="{95D48112-6169-4346-86D4-73BDFEE44B21}" srcOrd="0" destOrd="0" presId="urn:microsoft.com/office/officeart/2005/8/layout/orgChart1"/>
    <dgm:cxn modelId="{2D72F606-336D-4BA7-8291-CD6E58FCD693}" type="presParOf" srcId="{374C0AA0-AAC0-46D1-9731-CE7101F66532}" destId="{851E8F06-7EE0-4869-9AB6-2E38D43CC47D}" srcOrd="1" destOrd="0" presId="urn:microsoft.com/office/officeart/2005/8/layout/orgChart1"/>
    <dgm:cxn modelId="{4D731DE3-4728-48E9-922B-F7BCB56D7E34}" type="presParOf" srcId="{3273E1CB-E025-4C6C-B40D-71383C2C93F8}" destId="{A21869A9-D392-45BC-8A49-6E8022183BF4}" srcOrd="1" destOrd="0" presId="urn:microsoft.com/office/officeart/2005/8/layout/orgChart1"/>
    <dgm:cxn modelId="{584B286B-DBDC-476C-89E4-34B25D10BED7}" type="presParOf" srcId="{3273E1CB-E025-4C6C-B40D-71383C2C93F8}" destId="{35770D72-EFD3-4874-82E1-053CF9E8FBD2}" srcOrd="2" destOrd="0" presId="urn:microsoft.com/office/officeart/2005/8/layout/orgChart1"/>
    <dgm:cxn modelId="{2116F311-6817-44BF-8861-2F6AA1AA055A}" type="presParOf" srcId="{435ED5BC-1098-45AB-96E5-E94A67C05A74}" destId="{5248ABAE-5F79-44CA-8A2B-608408F2D4EF}" srcOrd="2" destOrd="0" presId="urn:microsoft.com/office/officeart/2005/8/layout/orgChart1"/>
    <dgm:cxn modelId="{15C222FD-36EA-424F-994C-06FC09488AD9}" type="presParOf" srcId="{58DD89A3-1656-45BA-BB4B-C3E893D1A531}" destId="{71E25478-2E38-43A7-A62B-69D961800B01}" srcOrd="4" destOrd="0" presId="urn:microsoft.com/office/officeart/2005/8/layout/orgChart1"/>
    <dgm:cxn modelId="{CCFC4A2B-FC92-49E1-AFBE-ADD00A0302A3}" type="presParOf" srcId="{58DD89A3-1656-45BA-BB4B-C3E893D1A531}" destId="{C7061AF8-2183-488B-91D4-3FB512EFBC41}" srcOrd="5" destOrd="0" presId="urn:microsoft.com/office/officeart/2005/8/layout/orgChart1"/>
    <dgm:cxn modelId="{FB72D60A-2530-4100-BEDA-A846FDE22AA8}" type="presParOf" srcId="{C7061AF8-2183-488B-91D4-3FB512EFBC41}" destId="{D0673910-00D6-44A7-9791-ECA8E5F9964A}" srcOrd="0" destOrd="0" presId="urn:microsoft.com/office/officeart/2005/8/layout/orgChart1"/>
    <dgm:cxn modelId="{4F0DD57C-1C27-4EBB-B850-C4FC89C5EFA0}" type="presParOf" srcId="{D0673910-00D6-44A7-9791-ECA8E5F9964A}" destId="{7F766186-3B73-4786-946D-DBB737EAAAC0}" srcOrd="0" destOrd="0" presId="urn:microsoft.com/office/officeart/2005/8/layout/orgChart1"/>
    <dgm:cxn modelId="{A482982E-D19D-412C-904F-5279BE8A89A1}" type="presParOf" srcId="{D0673910-00D6-44A7-9791-ECA8E5F9964A}" destId="{B391555B-E12B-46B2-9611-0D4CDC4962D7}" srcOrd="1" destOrd="0" presId="urn:microsoft.com/office/officeart/2005/8/layout/orgChart1"/>
    <dgm:cxn modelId="{E96DED17-2A13-4C8B-B9EC-9CD45F250A8C}" type="presParOf" srcId="{C7061AF8-2183-488B-91D4-3FB512EFBC41}" destId="{942632FB-4394-462D-ADBE-4C04A99065BF}" srcOrd="1" destOrd="0" presId="urn:microsoft.com/office/officeart/2005/8/layout/orgChart1"/>
    <dgm:cxn modelId="{76712EE1-5EC8-49AF-A1F0-189445FC8CCC}" type="presParOf" srcId="{942632FB-4394-462D-ADBE-4C04A99065BF}" destId="{A894F9D9-24A5-4384-9767-AFE882793932}" srcOrd="0" destOrd="0" presId="urn:microsoft.com/office/officeart/2005/8/layout/orgChart1"/>
    <dgm:cxn modelId="{2B378BE5-E6BA-45E8-9A64-7BBFFCFF2082}" type="presParOf" srcId="{942632FB-4394-462D-ADBE-4C04A99065BF}" destId="{55904936-0EB1-402A-858D-D45436D0A91A}" srcOrd="1" destOrd="0" presId="urn:microsoft.com/office/officeart/2005/8/layout/orgChart1"/>
    <dgm:cxn modelId="{48DCBC63-64C5-4B89-9A85-24F919404D20}" type="presParOf" srcId="{55904936-0EB1-402A-858D-D45436D0A91A}" destId="{C81B8E6E-C341-49AE-B360-A2B57C17BAB7}" srcOrd="0" destOrd="0" presId="urn:microsoft.com/office/officeart/2005/8/layout/orgChart1"/>
    <dgm:cxn modelId="{26AF16C1-5D36-43A8-8FEE-4C99B2D62347}" type="presParOf" srcId="{C81B8E6E-C341-49AE-B360-A2B57C17BAB7}" destId="{3FDF0C58-AE58-47E2-B9F0-E9201754ABC6}" srcOrd="0" destOrd="0" presId="urn:microsoft.com/office/officeart/2005/8/layout/orgChart1"/>
    <dgm:cxn modelId="{D2628D31-740D-44A0-90EE-1EF799AC8646}" type="presParOf" srcId="{C81B8E6E-C341-49AE-B360-A2B57C17BAB7}" destId="{E7AC5166-A393-490E-9A05-2F69064A207D}" srcOrd="1" destOrd="0" presId="urn:microsoft.com/office/officeart/2005/8/layout/orgChart1"/>
    <dgm:cxn modelId="{DF2311EC-BDF5-4AFB-9F63-4FD1B7BF9273}" type="presParOf" srcId="{55904936-0EB1-402A-858D-D45436D0A91A}" destId="{92237614-4E79-40E4-9713-D4BDEB30B095}" srcOrd="1" destOrd="0" presId="urn:microsoft.com/office/officeart/2005/8/layout/orgChart1"/>
    <dgm:cxn modelId="{5FDED712-6928-496D-80AC-FA8DF1DC413A}" type="presParOf" srcId="{55904936-0EB1-402A-858D-D45436D0A91A}" destId="{085C58E2-C8F1-49D2-A76F-5602814840E5}" srcOrd="2" destOrd="0" presId="urn:microsoft.com/office/officeart/2005/8/layout/orgChart1"/>
    <dgm:cxn modelId="{E8BACD12-EA8A-41B3-BAEF-CFFCADC97A63}" type="presParOf" srcId="{942632FB-4394-462D-ADBE-4C04A99065BF}" destId="{DE745E6C-75BC-4B88-9478-7073AB746B4B}" srcOrd="2" destOrd="0" presId="urn:microsoft.com/office/officeart/2005/8/layout/orgChart1"/>
    <dgm:cxn modelId="{14EAFC3C-1689-4EC7-95D6-3D1085A78FF9}" type="presParOf" srcId="{942632FB-4394-462D-ADBE-4C04A99065BF}" destId="{7A37545E-1DF2-44DF-809B-367A9E796F4E}" srcOrd="3" destOrd="0" presId="urn:microsoft.com/office/officeart/2005/8/layout/orgChart1"/>
    <dgm:cxn modelId="{E1AFA99A-6036-4AAE-B995-42390B3E9B85}" type="presParOf" srcId="{7A37545E-1DF2-44DF-809B-367A9E796F4E}" destId="{809997C9-05AA-4F8B-8735-CDB6FAAFAB82}" srcOrd="0" destOrd="0" presId="urn:microsoft.com/office/officeart/2005/8/layout/orgChart1"/>
    <dgm:cxn modelId="{6A16C211-FA22-482C-AF43-4C8EBE1E5B46}" type="presParOf" srcId="{809997C9-05AA-4F8B-8735-CDB6FAAFAB82}" destId="{8E02212E-BD3A-4840-8650-E49276FCADE0}" srcOrd="0" destOrd="0" presId="urn:microsoft.com/office/officeart/2005/8/layout/orgChart1"/>
    <dgm:cxn modelId="{068F4621-1655-432C-93FE-7782A6999B07}" type="presParOf" srcId="{809997C9-05AA-4F8B-8735-CDB6FAAFAB82}" destId="{4D8BF066-60DE-4982-967E-B17D5A006FC5}" srcOrd="1" destOrd="0" presId="urn:microsoft.com/office/officeart/2005/8/layout/orgChart1"/>
    <dgm:cxn modelId="{63276730-8671-4E52-97F6-4DBE3DD6BD67}" type="presParOf" srcId="{7A37545E-1DF2-44DF-809B-367A9E796F4E}" destId="{9ED5B0F5-E2CB-4AEF-B15A-201D98B95CC3}" srcOrd="1" destOrd="0" presId="urn:microsoft.com/office/officeart/2005/8/layout/orgChart1"/>
    <dgm:cxn modelId="{35ADC353-AB8E-4B76-865B-4694330486AD}" type="presParOf" srcId="{7A37545E-1DF2-44DF-809B-367A9E796F4E}" destId="{8E2C3942-AA69-429C-80BE-8FDDA4CCE9F4}" srcOrd="2" destOrd="0" presId="urn:microsoft.com/office/officeart/2005/8/layout/orgChart1"/>
    <dgm:cxn modelId="{6F923946-D85F-4710-A461-8095E6C7BB52}" type="presParOf" srcId="{C7061AF8-2183-488B-91D4-3FB512EFBC41}" destId="{9E33C77A-96C4-4991-BE30-54633EE4CE30}" srcOrd="2" destOrd="0" presId="urn:microsoft.com/office/officeart/2005/8/layout/orgChart1"/>
    <dgm:cxn modelId="{F158D689-18B9-4EEA-9729-089CC88F3322}" type="presParOf" srcId="{14E01AD6-0B39-42C4-91E5-721E298EE74B}" destId="{CB8AB7D8-2999-424B-BC76-7874C703B99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7C2F71-98FC-4C27-BAD4-96190E4ED54D}">
      <dsp:nvSpPr>
        <dsp:cNvPr id="0" name=""/>
        <dsp:cNvSpPr/>
      </dsp:nvSpPr>
      <dsp:spPr>
        <a:xfrm>
          <a:off x="2002522" y="977290"/>
          <a:ext cx="1114990" cy="418377"/>
        </a:xfrm>
        <a:custGeom>
          <a:avLst/>
          <a:gdLst/>
          <a:ahLst/>
          <a:cxnLst/>
          <a:rect l="0" t="0" r="0" b="0"/>
          <a:pathLst>
            <a:path>
              <a:moveTo>
                <a:pt x="1114990" y="0"/>
              </a:moveTo>
              <a:lnTo>
                <a:pt x="1114990" y="418377"/>
              </a:lnTo>
              <a:lnTo>
                <a:pt x="0" y="4183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CD912-DA66-42CD-97B2-4E456D9F43FC}">
      <dsp:nvSpPr>
        <dsp:cNvPr id="0" name=""/>
        <dsp:cNvSpPr/>
      </dsp:nvSpPr>
      <dsp:spPr>
        <a:xfrm>
          <a:off x="3117512" y="977290"/>
          <a:ext cx="981766" cy="422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550"/>
              </a:lnTo>
              <a:lnTo>
                <a:pt x="981766" y="4225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4131BB-C1F4-4B1A-B35A-6C67644875BA}">
      <dsp:nvSpPr>
        <dsp:cNvPr id="0" name=""/>
        <dsp:cNvSpPr/>
      </dsp:nvSpPr>
      <dsp:spPr>
        <a:xfrm>
          <a:off x="3117512" y="977290"/>
          <a:ext cx="1590383" cy="1799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3852"/>
              </a:lnTo>
              <a:lnTo>
                <a:pt x="1590383" y="1593852"/>
              </a:lnTo>
              <a:lnTo>
                <a:pt x="1590383" y="17990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48738-6694-4CE8-9ECA-6AFD5E29C627}">
      <dsp:nvSpPr>
        <dsp:cNvPr id="0" name=""/>
        <dsp:cNvSpPr/>
      </dsp:nvSpPr>
      <dsp:spPr>
        <a:xfrm>
          <a:off x="2879972" y="977290"/>
          <a:ext cx="237540" cy="1799083"/>
        </a:xfrm>
        <a:custGeom>
          <a:avLst/>
          <a:gdLst/>
          <a:ahLst/>
          <a:cxnLst/>
          <a:rect l="0" t="0" r="0" b="0"/>
          <a:pathLst>
            <a:path>
              <a:moveTo>
                <a:pt x="237540" y="0"/>
              </a:moveTo>
              <a:lnTo>
                <a:pt x="237540" y="1593852"/>
              </a:lnTo>
              <a:lnTo>
                <a:pt x="0" y="1593852"/>
              </a:lnTo>
              <a:lnTo>
                <a:pt x="0" y="17990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86463-189F-46BD-B041-F7557AE76B84}">
      <dsp:nvSpPr>
        <dsp:cNvPr id="0" name=""/>
        <dsp:cNvSpPr/>
      </dsp:nvSpPr>
      <dsp:spPr>
        <a:xfrm>
          <a:off x="1101988" y="977290"/>
          <a:ext cx="2015523" cy="1799083"/>
        </a:xfrm>
        <a:custGeom>
          <a:avLst/>
          <a:gdLst/>
          <a:ahLst/>
          <a:cxnLst/>
          <a:rect l="0" t="0" r="0" b="0"/>
          <a:pathLst>
            <a:path>
              <a:moveTo>
                <a:pt x="2015523" y="0"/>
              </a:moveTo>
              <a:lnTo>
                <a:pt x="2015523" y="1593852"/>
              </a:lnTo>
              <a:lnTo>
                <a:pt x="0" y="1593852"/>
              </a:lnTo>
              <a:lnTo>
                <a:pt x="0" y="17990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E4751B-EB88-42DD-BCE8-EC3D23282769}">
      <dsp:nvSpPr>
        <dsp:cNvPr id="0" name=""/>
        <dsp:cNvSpPr/>
      </dsp:nvSpPr>
      <dsp:spPr>
        <a:xfrm>
          <a:off x="2140222" y="0"/>
          <a:ext cx="1954580" cy="9772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Pension Committee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Tatiana </a:t>
          </a:r>
          <a:r>
            <a:rPr lang="en-US" sz="1300" i="1" kern="1200" dirty="0" err="1"/>
            <a:t>Bitunska</a:t>
          </a:r>
          <a:r>
            <a:rPr lang="en-US" sz="1300" i="1" kern="1200" dirty="0"/>
            <a:t>,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Jeroen van den Bosch (vice)</a:t>
          </a:r>
        </a:p>
      </dsp:txBody>
      <dsp:txXfrm>
        <a:off x="2187929" y="47707"/>
        <a:ext cx="1859166" cy="881876"/>
      </dsp:txXfrm>
    </dsp:sp>
    <dsp:sp modelId="{A4FE7846-7C9F-4263-8040-8737ECCB770C}">
      <dsp:nvSpPr>
        <dsp:cNvPr id="0" name=""/>
        <dsp:cNvSpPr/>
      </dsp:nvSpPr>
      <dsp:spPr>
        <a:xfrm>
          <a:off x="458531" y="2776373"/>
          <a:ext cx="1286915" cy="751262"/>
        </a:xfrm>
        <a:prstGeom prst="roundRect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2"/>
              </a:solidFill>
            </a:rPr>
            <a:t>Adequacy WG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>
              <a:solidFill>
                <a:schemeClr val="tx2"/>
              </a:solidFill>
            </a:rPr>
            <a:t>Tibor </a:t>
          </a:r>
          <a:r>
            <a:rPr lang="en-US" sz="1300" i="1" kern="1200" dirty="0" err="1">
              <a:solidFill>
                <a:schemeClr val="tx2"/>
              </a:solidFill>
            </a:rPr>
            <a:t>Parniczky</a:t>
          </a:r>
          <a:endParaRPr lang="en-US" sz="1300" i="1" kern="1200" dirty="0">
            <a:solidFill>
              <a:schemeClr val="tx2"/>
            </a:solidFill>
          </a:endParaRPr>
        </a:p>
      </dsp:txBody>
      <dsp:txXfrm>
        <a:off x="495205" y="2813047"/>
        <a:ext cx="1213567" cy="677914"/>
      </dsp:txXfrm>
    </dsp:sp>
    <dsp:sp modelId="{CFAC8C9A-94A1-40CC-B543-5AD877B80E59}">
      <dsp:nvSpPr>
        <dsp:cNvPr id="0" name=""/>
        <dsp:cNvSpPr/>
      </dsp:nvSpPr>
      <dsp:spPr>
        <a:xfrm>
          <a:off x="2155908" y="2776373"/>
          <a:ext cx="1448128" cy="755015"/>
        </a:xfrm>
        <a:prstGeom prst="roundRect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2"/>
              </a:solidFill>
            </a:rPr>
            <a:t>Mortality WG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>
              <a:solidFill>
                <a:schemeClr val="tx2"/>
              </a:solidFill>
            </a:rPr>
            <a:t>David </a:t>
          </a:r>
          <a:r>
            <a:rPr lang="en-US" sz="1300" i="1" kern="1200" dirty="0" err="1">
              <a:solidFill>
                <a:schemeClr val="tx2"/>
              </a:solidFill>
            </a:rPr>
            <a:t>Bogataj</a:t>
          </a:r>
          <a:endParaRPr lang="en-US" sz="1300" i="1" kern="1200" dirty="0">
            <a:solidFill>
              <a:schemeClr val="tx2"/>
            </a:solidFill>
          </a:endParaRPr>
        </a:p>
      </dsp:txBody>
      <dsp:txXfrm>
        <a:off x="2192765" y="2813230"/>
        <a:ext cx="1374414" cy="681301"/>
      </dsp:txXfrm>
    </dsp:sp>
    <dsp:sp modelId="{475CE1E0-6DD6-4EE9-B085-3F3AE9F53223}">
      <dsp:nvSpPr>
        <dsp:cNvPr id="0" name=""/>
        <dsp:cNvSpPr/>
      </dsp:nvSpPr>
      <dsp:spPr>
        <a:xfrm>
          <a:off x="4014498" y="2776373"/>
          <a:ext cx="1386794" cy="815763"/>
        </a:xfrm>
        <a:prstGeom prst="roundRect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2"/>
              </a:solidFill>
            </a:rPr>
            <a:t>Methodology and Projections WG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 err="1">
              <a:solidFill>
                <a:schemeClr val="tx2"/>
              </a:solidFill>
            </a:rPr>
            <a:t>Meeri</a:t>
          </a:r>
          <a:r>
            <a:rPr lang="en-US" sz="1300" i="1" kern="1200" dirty="0">
              <a:solidFill>
                <a:schemeClr val="tx2"/>
              </a:solidFill>
            </a:rPr>
            <a:t> </a:t>
          </a:r>
          <a:r>
            <a:rPr lang="en-US" sz="1300" i="1" kern="1200" dirty="0" err="1">
              <a:solidFill>
                <a:schemeClr val="tx2"/>
              </a:solidFill>
            </a:rPr>
            <a:t>Kesälä</a:t>
          </a:r>
          <a:endParaRPr lang="en-US" sz="1300" i="1" kern="1200" dirty="0">
            <a:solidFill>
              <a:schemeClr val="tx2"/>
            </a:solidFill>
          </a:endParaRPr>
        </a:p>
      </dsp:txBody>
      <dsp:txXfrm>
        <a:off x="4054320" y="2816195"/>
        <a:ext cx="1307150" cy="736119"/>
      </dsp:txXfrm>
    </dsp:sp>
    <dsp:sp modelId="{A3BDCD0A-A0D8-410D-A8ED-B96224BADFF6}">
      <dsp:nvSpPr>
        <dsp:cNvPr id="0" name=""/>
        <dsp:cNvSpPr/>
      </dsp:nvSpPr>
      <dsp:spPr>
        <a:xfrm>
          <a:off x="4099278" y="1037241"/>
          <a:ext cx="1800598" cy="725198"/>
        </a:xfrm>
        <a:prstGeom prst="round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2"/>
              </a:solidFill>
            </a:rPr>
            <a:t>Pension Tracking Services WG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>
              <a:solidFill>
                <a:schemeClr val="tx2"/>
              </a:solidFill>
            </a:rPr>
            <a:t>Jeroen van den Bosch</a:t>
          </a:r>
        </a:p>
      </dsp:txBody>
      <dsp:txXfrm>
        <a:off x="4134679" y="1072642"/>
        <a:ext cx="1729796" cy="654396"/>
      </dsp:txXfrm>
    </dsp:sp>
    <dsp:sp modelId="{10A77ADC-A00B-4BB5-917E-400B554337B2}">
      <dsp:nvSpPr>
        <dsp:cNvPr id="0" name=""/>
        <dsp:cNvSpPr/>
      </dsp:nvSpPr>
      <dsp:spPr>
        <a:xfrm>
          <a:off x="47942" y="1030063"/>
          <a:ext cx="1954580" cy="731208"/>
        </a:xfrm>
        <a:prstGeom prst="round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i="0" kern="1200" dirty="0">
              <a:solidFill>
                <a:schemeClr val="tx2"/>
              </a:solidFill>
            </a:rPr>
            <a:t>IORP Review TF </a:t>
          </a:r>
          <a:br>
            <a:rPr lang="nl-NL" sz="1300" i="1" kern="1200" dirty="0">
              <a:solidFill>
                <a:schemeClr val="tx2"/>
              </a:solidFill>
            </a:rPr>
          </a:br>
          <a:r>
            <a:rPr lang="nl-NL" sz="1300" i="1" kern="1200" dirty="0">
              <a:solidFill>
                <a:schemeClr val="tx2"/>
              </a:solidFill>
            </a:rPr>
            <a:t>Philip Shier</a:t>
          </a:r>
          <a:endParaRPr lang="en-US" sz="1300" i="1" kern="1200" dirty="0">
            <a:solidFill>
              <a:schemeClr val="tx2"/>
            </a:solidFill>
          </a:endParaRPr>
        </a:p>
      </dsp:txBody>
      <dsp:txXfrm>
        <a:off x="83637" y="1065758"/>
        <a:ext cx="1883190" cy="659818"/>
      </dsp:txXfrm>
    </dsp:sp>
    <dsp:sp modelId="{15BEBD79-DBDE-4539-8D58-55B0776EC776}">
      <dsp:nvSpPr>
        <dsp:cNvPr id="0" name=""/>
        <dsp:cNvSpPr/>
      </dsp:nvSpPr>
      <dsp:spPr>
        <a:xfrm>
          <a:off x="2218151" y="1766754"/>
          <a:ext cx="1888495" cy="775802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2"/>
              </a:solidFill>
            </a:rPr>
            <a:t>SSSC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>
              <a:solidFill>
                <a:schemeClr val="tx2"/>
              </a:solidFill>
            </a:rPr>
            <a:t>Maria Economou</a:t>
          </a:r>
        </a:p>
      </dsp:txBody>
      <dsp:txXfrm>
        <a:off x="2256023" y="1804626"/>
        <a:ext cx="1812751" cy="7000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EBFF9-2550-480C-B15D-E6D980961350}">
      <dsp:nvSpPr>
        <dsp:cNvPr id="0" name=""/>
        <dsp:cNvSpPr/>
      </dsp:nvSpPr>
      <dsp:spPr>
        <a:xfrm>
          <a:off x="1173830" y="2601"/>
          <a:ext cx="4317029" cy="10250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Risk Management Committee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vacancy,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Marika </a:t>
          </a:r>
          <a:r>
            <a:rPr lang="en-US" sz="1300" i="1" kern="1200" dirty="0" err="1"/>
            <a:t>Guralnik</a:t>
          </a:r>
          <a:r>
            <a:rPr lang="en-US" sz="1300" i="1" kern="1200" dirty="0"/>
            <a:t> (vice)</a:t>
          </a:r>
          <a:br>
            <a:rPr lang="en-US" sz="1300" i="1" kern="1200" dirty="0"/>
          </a:br>
          <a:endParaRPr lang="en-US" sz="1300" i="1" kern="1200" dirty="0"/>
        </a:p>
      </dsp:txBody>
      <dsp:txXfrm>
        <a:off x="1203854" y="32625"/>
        <a:ext cx="4256981" cy="965038"/>
      </dsp:txXfrm>
    </dsp:sp>
    <dsp:sp modelId="{2044AEB7-964E-4C2F-A0A4-29EB7366AFDA}">
      <dsp:nvSpPr>
        <dsp:cNvPr id="0" name=""/>
        <dsp:cNvSpPr/>
      </dsp:nvSpPr>
      <dsp:spPr>
        <a:xfrm>
          <a:off x="1605533" y="1027688"/>
          <a:ext cx="431702" cy="768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8815"/>
              </a:lnTo>
              <a:lnTo>
                <a:pt x="431702" y="7688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D440D2-CDF6-4781-A7D7-586C1BECF24A}">
      <dsp:nvSpPr>
        <dsp:cNvPr id="0" name=""/>
        <dsp:cNvSpPr/>
      </dsp:nvSpPr>
      <dsp:spPr>
        <a:xfrm>
          <a:off x="2037236" y="1283960"/>
          <a:ext cx="3249771" cy="1025086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Sustainability and Climate-related Risks WG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Jérôme </a:t>
          </a:r>
          <a:r>
            <a:rPr lang="en-US" sz="1300" i="1" kern="1200" dirty="0" err="1"/>
            <a:t>Crugnola</a:t>
          </a:r>
          <a:r>
            <a:rPr lang="en-US" sz="1300" i="1" kern="1200" dirty="0"/>
            <a:t>-Humbert</a:t>
          </a:r>
        </a:p>
      </dsp:txBody>
      <dsp:txXfrm>
        <a:off x="2067260" y="1313984"/>
        <a:ext cx="3189723" cy="965038"/>
      </dsp:txXfrm>
    </dsp:sp>
    <dsp:sp modelId="{9AB7BC91-71CC-4FC0-8B05-25B4B9042764}">
      <dsp:nvSpPr>
        <dsp:cNvPr id="0" name=""/>
        <dsp:cNvSpPr/>
      </dsp:nvSpPr>
      <dsp:spPr>
        <a:xfrm>
          <a:off x="1605533" y="1027688"/>
          <a:ext cx="431702" cy="2050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0173"/>
              </a:lnTo>
              <a:lnTo>
                <a:pt x="431702" y="20501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5AD594-B895-49ED-8A5E-EFC3141B159F}">
      <dsp:nvSpPr>
        <dsp:cNvPr id="0" name=""/>
        <dsp:cNvSpPr/>
      </dsp:nvSpPr>
      <dsp:spPr>
        <a:xfrm>
          <a:off x="2037236" y="2565318"/>
          <a:ext cx="3246228" cy="1025086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  <a:t>Pensions Risk Management WG  (PRM)</a:t>
          </a:r>
          <a:br>
            <a: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</a:br>
          <a:r>
            <a:rPr kumimoji="0" lang="en-US" sz="1300" b="0" i="1" u="none" strike="noStrike" kern="1200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  <a:t>Martin Melchior</a:t>
          </a:r>
          <a:br>
            <a: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</a:br>
          <a:r>
            <a: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+mn-cs"/>
            </a:rPr>
            <a:t>(joint with RMC)</a:t>
          </a:r>
          <a:endParaRPr lang="en-US" sz="1300" i="1" kern="1200" dirty="0"/>
        </a:p>
      </dsp:txBody>
      <dsp:txXfrm>
        <a:off x="2067260" y="2595342"/>
        <a:ext cx="3186180" cy="9650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71C5D-A7FF-4537-94AF-74DF1E2644EA}">
      <dsp:nvSpPr>
        <dsp:cNvPr id="0" name=""/>
        <dsp:cNvSpPr/>
      </dsp:nvSpPr>
      <dsp:spPr>
        <a:xfrm>
          <a:off x="3761341" y="1567136"/>
          <a:ext cx="2945905" cy="340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424"/>
              </a:lnTo>
              <a:lnTo>
                <a:pt x="2945905" y="170424"/>
              </a:lnTo>
              <a:lnTo>
                <a:pt x="2945905" y="3408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1BFA-8F60-4B98-AFB8-36CE8B48508D}">
      <dsp:nvSpPr>
        <dsp:cNvPr id="0" name=""/>
        <dsp:cNvSpPr/>
      </dsp:nvSpPr>
      <dsp:spPr>
        <a:xfrm>
          <a:off x="3761341" y="1567136"/>
          <a:ext cx="981968" cy="340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424"/>
              </a:lnTo>
              <a:lnTo>
                <a:pt x="981968" y="170424"/>
              </a:lnTo>
              <a:lnTo>
                <a:pt x="981968" y="3408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50C0F-D069-418A-8B7E-DC952E99F8AA}">
      <dsp:nvSpPr>
        <dsp:cNvPr id="0" name=""/>
        <dsp:cNvSpPr/>
      </dsp:nvSpPr>
      <dsp:spPr>
        <a:xfrm>
          <a:off x="2779372" y="1567136"/>
          <a:ext cx="981968" cy="340848"/>
        </a:xfrm>
        <a:custGeom>
          <a:avLst/>
          <a:gdLst/>
          <a:ahLst/>
          <a:cxnLst/>
          <a:rect l="0" t="0" r="0" b="0"/>
          <a:pathLst>
            <a:path>
              <a:moveTo>
                <a:pt x="981968" y="0"/>
              </a:moveTo>
              <a:lnTo>
                <a:pt x="981968" y="170424"/>
              </a:lnTo>
              <a:lnTo>
                <a:pt x="0" y="170424"/>
              </a:lnTo>
              <a:lnTo>
                <a:pt x="0" y="3408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AF66B-3161-4896-8FEB-E7BACAEBDD49}">
      <dsp:nvSpPr>
        <dsp:cNvPr id="0" name=""/>
        <dsp:cNvSpPr/>
      </dsp:nvSpPr>
      <dsp:spPr>
        <a:xfrm>
          <a:off x="815435" y="1567136"/>
          <a:ext cx="2945905" cy="340848"/>
        </a:xfrm>
        <a:custGeom>
          <a:avLst/>
          <a:gdLst/>
          <a:ahLst/>
          <a:cxnLst/>
          <a:rect l="0" t="0" r="0" b="0"/>
          <a:pathLst>
            <a:path>
              <a:moveTo>
                <a:pt x="2945905" y="0"/>
              </a:moveTo>
              <a:lnTo>
                <a:pt x="2945905" y="170424"/>
              </a:lnTo>
              <a:lnTo>
                <a:pt x="0" y="170424"/>
              </a:lnTo>
              <a:lnTo>
                <a:pt x="0" y="3408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811267-C59A-4DB8-A5CE-E9380AD7C46C}">
      <dsp:nvSpPr>
        <dsp:cNvPr id="0" name=""/>
        <dsp:cNvSpPr/>
      </dsp:nvSpPr>
      <dsp:spPr>
        <a:xfrm>
          <a:off x="2763791" y="314745"/>
          <a:ext cx="1995100" cy="12523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Insurance Committee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Lauri </a:t>
          </a:r>
          <a:r>
            <a:rPr lang="en-US" sz="1300" i="1" kern="1200" dirty="0" err="1"/>
            <a:t>Saraste</a:t>
          </a:r>
          <a:r>
            <a:rPr lang="en-US" sz="1300" i="1" kern="1200" dirty="0"/>
            <a:t>,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Daphné De Leval (vice)</a:t>
          </a:r>
          <a:endParaRPr lang="en-US" sz="1300" kern="1200" dirty="0"/>
        </a:p>
      </dsp:txBody>
      <dsp:txXfrm>
        <a:off x="2824928" y="375882"/>
        <a:ext cx="1872826" cy="1130117"/>
      </dsp:txXfrm>
    </dsp:sp>
    <dsp:sp modelId="{7C054AEE-5F1F-4350-BF36-082FA245DF0D}">
      <dsp:nvSpPr>
        <dsp:cNvPr id="0" name=""/>
        <dsp:cNvSpPr/>
      </dsp:nvSpPr>
      <dsp:spPr>
        <a:xfrm>
          <a:off x="3891" y="1907985"/>
          <a:ext cx="1623088" cy="811544"/>
        </a:xfrm>
        <a:prstGeom prst="round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2"/>
              </a:solidFill>
            </a:rPr>
            <a:t>Solvency II WG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 err="1">
              <a:solidFill>
                <a:schemeClr val="tx2"/>
              </a:solidFill>
            </a:rPr>
            <a:t>Siegbert</a:t>
          </a:r>
          <a:r>
            <a:rPr lang="en-US" sz="1300" i="1" kern="1200" dirty="0">
              <a:solidFill>
                <a:schemeClr val="tx2"/>
              </a:solidFill>
            </a:rPr>
            <a:t> </a:t>
          </a:r>
          <a:r>
            <a:rPr lang="en-US" sz="1300" i="1" kern="1200" dirty="0" err="1">
              <a:solidFill>
                <a:schemeClr val="tx2"/>
              </a:solidFill>
            </a:rPr>
            <a:t>Baldauf</a:t>
          </a:r>
          <a:endParaRPr lang="en-US" sz="1300" kern="1200" dirty="0">
            <a:solidFill>
              <a:schemeClr val="tx2"/>
            </a:solidFill>
          </a:endParaRPr>
        </a:p>
      </dsp:txBody>
      <dsp:txXfrm>
        <a:off x="43507" y="1947601"/>
        <a:ext cx="1543856" cy="732312"/>
      </dsp:txXfrm>
    </dsp:sp>
    <dsp:sp modelId="{F0F630C9-D75C-4A3F-848B-864065107079}">
      <dsp:nvSpPr>
        <dsp:cNvPr id="0" name=""/>
        <dsp:cNvSpPr/>
      </dsp:nvSpPr>
      <dsp:spPr>
        <a:xfrm>
          <a:off x="1967828" y="1907985"/>
          <a:ext cx="1623088" cy="811544"/>
        </a:xfrm>
        <a:prstGeom prst="round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i="0" kern="1200" dirty="0">
              <a:solidFill>
                <a:schemeClr val="tx2"/>
              </a:solidFill>
            </a:rPr>
            <a:t>Non-Life WG</a:t>
          </a:r>
          <a:br>
            <a:rPr lang="nl-NL" sz="1300" i="0" kern="1200" dirty="0">
              <a:solidFill>
                <a:schemeClr val="tx2"/>
              </a:solidFill>
            </a:rPr>
          </a:br>
          <a:r>
            <a:rPr lang="nl-NL" sz="1300" i="1" kern="1200" dirty="0">
              <a:solidFill>
                <a:schemeClr val="tx2"/>
              </a:solidFill>
            </a:rPr>
            <a:t>Christoph Krischanitz</a:t>
          </a:r>
          <a:endParaRPr lang="en-US" sz="1300" i="1" kern="1200" dirty="0">
            <a:solidFill>
              <a:schemeClr val="tx2"/>
            </a:solidFill>
          </a:endParaRPr>
        </a:p>
      </dsp:txBody>
      <dsp:txXfrm>
        <a:off x="2007444" y="1947601"/>
        <a:ext cx="1543856" cy="732312"/>
      </dsp:txXfrm>
    </dsp:sp>
    <dsp:sp modelId="{0AA31405-EC76-4EF2-9A1E-BA7F40B60AD2}">
      <dsp:nvSpPr>
        <dsp:cNvPr id="0" name=""/>
        <dsp:cNvSpPr/>
      </dsp:nvSpPr>
      <dsp:spPr>
        <a:xfrm>
          <a:off x="3931765" y="1907985"/>
          <a:ext cx="1623088" cy="811544"/>
        </a:xfrm>
        <a:prstGeom prst="round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2"/>
              </a:solidFill>
            </a:rPr>
            <a:t>Consumer Protection WG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>
              <a:solidFill>
                <a:schemeClr val="tx2"/>
              </a:solidFill>
            </a:rPr>
            <a:t>Valéry </a:t>
          </a:r>
          <a:r>
            <a:rPr lang="en-US" sz="1300" i="1" kern="1200" dirty="0" err="1">
              <a:solidFill>
                <a:schemeClr val="tx2"/>
              </a:solidFill>
            </a:rPr>
            <a:t>Jost</a:t>
          </a:r>
          <a:endParaRPr lang="en-US" sz="1300" kern="1200" dirty="0">
            <a:solidFill>
              <a:schemeClr val="tx2"/>
            </a:solidFill>
          </a:endParaRPr>
        </a:p>
      </dsp:txBody>
      <dsp:txXfrm>
        <a:off x="3971381" y="1947601"/>
        <a:ext cx="1543856" cy="732312"/>
      </dsp:txXfrm>
    </dsp:sp>
    <dsp:sp modelId="{42A32D62-F42C-4760-BF84-12CEC861CE02}">
      <dsp:nvSpPr>
        <dsp:cNvPr id="0" name=""/>
        <dsp:cNvSpPr/>
      </dsp:nvSpPr>
      <dsp:spPr>
        <a:xfrm>
          <a:off x="5895703" y="1907985"/>
          <a:ext cx="1623088" cy="811544"/>
        </a:xfrm>
        <a:prstGeom prst="round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 dirty="0">
              <a:solidFill>
                <a:schemeClr val="tx2"/>
              </a:solidFill>
            </a:rPr>
            <a:t>Economics &amp; Finance Cross-Functional WG</a:t>
          </a:r>
          <a:br>
            <a:rPr lang="nl-NL" sz="1300" kern="1200" dirty="0">
              <a:solidFill>
                <a:schemeClr val="tx2"/>
              </a:solidFill>
            </a:rPr>
          </a:br>
          <a:r>
            <a:rPr lang="nl-NL" sz="1300" i="1" kern="1200" dirty="0">
              <a:solidFill>
                <a:schemeClr val="tx2"/>
              </a:solidFill>
            </a:rPr>
            <a:t>Sam Achord</a:t>
          </a:r>
          <a:endParaRPr lang="en-US" sz="1300" i="1" kern="1200" dirty="0">
            <a:solidFill>
              <a:schemeClr val="tx2"/>
            </a:solidFill>
          </a:endParaRPr>
        </a:p>
      </dsp:txBody>
      <dsp:txXfrm>
        <a:off x="5935319" y="1947601"/>
        <a:ext cx="1543856" cy="7323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EBFF9-2550-480C-B15D-E6D980961350}">
      <dsp:nvSpPr>
        <dsp:cNvPr id="0" name=""/>
        <dsp:cNvSpPr/>
      </dsp:nvSpPr>
      <dsp:spPr>
        <a:xfrm>
          <a:off x="2307258" y="2601"/>
          <a:ext cx="2050173" cy="10250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Education Committee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Rafael Moreno Ruiz,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Vacancy (vice)</a:t>
          </a:r>
          <a:br>
            <a:rPr lang="en-US" sz="1300" i="1" kern="1200" dirty="0"/>
          </a:br>
          <a:endParaRPr lang="en-US" sz="1300" i="1" kern="1200" dirty="0"/>
        </a:p>
      </dsp:txBody>
      <dsp:txXfrm>
        <a:off x="2337282" y="32625"/>
        <a:ext cx="1990125" cy="965038"/>
      </dsp:txXfrm>
    </dsp:sp>
    <dsp:sp modelId="{2044AEB7-964E-4C2F-A0A4-29EB7366AFDA}">
      <dsp:nvSpPr>
        <dsp:cNvPr id="0" name=""/>
        <dsp:cNvSpPr/>
      </dsp:nvSpPr>
      <dsp:spPr>
        <a:xfrm>
          <a:off x="2512276" y="1027688"/>
          <a:ext cx="205017" cy="768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8815"/>
              </a:lnTo>
              <a:lnTo>
                <a:pt x="205017" y="7688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D440D2-CDF6-4781-A7D7-586C1BECF24A}">
      <dsp:nvSpPr>
        <dsp:cNvPr id="0" name=""/>
        <dsp:cNvSpPr/>
      </dsp:nvSpPr>
      <dsp:spPr>
        <a:xfrm>
          <a:off x="2717293" y="1283960"/>
          <a:ext cx="1640138" cy="1025086"/>
        </a:xfrm>
        <a:prstGeom prst="roundRect">
          <a:avLst>
            <a:gd name="adj" fmla="val 10000"/>
          </a:avLst>
        </a:prstGeom>
        <a:solidFill>
          <a:srgbClr val="F791CE">
            <a:alpha val="89804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 dirty="0"/>
            <a:t>Programme WG/Subcommittee? </a:t>
          </a:r>
          <a:br>
            <a:rPr lang="en-GB" sz="1300" b="0" kern="1200" dirty="0"/>
          </a:br>
          <a:r>
            <a:rPr lang="en-GB" sz="1300" b="0" kern="1200" dirty="0"/>
            <a:t>(ECA, EAD)</a:t>
          </a:r>
          <a:endParaRPr lang="en-US" sz="1300" b="0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1" kern="1200" dirty="0"/>
            <a:t>Rafael Moreno Ruiz ?</a:t>
          </a:r>
        </a:p>
      </dsp:txBody>
      <dsp:txXfrm>
        <a:off x="2747317" y="1313984"/>
        <a:ext cx="1580090" cy="965038"/>
      </dsp:txXfrm>
    </dsp:sp>
    <dsp:sp modelId="{F421F142-531C-42DF-965B-BA8D1883C2A7}">
      <dsp:nvSpPr>
        <dsp:cNvPr id="0" name=""/>
        <dsp:cNvSpPr/>
      </dsp:nvSpPr>
      <dsp:spPr>
        <a:xfrm>
          <a:off x="2512276" y="1027688"/>
          <a:ext cx="205017" cy="2050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0173"/>
              </a:lnTo>
              <a:lnTo>
                <a:pt x="205017" y="20501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0F4169-431D-450B-ABC9-819501DEFF8C}">
      <dsp:nvSpPr>
        <dsp:cNvPr id="0" name=""/>
        <dsp:cNvSpPr/>
      </dsp:nvSpPr>
      <dsp:spPr>
        <a:xfrm>
          <a:off x="2717293" y="2565318"/>
          <a:ext cx="1640138" cy="1025086"/>
        </a:xfrm>
        <a:prstGeom prst="roundRect">
          <a:avLst>
            <a:gd name="adj" fmla="val 10000"/>
          </a:avLst>
        </a:prstGeom>
        <a:solidFill>
          <a:srgbClr val="F791CE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i="1" kern="1200" dirty="0"/>
            <a:t>Competency Framework (tbc)</a:t>
          </a:r>
          <a:endParaRPr lang="en-US" sz="1300" i="1" kern="1200" dirty="0"/>
        </a:p>
      </dsp:txBody>
      <dsp:txXfrm>
        <a:off x="2747317" y="2595342"/>
        <a:ext cx="1580090" cy="9650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745E6C-75BC-4B88-9478-7073AB746B4B}">
      <dsp:nvSpPr>
        <dsp:cNvPr id="0" name=""/>
        <dsp:cNvSpPr/>
      </dsp:nvSpPr>
      <dsp:spPr>
        <a:xfrm>
          <a:off x="4847082" y="1245285"/>
          <a:ext cx="296364" cy="981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1844"/>
              </a:lnTo>
              <a:lnTo>
                <a:pt x="296364" y="9818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94F9D9-24A5-4384-9767-AFE882793932}">
      <dsp:nvSpPr>
        <dsp:cNvPr id="0" name=""/>
        <dsp:cNvSpPr/>
      </dsp:nvSpPr>
      <dsp:spPr>
        <a:xfrm>
          <a:off x="4847082" y="1245285"/>
          <a:ext cx="296364" cy="386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024"/>
              </a:lnTo>
              <a:lnTo>
                <a:pt x="296364" y="3860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E25478-2E38-43A7-A62B-69D961800B01}">
      <dsp:nvSpPr>
        <dsp:cNvPr id="0" name=""/>
        <dsp:cNvSpPr/>
      </dsp:nvSpPr>
      <dsp:spPr>
        <a:xfrm>
          <a:off x="3632545" y="649465"/>
          <a:ext cx="2004843" cy="176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114"/>
              </a:lnTo>
              <a:lnTo>
                <a:pt x="2004843" y="88114"/>
              </a:lnTo>
              <a:lnTo>
                <a:pt x="2004843" y="1762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E93A9D-54E4-4A63-A673-6D934E3FB173}">
      <dsp:nvSpPr>
        <dsp:cNvPr id="0" name=""/>
        <dsp:cNvSpPr/>
      </dsp:nvSpPr>
      <dsp:spPr>
        <a:xfrm>
          <a:off x="2739701" y="1245285"/>
          <a:ext cx="288929" cy="2173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3485"/>
              </a:lnTo>
              <a:lnTo>
                <a:pt x="288929" y="21734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6FB921-C488-4766-AFC3-3275E56A69F1}">
      <dsp:nvSpPr>
        <dsp:cNvPr id="0" name=""/>
        <dsp:cNvSpPr/>
      </dsp:nvSpPr>
      <dsp:spPr>
        <a:xfrm>
          <a:off x="2739701" y="1245285"/>
          <a:ext cx="288929" cy="1577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7665"/>
              </a:lnTo>
              <a:lnTo>
                <a:pt x="288929" y="15776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419E02-10C8-44AB-9E83-04661EBE847A}">
      <dsp:nvSpPr>
        <dsp:cNvPr id="0" name=""/>
        <dsp:cNvSpPr/>
      </dsp:nvSpPr>
      <dsp:spPr>
        <a:xfrm>
          <a:off x="2739701" y="1245285"/>
          <a:ext cx="288929" cy="981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1844"/>
              </a:lnTo>
              <a:lnTo>
                <a:pt x="288929" y="9818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B7E7C-3C15-44B3-92BB-86844FA49E4C}">
      <dsp:nvSpPr>
        <dsp:cNvPr id="0" name=""/>
        <dsp:cNvSpPr/>
      </dsp:nvSpPr>
      <dsp:spPr>
        <a:xfrm>
          <a:off x="2739701" y="1245285"/>
          <a:ext cx="288929" cy="386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024"/>
              </a:lnTo>
              <a:lnTo>
                <a:pt x="288929" y="3860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50C0F-D069-418A-8B7E-DC952E99F8AA}">
      <dsp:nvSpPr>
        <dsp:cNvPr id="0" name=""/>
        <dsp:cNvSpPr/>
      </dsp:nvSpPr>
      <dsp:spPr>
        <a:xfrm>
          <a:off x="3510179" y="649465"/>
          <a:ext cx="122365" cy="176228"/>
        </a:xfrm>
        <a:custGeom>
          <a:avLst/>
          <a:gdLst/>
          <a:ahLst/>
          <a:cxnLst/>
          <a:rect l="0" t="0" r="0" b="0"/>
          <a:pathLst>
            <a:path>
              <a:moveTo>
                <a:pt x="122365" y="0"/>
              </a:moveTo>
              <a:lnTo>
                <a:pt x="122365" y="88114"/>
              </a:lnTo>
              <a:lnTo>
                <a:pt x="0" y="88114"/>
              </a:lnTo>
              <a:lnTo>
                <a:pt x="0" y="1762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C31DF-D976-4AA8-A998-04F46ABF4E98}">
      <dsp:nvSpPr>
        <dsp:cNvPr id="0" name=""/>
        <dsp:cNvSpPr/>
      </dsp:nvSpPr>
      <dsp:spPr>
        <a:xfrm>
          <a:off x="812922" y="1245285"/>
          <a:ext cx="259655" cy="386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024"/>
              </a:lnTo>
              <a:lnTo>
                <a:pt x="259655" y="3860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AF66B-3161-4896-8FEB-E7BACAEBDD49}">
      <dsp:nvSpPr>
        <dsp:cNvPr id="0" name=""/>
        <dsp:cNvSpPr/>
      </dsp:nvSpPr>
      <dsp:spPr>
        <a:xfrm>
          <a:off x="1505336" y="649465"/>
          <a:ext cx="2127208" cy="176228"/>
        </a:xfrm>
        <a:custGeom>
          <a:avLst/>
          <a:gdLst/>
          <a:ahLst/>
          <a:cxnLst/>
          <a:rect l="0" t="0" r="0" b="0"/>
          <a:pathLst>
            <a:path>
              <a:moveTo>
                <a:pt x="2127208" y="0"/>
              </a:moveTo>
              <a:lnTo>
                <a:pt x="2127208" y="88114"/>
              </a:lnTo>
              <a:lnTo>
                <a:pt x="0" y="88114"/>
              </a:lnTo>
              <a:lnTo>
                <a:pt x="0" y="1762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811267-C59A-4DB8-A5CE-E9380AD7C46C}">
      <dsp:nvSpPr>
        <dsp:cNvPr id="0" name=""/>
        <dsp:cNvSpPr/>
      </dsp:nvSpPr>
      <dsp:spPr>
        <a:xfrm>
          <a:off x="2402629" y="1942"/>
          <a:ext cx="2459831" cy="6475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Professionalism Committee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i="1" kern="1200" dirty="0"/>
            <a:t>Birgit Kaiser,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i="1" kern="1200" dirty="0"/>
            <a:t>Vacancy (vice)</a:t>
          </a:r>
          <a:endParaRPr lang="en-US" sz="900" kern="1200" dirty="0"/>
        </a:p>
      </dsp:txBody>
      <dsp:txXfrm>
        <a:off x="2434238" y="33551"/>
        <a:ext cx="2396613" cy="584304"/>
      </dsp:txXfrm>
    </dsp:sp>
    <dsp:sp modelId="{7C054AEE-5F1F-4350-BF36-082FA245DF0D}">
      <dsp:nvSpPr>
        <dsp:cNvPr id="0" name=""/>
        <dsp:cNvSpPr/>
      </dsp:nvSpPr>
      <dsp:spPr>
        <a:xfrm>
          <a:off x="639819" y="825693"/>
          <a:ext cx="1731034" cy="419591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chemeClr val="tx2"/>
              </a:solidFill>
            </a:rPr>
            <a:t>ASSC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i="1" kern="1200" dirty="0">
              <a:solidFill>
                <a:schemeClr val="tx2"/>
              </a:solidFill>
            </a:rPr>
            <a:t>Hillevi Mannonen</a:t>
          </a:r>
          <a:endParaRPr lang="en-US" sz="900" kern="1200" dirty="0">
            <a:solidFill>
              <a:schemeClr val="tx2"/>
            </a:solidFill>
          </a:endParaRPr>
        </a:p>
      </dsp:txBody>
      <dsp:txXfrm>
        <a:off x="660302" y="846176"/>
        <a:ext cx="1690068" cy="378625"/>
      </dsp:txXfrm>
    </dsp:sp>
    <dsp:sp modelId="{663467CA-4E55-4B80-80E2-6E6C869B3E9D}">
      <dsp:nvSpPr>
        <dsp:cNvPr id="0" name=""/>
        <dsp:cNvSpPr/>
      </dsp:nvSpPr>
      <dsp:spPr>
        <a:xfrm>
          <a:off x="1072578" y="1421514"/>
          <a:ext cx="1121988" cy="419591"/>
        </a:xfrm>
        <a:prstGeom prst="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chemeClr val="tx2"/>
              </a:solidFill>
              <a:latin typeface="SwissReSans"/>
              <a:ea typeface="+mn-ea"/>
            </a:rPr>
            <a:t>Monitoring of ESAP implementation and coordination with IAA</a:t>
          </a:r>
          <a:endParaRPr lang="en-US" sz="900" kern="1200" dirty="0">
            <a:solidFill>
              <a:schemeClr val="tx2"/>
            </a:solidFill>
          </a:endParaRPr>
        </a:p>
      </dsp:txBody>
      <dsp:txXfrm>
        <a:off x="1072578" y="1421514"/>
        <a:ext cx="1121988" cy="419591"/>
      </dsp:txXfrm>
    </dsp:sp>
    <dsp:sp modelId="{F0F630C9-D75C-4A3F-848B-864065107079}">
      <dsp:nvSpPr>
        <dsp:cNvPr id="0" name=""/>
        <dsp:cNvSpPr/>
      </dsp:nvSpPr>
      <dsp:spPr>
        <a:xfrm>
          <a:off x="2547082" y="825693"/>
          <a:ext cx="1926194" cy="419591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chemeClr val="tx2"/>
              </a:solidFill>
              <a:latin typeface="SwissReSans" pitchFamily="34" charset="0"/>
              <a:ea typeface="+mn-ea"/>
            </a:rPr>
            <a:t>Governance, Monitoring Professionalism and Support to FMAs (was Christophe Heck)</a:t>
          </a:r>
          <a:endParaRPr lang="en-US" sz="900" i="1" kern="1200" dirty="0">
            <a:solidFill>
              <a:schemeClr val="tx2"/>
            </a:solidFill>
          </a:endParaRPr>
        </a:p>
      </dsp:txBody>
      <dsp:txXfrm>
        <a:off x="2567565" y="846176"/>
        <a:ext cx="1885228" cy="378625"/>
      </dsp:txXfrm>
    </dsp:sp>
    <dsp:sp modelId="{934548F3-B9B4-4978-BBE4-CF71A872849A}">
      <dsp:nvSpPr>
        <dsp:cNvPr id="0" name=""/>
        <dsp:cNvSpPr/>
      </dsp:nvSpPr>
      <dsp:spPr>
        <a:xfrm>
          <a:off x="3028631" y="1421514"/>
          <a:ext cx="1423641" cy="419591"/>
        </a:xfrm>
        <a:prstGeom prst="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kern="1200" dirty="0" err="1">
              <a:solidFill>
                <a:schemeClr val="tx2"/>
              </a:solidFill>
              <a:latin typeface="SwissReSans"/>
            </a:rPr>
            <a:t>Statutes</a:t>
          </a:r>
          <a:r>
            <a:rPr lang="fr-CH" sz="900" kern="1200" dirty="0">
              <a:solidFill>
                <a:schemeClr val="tx2"/>
              </a:solidFill>
              <a:latin typeface="SwissReSans"/>
            </a:rPr>
            <a:t> </a:t>
          </a:r>
          <a:r>
            <a:rPr lang="fr-CH" sz="900" kern="1200" dirty="0" err="1">
              <a:solidFill>
                <a:schemeClr val="tx2"/>
              </a:solidFill>
              <a:latin typeface="SwissReSans"/>
            </a:rPr>
            <a:t>review</a:t>
          </a:r>
          <a:r>
            <a:rPr lang="fr-CH" sz="900" kern="1200" dirty="0">
              <a:solidFill>
                <a:schemeClr val="tx2"/>
              </a:solidFill>
              <a:latin typeface="SwissReSans"/>
            </a:rPr>
            <a:t> </a:t>
          </a:r>
          <a:br>
            <a:rPr lang="fr-CH" sz="900" kern="1200" dirty="0">
              <a:solidFill>
                <a:schemeClr val="tx2"/>
              </a:solidFill>
              <a:latin typeface="SwissReSans"/>
            </a:rPr>
          </a:br>
          <a:r>
            <a:rPr lang="fr-CH" sz="900" kern="1200" dirty="0">
              <a:solidFill>
                <a:schemeClr val="tx2"/>
              </a:solidFill>
              <a:latin typeface="SwissReSans"/>
            </a:rPr>
            <a:t>(Birgit Kaiser)</a:t>
          </a:r>
          <a:endParaRPr lang="en-US" sz="900" i="1" kern="1200" dirty="0">
            <a:solidFill>
              <a:schemeClr val="tx2"/>
            </a:solidFill>
          </a:endParaRPr>
        </a:p>
      </dsp:txBody>
      <dsp:txXfrm>
        <a:off x="3028631" y="1421514"/>
        <a:ext cx="1423641" cy="419591"/>
      </dsp:txXfrm>
    </dsp:sp>
    <dsp:sp modelId="{9882FB67-2FB3-408A-9636-0C4F09E46DF9}">
      <dsp:nvSpPr>
        <dsp:cNvPr id="0" name=""/>
        <dsp:cNvSpPr/>
      </dsp:nvSpPr>
      <dsp:spPr>
        <a:xfrm>
          <a:off x="3028631" y="2017334"/>
          <a:ext cx="1423641" cy="419591"/>
        </a:xfrm>
        <a:prstGeom prst="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kern="1200" dirty="0" err="1">
              <a:solidFill>
                <a:schemeClr val="tx2"/>
              </a:solidFill>
              <a:latin typeface="SwissReSans"/>
            </a:rPr>
            <a:t>CoC</a:t>
          </a:r>
          <a:r>
            <a:rPr lang="fr-CH" sz="900" kern="1200" dirty="0">
              <a:solidFill>
                <a:schemeClr val="tx2"/>
              </a:solidFill>
              <a:latin typeface="SwissReSans"/>
            </a:rPr>
            <a:t> </a:t>
          </a:r>
          <a:r>
            <a:rPr lang="fr-CH" sz="900" kern="1200" dirty="0" err="1">
              <a:solidFill>
                <a:schemeClr val="tx2"/>
              </a:solidFill>
              <a:latin typeface="SwissReSans"/>
            </a:rPr>
            <a:t>review</a:t>
          </a:r>
          <a:r>
            <a:rPr lang="fr-CH" sz="900" kern="1200" dirty="0">
              <a:solidFill>
                <a:schemeClr val="tx2"/>
              </a:solidFill>
              <a:latin typeface="SwissReSans"/>
            </a:rPr>
            <a:t> </a:t>
          </a:r>
          <a:br>
            <a:rPr lang="fr-CH" sz="900" kern="1200" dirty="0">
              <a:solidFill>
                <a:schemeClr val="tx2"/>
              </a:solidFill>
              <a:latin typeface="SwissReSans"/>
            </a:rPr>
          </a:br>
          <a:r>
            <a:rPr lang="fr-CH" sz="900" kern="1200" dirty="0">
              <a:solidFill>
                <a:schemeClr val="tx2"/>
              </a:solidFill>
              <a:latin typeface="SwissReSans"/>
            </a:rPr>
            <a:t>(Stephanos Hadjistyllis</a:t>
          </a:r>
          <a:r>
            <a:rPr lang="fr-CH" sz="900" kern="1200" dirty="0">
              <a:solidFill>
                <a:srgbClr val="283E36"/>
              </a:solidFill>
              <a:latin typeface="SwissReSans"/>
            </a:rPr>
            <a:t>)</a:t>
          </a:r>
          <a:endParaRPr lang="en-US" sz="900" i="1" kern="1200" dirty="0">
            <a:solidFill>
              <a:schemeClr val="tx2"/>
            </a:solidFill>
          </a:endParaRPr>
        </a:p>
      </dsp:txBody>
      <dsp:txXfrm>
        <a:off x="3028631" y="2017334"/>
        <a:ext cx="1423641" cy="419591"/>
      </dsp:txXfrm>
    </dsp:sp>
    <dsp:sp modelId="{DA9ADDBE-A31C-48A4-8EE3-11FBF458C394}">
      <dsp:nvSpPr>
        <dsp:cNvPr id="0" name=""/>
        <dsp:cNvSpPr/>
      </dsp:nvSpPr>
      <dsp:spPr>
        <a:xfrm>
          <a:off x="3028631" y="2613154"/>
          <a:ext cx="1423641" cy="419591"/>
        </a:xfrm>
        <a:prstGeom prst="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kern="1200" dirty="0" err="1">
              <a:solidFill>
                <a:schemeClr val="tx2"/>
              </a:solidFill>
              <a:latin typeface="SwissReSans"/>
            </a:rPr>
            <a:t>Mutual</a:t>
          </a:r>
          <a:r>
            <a:rPr lang="fr-CH" sz="900" kern="1200" dirty="0">
              <a:solidFill>
                <a:schemeClr val="tx2"/>
              </a:solidFill>
              <a:latin typeface="SwissReSans"/>
            </a:rPr>
            <a:t> Recognition Agreement (Christophe Heck)</a:t>
          </a:r>
          <a:endParaRPr lang="en-US" sz="900" i="1" kern="1200" dirty="0">
            <a:solidFill>
              <a:schemeClr val="tx2"/>
            </a:solidFill>
          </a:endParaRPr>
        </a:p>
      </dsp:txBody>
      <dsp:txXfrm>
        <a:off x="3028631" y="2613154"/>
        <a:ext cx="1423641" cy="419591"/>
      </dsp:txXfrm>
    </dsp:sp>
    <dsp:sp modelId="{95D48112-6169-4346-86D4-73BDFEE44B21}">
      <dsp:nvSpPr>
        <dsp:cNvPr id="0" name=""/>
        <dsp:cNvSpPr/>
      </dsp:nvSpPr>
      <dsp:spPr>
        <a:xfrm>
          <a:off x="3028631" y="3208975"/>
          <a:ext cx="1449765" cy="419591"/>
        </a:xfrm>
        <a:prstGeom prst="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kern="1200" dirty="0" err="1">
              <a:solidFill>
                <a:schemeClr val="tx2"/>
              </a:solidFill>
              <a:latin typeface="SwissReSans"/>
            </a:rPr>
            <a:t>Volunteer</a:t>
          </a:r>
          <a:r>
            <a:rPr lang="fr-CH" sz="900" kern="1200" dirty="0">
              <a:solidFill>
                <a:schemeClr val="tx2"/>
              </a:solidFill>
              <a:latin typeface="SwissReSans"/>
            </a:rPr>
            <a:t> </a:t>
          </a:r>
          <a:r>
            <a:rPr lang="fr-CH" sz="900" kern="1200" dirty="0" err="1">
              <a:solidFill>
                <a:schemeClr val="tx2"/>
              </a:solidFill>
              <a:latin typeface="SwissReSans"/>
            </a:rPr>
            <a:t>Task</a:t>
          </a:r>
          <a:r>
            <a:rPr lang="fr-CH" sz="900" kern="1200" dirty="0">
              <a:solidFill>
                <a:schemeClr val="tx2"/>
              </a:solidFill>
              <a:latin typeface="SwissReSans"/>
            </a:rPr>
            <a:t> Force </a:t>
          </a:r>
          <a:br>
            <a:rPr lang="fr-CH" sz="900" kern="1200" dirty="0">
              <a:solidFill>
                <a:schemeClr val="tx2"/>
              </a:solidFill>
              <a:latin typeface="SwissReSans"/>
            </a:rPr>
          </a:br>
          <a:r>
            <a:rPr lang="fr-CH" sz="900" kern="1200" dirty="0">
              <a:solidFill>
                <a:schemeClr val="tx2"/>
              </a:solidFill>
              <a:latin typeface="SwissReSans"/>
            </a:rPr>
            <a:t>(Ramona Dolan)</a:t>
          </a:r>
          <a:endParaRPr lang="en-US" sz="900" i="1" kern="1200" dirty="0">
            <a:solidFill>
              <a:schemeClr val="tx2"/>
            </a:solidFill>
          </a:endParaRPr>
        </a:p>
      </dsp:txBody>
      <dsp:txXfrm>
        <a:off x="3028631" y="3208975"/>
        <a:ext cx="1449765" cy="419591"/>
      </dsp:txXfrm>
    </dsp:sp>
    <dsp:sp modelId="{7F766186-3B73-4786-946D-DBB737EAAAC0}">
      <dsp:nvSpPr>
        <dsp:cNvPr id="0" name=""/>
        <dsp:cNvSpPr/>
      </dsp:nvSpPr>
      <dsp:spPr>
        <a:xfrm>
          <a:off x="4649505" y="825693"/>
          <a:ext cx="1975765" cy="419591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chemeClr val="tx2"/>
              </a:solidFill>
              <a:latin typeface="SwissReSans" pitchFamily="34" charset="0"/>
              <a:ea typeface="+mn-ea"/>
            </a:rPr>
            <a:t>The Future of the Actuary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chemeClr val="tx2"/>
              </a:solidFill>
              <a:latin typeface="SwissReSans" pitchFamily="34" charset="0"/>
              <a:ea typeface="+mn-ea"/>
            </a:rPr>
            <a:t>(was Christophe Heck)</a:t>
          </a:r>
          <a:endParaRPr lang="en-US" sz="900" kern="1200" dirty="0">
            <a:solidFill>
              <a:schemeClr val="tx2"/>
            </a:solidFill>
          </a:endParaRPr>
        </a:p>
      </dsp:txBody>
      <dsp:txXfrm>
        <a:off x="4669988" y="846176"/>
        <a:ext cx="1934799" cy="378625"/>
      </dsp:txXfrm>
    </dsp:sp>
    <dsp:sp modelId="{3FDF0C58-AE58-47E2-B9F0-E9201754ABC6}">
      <dsp:nvSpPr>
        <dsp:cNvPr id="0" name=""/>
        <dsp:cNvSpPr/>
      </dsp:nvSpPr>
      <dsp:spPr>
        <a:xfrm>
          <a:off x="5143447" y="1421514"/>
          <a:ext cx="1367919" cy="419591"/>
        </a:xfrm>
        <a:prstGeom prst="rect">
          <a:avLst/>
        </a:prstGeom>
        <a:solidFill>
          <a:srgbClr val="F791CE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kern="1200" dirty="0">
              <a:solidFill>
                <a:schemeClr val="tx2"/>
              </a:solidFill>
              <a:latin typeface="SwissReSans"/>
            </a:rPr>
            <a:t>AI-DS (Esko Kivisaari)</a:t>
          </a:r>
          <a:endParaRPr lang="en-US" sz="900" kern="1200" dirty="0">
            <a:solidFill>
              <a:schemeClr val="tx2"/>
            </a:solidFill>
          </a:endParaRPr>
        </a:p>
      </dsp:txBody>
      <dsp:txXfrm>
        <a:off x="5143447" y="1421514"/>
        <a:ext cx="1367919" cy="419591"/>
      </dsp:txXfrm>
    </dsp:sp>
    <dsp:sp modelId="{8E02212E-BD3A-4840-8650-E49276FCADE0}">
      <dsp:nvSpPr>
        <dsp:cNvPr id="0" name=""/>
        <dsp:cNvSpPr/>
      </dsp:nvSpPr>
      <dsp:spPr>
        <a:xfrm>
          <a:off x="5143447" y="2017334"/>
          <a:ext cx="1387556" cy="419591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accent2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kern="1200" dirty="0">
              <a:solidFill>
                <a:schemeClr val="tx2"/>
              </a:solidFill>
              <a:latin typeface="SwissReSans"/>
            </a:rPr>
            <a:t>The European Actuarial Brand (</a:t>
          </a:r>
          <a:r>
            <a:rPr lang="fr-CH" sz="900" kern="1200" dirty="0" err="1">
              <a:solidFill>
                <a:schemeClr val="tx2"/>
              </a:solidFill>
              <a:latin typeface="SwissReSans"/>
            </a:rPr>
            <a:t>Mária</a:t>
          </a:r>
          <a:r>
            <a:rPr lang="fr-CH" sz="900" kern="1200" dirty="0">
              <a:solidFill>
                <a:schemeClr val="tx2"/>
              </a:solidFill>
              <a:latin typeface="SwissReSans"/>
            </a:rPr>
            <a:t> </a:t>
          </a:r>
          <a:r>
            <a:rPr lang="fr-CH" sz="900" kern="1200" dirty="0" err="1">
              <a:solidFill>
                <a:schemeClr val="tx2"/>
              </a:solidFill>
              <a:latin typeface="SwissReSans"/>
            </a:rPr>
            <a:t>Kamenárová</a:t>
          </a:r>
          <a:r>
            <a:rPr lang="fr-CH" sz="900" kern="1200" dirty="0">
              <a:solidFill>
                <a:schemeClr val="tx2"/>
              </a:solidFill>
              <a:latin typeface="SwissReSans"/>
            </a:rPr>
            <a:t>)</a:t>
          </a:r>
          <a:endParaRPr lang="en-US" sz="900" kern="1200" dirty="0">
            <a:solidFill>
              <a:schemeClr val="tx2"/>
            </a:solidFill>
          </a:endParaRPr>
        </a:p>
      </dsp:txBody>
      <dsp:txXfrm>
        <a:off x="5143447" y="2017334"/>
        <a:ext cx="1387556" cy="4195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14-11-2024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58BD9495-C252-CB48-87C4-AA2B3A5D2F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248" y="12249"/>
            <a:ext cx="6483234" cy="5143500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7006795" cy="34471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1524671236"/>
      </p:ext>
    </p:extLst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b_Two columns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2786" y="639497"/>
            <a:ext cx="7829550" cy="402274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defRPr sz="1600" baseline="0"/>
            </a:lvl1pPr>
            <a:lvl2pPr marL="189000" indent="-189000">
              <a:spcBef>
                <a:spcPts val="0"/>
              </a:spcBef>
              <a:spcAft>
                <a:spcPts val="900"/>
              </a:spcAft>
              <a:defRPr sz="1600" baseline="0"/>
            </a:lvl2pPr>
            <a:lvl3pPr marL="378000" indent="-189000">
              <a:spcBef>
                <a:spcPts val="0"/>
              </a:spcBef>
              <a:spcAft>
                <a:spcPts val="900"/>
              </a:spcAft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1977194033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3" spcCol="360000">
            <a:normAutofit/>
          </a:bodyPr>
          <a:lstStyle>
            <a:lvl1pPr marL="0" indent="0" algn="l">
              <a:spcBef>
                <a:spcPts val="0"/>
              </a:spcBef>
              <a:spcAft>
                <a:spcPts val="800"/>
              </a:spcAft>
              <a:defRPr sz="1400" baseline="0"/>
            </a:lvl1pPr>
            <a:lvl2pPr marL="189000" indent="-189000">
              <a:spcBef>
                <a:spcPts val="0"/>
              </a:spcBef>
              <a:spcAft>
                <a:spcPts val="800"/>
              </a:spcAft>
              <a:defRPr sz="1400" baseline="0"/>
            </a:lvl2pPr>
            <a:lvl3pPr marL="378000" indent="-189000">
              <a:spcBef>
                <a:spcPts val="0"/>
              </a:spcBef>
              <a:spcAft>
                <a:spcPts val="800"/>
              </a:spcAft>
              <a:defRPr sz="1400" baseline="0"/>
            </a:lvl3pPr>
            <a:lvl4pPr indent="-189000">
              <a:spcBef>
                <a:spcPts val="0"/>
              </a:spcBef>
              <a:spcAft>
                <a:spcPts val="800"/>
              </a:spcAft>
              <a:defRPr sz="14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3227982598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, subtitel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137335"/>
            <a:ext cx="6065060" cy="2578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E3BFF713-62EC-3A49-98A5-89978E8AEE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2786" y="655551"/>
            <a:ext cx="7827962" cy="397668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414055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1B8093E3-7836-0546-9899-B25DD68255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86" y="720000"/>
            <a:ext cx="9163610" cy="142952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891346"/>
            <a:ext cx="7006795" cy="34471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2310844"/>
            <a:ext cx="7006795" cy="5779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7771098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63C9E1F4-298C-7E4B-B2E7-707ECB329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9999"/>
            <a:ext cx="9144000" cy="425303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4785532" cy="408116"/>
          </a:xfrm>
          <a:solidFill>
            <a:schemeClr val="tx1">
              <a:alpha val="43000"/>
            </a:schemeClr>
          </a:solidFill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lIns="36000" tIns="0" rIns="36000" bIns="72000">
            <a:spAutoFit/>
          </a:bodyPr>
          <a:lstStyle>
            <a:lvl1pPr marL="0" indent="0"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 baseline="0">
                <a:solidFill>
                  <a:schemeClr val="bg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38894489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and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1600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189000" indent="-189000">
              <a:spcBef>
                <a:spcPts val="0"/>
              </a:spcBef>
              <a:defRPr/>
            </a:lvl2pPr>
            <a:lvl3pPr marL="378000" indent="-189000">
              <a:spcBef>
                <a:spcPts val="0"/>
              </a:spcBef>
              <a:defRPr/>
            </a:lvl3pPr>
            <a:lvl4pPr indent="-18900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5714824" cy="36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61747" y="3398921"/>
            <a:ext cx="1660358" cy="1281079"/>
          </a:xfrm>
        </p:spPr>
        <p:txBody>
          <a:bodyPr rIns="0"/>
          <a:lstStyle>
            <a:lvl1pPr marL="143100" algn="l">
              <a:lnSpc>
                <a:spcPts val="1950"/>
              </a:lnSpc>
              <a:spcBef>
                <a:spcPts val="0"/>
              </a:spcBef>
              <a:defRPr sz="12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1950"/>
              </a:lnSpc>
              <a:defRPr sz="1500"/>
            </a:lvl2pPr>
            <a:lvl3pPr>
              <a:lnSpc>
                <a:spcPts val="1950"/>
              </a:lnSpc>
              <a:defRPr sz="1500"/>
            </a:lvl3pPr>
            <a:lvl4pPr>
              <a:lnSpc>
                <a:spcPts val="1950"/>
              </a:lnSpc>
              <a:defRPr sz="1500"/>
            </a:lvl4pPr>
            <a:lvl5pPr>
              <a:lnSpc>
                <a:spcPts val="1950"/>
              </a:lnSpc>
              <a:defRPr sz="15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97663" y="1080000"/>
            <a:ext cx="1803400" cy="222885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990000053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Afgeronde rechthoek 7">
            <a:extLst>
              <a:ext uri="{FF2B5EF4-FFF2-40B4-BE49-F238E27FC236}">
                <a16:creationId xmlns:a16="http://schemas.microsoft.com/office/drawing/2014/main" id="{72F1A5BF-0922-9545-8EC5-04F34AFDD846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14D846C-7FE8-F14A-BFC9-60237C3CFE56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C22A97F-15A8-AA44-9CD4-402399382D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2" name="Tijdelijke aanduiding voor afbeelding 10">
            <a:extLst>
              <a:ext uri="{FF2B5EF4-FFF2-40B4-BE49-F238E27FC236}">
                <a16:creationId xmlns:a16="http://schemas.microsoft.com/office/drawing/2014/main" id="{C4A09C2E-5D6F-804A-9199-764F5951A9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6000"/>
            <a:ext cx="2322076" cy="222985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393573841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ci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ECE4E8DA-3E6A-7D49-8CEC-B5ED7C172CF5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1210CF5C-5318-5E4E-99C4-B1366E68D834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FA9A599-12D4-4142-818D-8C0B554D1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7" name="Tijdelijke aanduiding voor afbeelding 10">
            <a:extLst>
              <a:ext uri="{FF2B5EF4-FFF2-40B4-BE49-F238E27FC236}">
                <a16:creationId xmlns:a16="http://schemas.microsoft.com/office/drawing/2014/main" id="{AADEE15B-1053-B840-A971-1F17DB3996E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5999"/>
            <a:ext cx="2322076" cy="260033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26215635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c_Titel column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5" name="Tijdelijke aanduiding voor grafiek 4">
            <a:extLst>
              <a:ext uri="{FF2B5EF4-FFF2-40B4-BE49-F238E27FC236}">
                <a16:creationId xmlns:a16="http://schemas.microsoft.com/office/drawing/2014/main" id="{89157597-EF82-8846-8CFB-2324625E782B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52786" y="1080000"/>
            <a:ext cx="7828365" cy="3600000"/>
          </a:xfrm>
        </p:spPr>
        <p:txBody>
          <a:bodyPr/>
          <a:lstStyle/>
          <a:p>
            <a:r>
              <a:rPr lang="en-GB" dirty="0"/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307614979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99300544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0C24CFD-C987-FA4B-82E6-A49187760A82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1600" y="1080000"/>
            <a:ext cx="7829550" cy="3600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dirty="0"/>
              <a:t>Click to edit the text style of the model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-76585"/>
            <a:ext cx="1371600" cy="25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900" b="1" dirty="0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1371600"/>
            <a:ext cx="47244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571500"/>
            <a:endParaRPr lang="nl-NL" sz="1500" b="1" dirty="0">
              <a:solidFill>
                <a:schemeClr val="bg2"/>
              </a:solidFill>
              <a:latin typeface="Trebuchet MS" charset="0"/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7846" y="4935328"/>
            <a:ext cx="1763305" cy="194126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900" b="0" i="0" baseline="0">
                <a:solidFill>
                  <a:schemeClr val="accent4"/>
                </a:solidFill>
                <a:latin typeface="Arial Regular"/>
                <a:ea typeface="Arial Regular"/>
                <a:cs typeface="Arial Regular"/>
              </a:defRPr>
            </a:lvl1pPr>
          </a:lstStyle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333" y="98467"/>
            <a:ext cx="1994328" cy="39556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B4532254-6395-9E4E-8129-E87EF2CCA9EF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80" y="4973033"/>
            <a:ext cx="2419200" cy="100800"/>
          </a:xfrm>
          <a:prstGeom prst="rect">
            <a:avLst/>
          </a:prstGeom>
        </p:spPr>
      </p:pic>
      <p:sp>
        <p:nvSpPr>
          <p:cNvPr id="3" name="Tijdelijke aanduiding voor titel 2">
            <a:extLst>
              <a:ext uri="{FF2B5EF4-FFF2-40B4-BE49-F238E27FC236}">
                <a16:creationId xmlns:a16="http://schemas.microsoft.com/office/drawing/2014/main" id="{26FBABE8-32E9-4C4E-B65B-8CD137F5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00" y="576000"/>
            <a:ext cx="7830000" cy="48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4" r:id="rId2"/>
    <p:sldLayoutId id="2147483683" r:id="rId3"/>
    <p:sldLayoutId id="2147483661" r:id="rId4"/>
    <p:sldLayoutId id="2147483672" r:id="rId5"/>
    <p:sldLayoutId id="2147483689" r:id="rId6"/>
    <p:sldLayoutId id="2147483690" r:id="rId7"/>
    <p:sldLayoutId id="2147483686" r:id="rId8"/>
    <p:sldLayoutId id="2147483671" r:id="rId9"/>
    <p:sldLayoutId id="2147483675" r:id="rId10"/>
    <p:sldLayoutId id="2147483673" r:id="rId11"/>
    <p:sldLayoutId id="2147483666" r:id="rId12"/>
    <p:sldLayoutId id="2147483674" r:id="rId13"/>
  </p:sldLayoutIdLst>
  <p:transition spd="med">
    <p:pull dir="d"/>
  </p:transition>
  <p:hf hdr="0" ftr="0" dt="0"/>
  <p:txStyles>
    <p:titleStyle>
      <a:lvl1pPr algn="l" defTabSz="571500" rtl="0" eaLnBrk="1" fontAlgn="base" hangingPunct="1">
        <a:spcBef>
          <a:spcPct val="0"/>
        </a:spcBef>
        <a:spcAft>
          <a:spcPct val="0"/>
        </a:spcAft>
        <a:defRPr sz="2250" b="1" i="0">
          <a:solidFill>
            <a:schemeClr val="accent1"/>
          </a:solidFill>
          <a:latin typeface="Arial Bold"/>
          <a:ea typeface="Arial Bold"/>
          <a:cs typeface="Arial Bold"/>
        </a:defRPr>
      </a:lvl1pPr>
      <a:lvl2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5pPr>
      <a:lvl6pPr marL="3429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6pPr>
      <a:lvl7pPr marL="6858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7pPr>
      <a:lvl8pPr marL="10287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8pPr>
      <a:lvl9pPr marL="13716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42875" indent="-142875" algn="l" defTabSz="571500" rtl="0" eaLnBrk="1" fontAlgn="base" hangingPunct="1">
        <a:lnSpc>
          <a:spcPct val="120000"/>
        </a:lnSpc>
        <a:spcBef>
          <a:spcPts val="0"/>
        </a:spcBef>
        <a:spcAft>
          <a:spcPts val="900"/>
        </a:spcAft>
        <a:defRPr sz="1800" b="0" i="0">
          <a:solidFill>
            <a:srgbClr val="0E4133"/>
          </a:solidFill>
          <a:latin typeface="Arial Regular"/>
          <a:ea typeface="+mn-ea"/>
          <a:cs typeface="+mn-cs"/>
        </a:defRPr>
      </a:lvl1pPr>
      <a:lvl2pPr marL="154800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•"/>
        <a:defRPr sz="1800" b="0" i="0">
          <a:solidFill>
            <a:srgbClr val="0E4133"/>
          </a:solidFill>
          <a:latin typeface="Arial Regular"/>
          <a:ea typeface="+mn-ea"/>
        </a:defRPr>
      </a:lvl2pPr>
      <a:lvl3pPr marL="356625" indent="-155972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–"/>
        <a:defRPr sz="1800" b="0" i="0">
          <a:solidFill>
            <a:srgbClr val="0E4133"/>
          </a:solidFill>
          <a:latin typeface="Arial Regular"/>
          <a:ea typeface="+mn-ea"/>
        </a:defRPr>
      </a:lvl3pPr>
      <a:lvl4pPr marL="566738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SzPct val="60000"/>
        <a:buFont typeface="Courier New" panose="02070309020205020404" pitchFamily="49" charset="0"/>
        <a:buChar char="o"/>
        <a:defRPr sz="1800" b="0" i="0">
          <a:solidFill>
            <a:srgbClr val="0E4133"/>
          </a:solidFill>
          <a:latin typeface="Arial Regular"/>
          <a:ea typeface="+mn-ea"/>
        </a:defRPr>
      </a:lvl4pPr>
      <a:lvl5pPr marL="1244054" indent="-17145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defRPr sz="1800" b="0" i="0">
          <a:solidFill>
            <a:srgbClr val="0E4133"/>
          </a:solidFill>
          <a:latin typeface="Calibri Normaal" charset="0"/>
          <a:ea typeface="+mn-ea"/>
        </a:defRPr>
      </a:lvl5pPr>
      <a:lvl6pPr marL="19109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6pPr>
      <a:lvl7pPr marL="22538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7pPr>
      <a:lvl8pPr marL="25967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8pPr>
      <a:lvl9pPr marL="29396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>
            <a:extLst>
              <a:ext uri="{FF2B5EF4-FFF2-40B4-BE49-F238E27FC236}">
                <a16:creationId xmlns:a16="http://schemas.microsoft.com/office/drawing/2014/main" id="{BD115965-4B04-4740-964E-BFF4EB330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923" y="2195146"/>
            <a:ext cx="6067934" cy="1734697"/>
          </a:xfrm>
          <a:solidFill>
            <a:schemeClr val="tx1">
              <a:alpha val="0"/>
            </a:schemeClr>
          </a:solidFill>
        </p:spPr>
        <p:txBody>
          <a:bodyPr/>
          <a:lstStyle/>
          <a:p>
            <a:pPr marR="0" lvl="0">
              <a:lnSpc>
                <a:spcPts val="1400"/>
              </a:lnSpc>
            </a:pPr>
            <a:r>
              <a:rPr lang="en-GB" sz="18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Review existing Committee structures:</a:t>
            </a:r>
          </a:p>
          <a:p>
            <a:pPr marL="285750" marR="0" lvl="0" indent="-2857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identify/ disclose cross-Committee work</a:t>
            </a:r>
          </a:p>
          <a:p>
            <a:pPr marL="285750" marR="0" lvl="0" indent="-2857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identify potential cross-work-with-IAA (Sustainability, AI)</a:t>
            </a:r>
          </a:p>
          <a:p>
            <a:pPr marL="285750" marR="0" lvl="0" indent="-285750">
              <a:lnSpc>
                <a:spcPts val="1400"/>
              </a:lnSpc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285750" marR="0" lvl="0" indent="-285750">
              <a:lnSpc>
                <a:spcPts val="1400"/>
              </a:lnSpc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R="0" lvl="0">
              <a:lnSpc>
                <a:spcPts val="1400"/>
              </a:lnSpc>
            </a:pPr>
            <a:r>
              <a:rPr lang="en-GB" sz="18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Board meeting, 19 November 2024</a:t>
            </a:r>
            <a:endParaRPr lang="en-US" sz="18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B291A75-2F1F-A847-9238-F40F03A8A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AAE Committees</a:t>
            </a:r>
          </a:p>
        </p:txBody>
      </p:sp>
    </p:spTree>
    <p:extLst>
      <p:ext uri="{BB962C8B-B14F-4D97-AF65-F5344CB8AC3E}">
        <p14:creationId xmlns:p14="http://schemas.microsoft.com/office/powerpoint/2010/main" val="136764215"/>
      </p:ext>
    </p:extLst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AE9D41-FD86-4927-34DB-983452B0A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Pensions Committee – Structure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95157A3-CEFF-3A3C-8769-0A71DF5D8F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6CB06F-8D94-B64C-AC66-62AFBAF0736E}" type="slidenum">
              <a:rPr kumimoji="0" lang="nl-NL" sz="900" b="0" i="0" u="none" strike="noStrike" kern="1200" cap="none" spc="0" normalizeH="0" baseline="0" noProof="0" smtClean="0">
                <a:ln>
                  <a:noFill/>
                </a:ln>
                <a:solidFill>
                  <a:srgbClr val="D6BC00"/>
                </a:solidFill>
                <a:effectLst/>
                <a:uLnTx/>
                <a:uFillTx/>
                <a:latin typeface="Arial Regular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srgbClr val="D6BC00"/>
              </a:solidFill>
              <a:effectLst/>
              <a:uLnTx/>
              <a:uFillTx/>
              <a:latin typeface="Arial Regula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37EEFB-648B-06BE-4E9C-F899D7E8F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1133876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0A450645-06C7-1B4B-F7B0-9A095BE1F7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6241891"/>
              </p:ext>
            </p:extLst>
          </p:nvPr>
        </p:nvGraphicFramePr>
        <p:xfrm>
          <a:off x="787394" y="1089942"/>
          <a:ext cx="6664691" cy="3593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angle 6">
            <a:extLst>
              <a:ext uri="{FF2B5EF4-FFF2-40B4-BE49-F238E27FC236}">
                <a16:creationId xmlns:a16="http://schemas.microsoft.com/office/drawing/2014/main" id="{14225A98-F716-1F9F-5586-58FEF4CA3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4820051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3995F6B-AFBB-DE28-18B7-F7E92C801F7A}"/>
              </a:ext>
            </a:extLst>
          </p:cNvPr>
          <p:cNvSpPr/>
          <p:nvPr/>
        </p:nvSpPr>
        <p:spPr bwMode="auto">
          <a:xfrm>
            <a:off x="7151694" y="1004750"/>
            <a:ext cx="1658932" cy="14196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D53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+mn-cs"/>
              </a:rPr>
              <a:t>Pensions Risk Management WG  (PRM)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D53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+mn-cs"/>
              </a:rPr>
            </a:b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B3D53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+mn-cs"/>
              </a:rPr>
              <a:t>Martin Melchior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D53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D53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+mn-cs"/>
              </a:rPr>
              <a:t>(joint with RMC)</a:t>
            </a:r>
          </a:p>
        </p:txBody>
      </p:sp>
    </p:spTree>
    <p:extLst>
      <p:ext uri="{BB962C8B-B14F-4D97-AF65-F5344CB8AC3E}">
        <p14:creationId xmlns:p14="http://schemas.microsoft.com/office/powerpoint/2010/main" val="2222916030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AE9D41-FD86-4927-34DB-983452B0A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Risk Management Committee – Structure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95157A3-CEFF-3A3C-8769-0A71DF5D8F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6CB06F-8D94-B64C-AC66-62AFBAF0736E}" type="slidenum">
              <a:rPr kumimoji="0" lang="nl-NL" sz="900" b="0" i="0" u="none" strike="noStrike" kern="1200" cap="none" spc="0" normalizeH="0" baseline="0" noProof="0" smtClean="0">
                <a:ln>
                  <a:noFill/>
                </a:ln>
                <a:solidFill>
                  <a:srgbClr val="D6BC00"/>
                </a:solidFill>
                <a:effectLst/>
                <a:uLnTx/>
                <a:uFillTx/>
                <a:latin typeface="Arial Regular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srgbClr val="D6BC00"/>
              </a:solidFill>
              <a:effectLst/>
              <a:uLnTx/>
              <a:uFillTx/>
              <a:latin typeface="Arial Regula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37EEFB-648B-06BE-4E9C-F899D7E8F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1133876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0A450645-06C7-1B4B-F7B0-9A095BE1F7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5791506"/>
              </p:ext>
            </p:extLst>
          </p:nvPr>
        </p:nvGraphicFramePr>
        <p:xfrm>
          <a:off x="787394" y="1089942"/>
          <a:ext cx="6664691" cy="3593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angle 6">
            <a:extLst>
              <a:ext uri="{FF2B5EF4-FFF2-40B4-BE49-F238E27FC236}">
                <a16:creationId xmlns:a16="http://schemas.microsoft.com/office/drawing/2014/main" id="{14225A98-F716-1F9F-5586-58FEF4CA3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4820051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6414274"/>
      </p:ext>
    </p:extLst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AE9D41-FD86-4927-34DB-983452B0A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Insurance Committee – Structure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95157A3-CEFF-3A3C-8769-0A71DF5D8F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6CB06F-8D94-B64C-AC66-62AFBAF0736E}" type="slidenum">
              <a:rPr kumimoji="0" lang="nl-NL" sz="900" b="0" i="0" u="none" strike="noStrike" kern="1200" cap="none" spc="0" normalizeH="0" baseline="0" noProof="0" smtClean="0">
                <a:ln>
                  <a:noFill/>
                </a:ln>
                <a:solidFill>
                  <a:srgbClr val="D6BC00"/>
                </a:solidFill>
                <a:effectLst/>
                <a:uLnTx/>
                <a:uFillTx/>
                <a:latin typeface="Arial Regular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srgbClr val="D6BC00"/>
              </a:solidFill>
              <a:effectLst/>
              <a:uLnTx/>
              <a:uFillTx/>
              <a:latin typeface="Arial Regula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37EEFB-648B-06BE-4E9C-F899D7E8F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1133876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14225A98-F716-1F9F-5586-58FEF4CA3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4820051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C5DF9C4-EE18-C4EE-9C01-1441DBC2D9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2149171"/>
              </p:ext>
            </p:extLst>
          </p:nvPr>
        </p:nvGraphicFramePr>
        <p:xfrm>
          <a:off x="958467" y="1004750"/>
          <a:ext cx="7522683" cy="3034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56878A3-E7A1-D5F9-81AF-EA6349269A54}"/>
              </a:ext>
            </a:extLst>
          </p:cNvPr>
          <p:cNvSpPr/>
          <p:nvPr/>
        </p:nvSpPr>
        <p:spPr bwMode="auto">
          <a:xfrm>
            <a:off x="7151694" y="1004750"/>
            <a:ext cx="1658932" cy="14196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D53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+mn-cs"/>
              </a:rPr>
              <a:t>Sustainability and Climate-related Risks WG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D53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D53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+mn-cs"/>
              </a:rPr>
              <a:t>(Daphné de Leval co-vice)</a:t>
            </a:r>
          </a:p>
        </p:txBody>
      </p:sp>
    </p:spTree>
    <p:extLst>
      <p:ext uri="{BB962C8B-B14F-4D97-AF65-F5344CB8AC3E}">
        <p14:creationId xmlns:p14="http://schemas.microsoft.com/office/powerpoint/2010/main" val="1440356363"/>
      </p:ext>
    </p:extLst>
  </p:cSld>
  <p:clrMapOvr>
    <a:masterClrMapping/>
  </p:clrMapOvr>
  <p:transition spd="med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AE9D41-FD86-4927-34DB-983452B0A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Education Committee – Structure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95157A3-CEFF-3A3C-8769-0A71DF5D8F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37EEFB-648B-06BE-4E9C-F899D7E8F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1133876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0A450645-06C7-1B4B-F7B0-9A095BE1F7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1826680"/>
              </p:ext>
            </p:extLst>
          </p:nvPr>
        </p:nvGraphicFramePr>
        <p:xfrm>
          <a:off x="787394" y="1089942"/>
          <a:ext cx="6664691" cy="3593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angle 6">
            <a:extLst>
              <a:ext uri="{FF2B5EF4-FFF2-40B4-BE49-F238E27FC236}">
                <a16:creationId xmlns:a16="http://schemas.microsoft.com/office/drawing/2014/main" id="{14225A98-F716-1F9F-5586-58FEF4CA3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4820051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4365612"/>
      </p:ext>
    </p:extLst>
  </p:cSld>
  <p:clrMapOvr>
    <a:masterClrMapping/>
  </p:clrMapOvr>
  <p:transition spd="med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D415B-4E5C-176E-D2BA-8BD55B14A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F4EBDD-1329-4E5A-91B7-6A63FC564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Professionalism Committee – Structure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5A824D2-7A5A-8136-C081-2572C99124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6CB06F-8D94-B64C-AC66-62AFBAF0736E}" type="slidenum">
              <a:rPr kumimoji="0" lang="nl-NL" sz="900" b="0" i="0" u="none" strike="noStrike" kern="1200" cap="none" spc="0" normalizeH="0" baseline="0" noProof="0" smtClean="0">
                <a:ln>
                  <a:noFill/>
                </a:ln>
                <a:solidFill>
                  <a:srgbClr val="D6BC00"/>
                </a:solidFill>
                <a:effectLst/>
                <a:uLnTx/>
                <a:uFillTx/>
                <a:latin typeface="Arial Regular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srgbClr val="D6BC00"/>
              </a:solidFill>
              <a:effectLst/>
              <a:uLnTx/>
              <a:uFillTx/>
              <a:latin typeface="Arial Regula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16312B-4657-8CEF-4EAC-EA80818E6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1133876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CEC80F0-239C-7316-DB88-27C1B5036D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631" y="4820051"/>
            <a:ext cx="158081" cy="30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B3D53"/>
              </a:solidFill>
              <a:effectLst/>
              <a:uLnTx/>
              <a:uFillTx/>
              <a:latin typeface="Times" charset="0"/>
              <a:ea typeface="ＭＳ Ｐゴシック" charset="0"/>
              <a:cs typeface="+mn-cs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240E91E-F5A7-80BE-AEBE-D40B0B1885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2549606"/>
              </p:ext>
            </p:extLst>
          </p:nvPr>
        </p:nvGraphicFramePr>
        <p:xfrm>
          <a:off x="738265" y="1054612"/>
          <a:ext cx="7265091" cy="3630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BA9E9F41-20EB-2DB7-B982-5CE5626C1ACB}"/>
              </a:ext>
            </a:extLst>
          </p:cNvPr>
          <p:cNvSpPr/>
          <p:nvPr/>
        </p:nvSpPr>
        <p:spPr bwMode="auto">
          <a:xfrm>
            <a:off x="7503736" y="820132"/>
            <a:ext cx="1432874" cy="2421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1100" dirty="0">
                <a:latin typeface="+mn-lt"/>
              </a:rPr>
              <a:t>Stream l</a:t>
            </a:r>
            <a:r>
              <a:rPr kumimoji="0" lang="nl-NL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charset="0"/>
              </a:rPr>
              <a:t>ead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00C1F9-1DDB-4BBC-6146-B638482023E0}"/>
              </a:ext>
            </a:extLst>
          </p:cNvPr>
          <p:cNvSpPr/>
          <p:nvPr/>
        </p:nvSpPr>
        <p:spPr bwMode="auto">
          <a:xfrm>
            <a:off x="7506962" y="1135447"/>
            <a:ext cx="1432874" cy="242162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charset="0"/>
              </a:rPr>
              <a:t>Existing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465C4-076A-E2C3-C5C7-DA7C88E5E21B}"/>
              </a:ext>
            </a:extLst>
          </p:cNvPr>
          <p:cNvSpPr/>
          <p:nvPr/>
        </p:nvSpPr>
        <p:spPr bwMode="auto">
          <a:xfrm>
            <a:off x="7506962" y="1441429"/>
            <a:ext cx="1432874" cy="2421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charset="0"/>
              </a:rPr>
              <a:t>On hold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9C78647-EF20-D1A6-87B5-8084329BAB6A}"/>
              </a:ext>
            </a:extLst>
          </p:cNvPr>
          <p:cNvSpPr/>
          <p:nvPr/>
        </p:nvSpPr>
        <p:spPr bwMode="auto">
          <a:xfrm>
            <a:off x="538458" y="3579976"/>
            <a:ext cx="1658932" cy="622569"/>
          </a:xfrm>
          <a:prstGeom prst="roundRect">
            <a:avLst/>
          </a:prstGeom>
          <a:solidFill>
            <a:srgbClr val="F791CE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D53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+mn-cs"/>
              </a:rPr>
              <a:t>Fit &amp; Proper ? </a:t>
            </a:r>
          </a:p>
        </p:txBody>
      </p:sp>
    </p:spTree>
    <p:extLst>
      <p:ext uri="{BB962C8B-B14F-4D97-AF65-F5344CB8AC3E}">
        <p14:creationId xmlns:p14="http://schemas.microsoft.com/office/powerpoint/2010/main" val="2997852227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30">
      <a:dk1>
        <a:srgbClr val="183C6C"/>
      </a:dk1>
      <a:lt1>
        <a:srgbClr val="FFFFFF"/>
      </a:lt1>
      <a:dk2>
        <a:srgbClr val="163C6C"/>
      </a:dk2>
      <a:lt2>
        <a:srgbClr val="F1F8FC"/>
      </a:lt2>
      <a:accent1>
        <a:srgbClr val="007BBD"/>
      </a:accent1>
      <a:accent2>
        <a:srgbClr val="751428"/>
      </a:accent2>
      <a:accent3>
        <a:srgbClr val="A2BE19"/>
      </a:accent3>
      <a:accent4>
        <a:srgbClr val="D6BC00"/>
      </a:accent4>
      <a:accent5>
        <a:srgbClr val="1C3B6A"/>
      </a:accent5>
      <a:accent6>
        <a:srgbClr val="D88447"/>
      </a:accent6>
      <a:hlink>
        <a:srgbClr val="007BBD"/>
      </a:hlink>
      <a:folHlink>
        <a:srgbClr val="1B3C6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4848F65AB7EE43A61EE39294F0F6C7" ma:contentTypeVersion="16" ma:contentTypeDescription="Create a new document." ma:contentTypeScope="" ma:versionID="d22e6c2e2ca8f4e7c06a7c04262fbc0f">
  <xsd:schema xmlns:xsd="http://www.w3.org/2001/XMLSchema" xmlns:xs="http://www.w3.org/2001/XMLSchema" xmlns:p="http://schemas.microsoft.com/office/2006/metadata/properties" xmlns:ns2="6e554ec1-3ae5-4bd9-b44c-b73501c1c5ed" xmlns:ns3="64b6916b-2efa-4a19-bfb1-ec12929a6a78" targetNamespace="http://schemas.microsoft.com/office/2006/metadata/properties" ma:root="true" ma:fieldsID="34a7dcf413d3bdccc43645c7a75cb165" ns2:_="" ns3:_="">
    <xsd:import namespace="6e554ec1-3ae5-4bd9-b44c-b73501c1c5ed"/>
    <xsd:import namespace="64b6916b-2efa-4a19-bfb1-ec12929a6a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554ec1-3ae5-4bd9-b44c-b73501c1c5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b6916b-2efa-4a19-bfb1-ec12929a6a78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c37671bf-985e-47cc-973d-cf776471c3af}" ma:internalName="TaxCatchAll" ma:showField="CatchAllData" ma:web="64b6916b-2efa-4a19-bfb1-ec12929a6a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4b6916b-2efa-4a19-bfb1-ec12929a6a78" xsi:nil="true"/>
    <lcf76f155ced4ddcb4097134ff3c332f xmlns="6e554ec1-3ae5-4bd9-b44c-b73501c1c5e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01E5C2-01D4-4686-9AC8-CC662DD93B30}">
  <ds:schemaRefs>
    <ds:schemaRef ds:uri="64b6916b-2efa-4a19-bfb1-ec12929a6a78"/>
    <ds:schemaRef ds:uri="6e554ec1-3ae5-4bd9-b44c-b73501c1c5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1C00FEC-CE88-4232-BF30-3DC55485FEB1}">
  <ds:schemaRefs>
    <ds:schemaRef ds:uri="http://schemas.openxmlformats.org/package/2006/metadata/core-properties"/>
    <ds:schemaRef ds:uri="6e554ec1-3ae5-4bd9-b44c-b73501c1c5ed"/>
    <ds:schemaRef ds:uri="http://purl.org/dc/terms/"/>
    <ds:schemaRef ds:uri="http://schemas.microsoft.com/office/infopath/2007/PartnerControls"/>
    <ds:schemaRef ds:uri="http://schemas.microsoft.com/office/2006/documentManagement/types"/>
    <ds:schemaRef ds:uri="64b6916b-2efa-4a19-bfb1-ec12929a6a78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9E2D550-E643-4755-9DA7-DF36F6DA2A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316</Words>
  <Application>Microsoft Office PowerPoint</Application>
  <PresentationFormat>On-screen Show (16:9)</PresentationFormat>
  <Paragraphs>73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Amerigo BT</vt:lpstr>
      <vt:lpstr>Arial</vt:lpstr>
      <vt:lpstr>Arial Bold</vt:lpstr>
      <vt:lpstr>Arial Regular</vt:lpstr>
      <vt:lpstr>Calibri Normaal</vt:lpstr>
      <vt:lpstr>Courier New</vt:lpstr>
      <vt:lpstr>SwissReSans</vt:lpstr>
      <vt:lpstr>Times</vt:lpstr>
      <vt:lpstr>Trebuchet MS</vt:lpstr>
      <vt:lpstr>Verdana</vt:lpstr>
      <vt:lpstr>Diamodel AAE</vt:lpstr>
      <vt:lpstr>AAE Committees</vt:lpstr>
      <vt:lpstr>Pensions Committee – Structure </vt:lpstr>
      <vt:lpstr>Risk Management Committee – Structure </vt:lpstr>
      <vt:lpstr>Insurance Committee – Structure </vt:lpstr>
      <vt:lpstr>Education Committee – Structure </vt:lpstr>
      <vt:lpstr>Professionalism Committee – Structure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Linda van den Akker</dc:creator>
  <cp:keywords/>
  <dc:description/>
  <cp:lastModifiedBy>Monique Schuilenburg</cp:lastModifiedBy>
  <cp:revision>144</cp:revision>
  <dcterms:created xsi:type="dcterms:W3CDTF">2017-04-07T11:37:20Z</dcterms:created>
  <dcterms:modified xsi:type="dcterms:W3CDTF">2024-11-14T10:21:49Z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0x0101009B4848F65AB7EE43A61EE39294F0F6C7</vt:lpwstr>
  </property>
  <property fmtid="{D5CDD505-2E9C-101B-9397-08002B2CF9AE}" pid="3" name="MediaServiceImageTags">
    <vt:lpwstr/>
  </property>
</Properties>
</file>