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1" r:id="rId4"/>
  </p:sldMasterIdLst>
  <p:notesMasterIdLst>
    <p:notesMasterId r:id="rId11"/>
  </p:notesMasterIdLst>
  <p:sldIdLst>
    <p:sldId id="301" r:id="rId5"/>
    <p:sldId id="311" r:id="rId6"/>
    <p:sldId id="309" r:id="rId7"/>
    <p:sldId id="310" r:id="rId8"/>
    <p:sldId id="1477" r:id="rId9"/>
    <p:sldId id="1478" r:id="rId10"/>
  </p:sldIdLst>
  <p:sldSz cx="9144000" cy="5143500" type="screen16x9"/>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ＭＳ Ｐゴシック" charset="0"/>
        <a:cs typeface="+mn-cs"/>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mn-cs"/>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mn-cs"/>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mn-cs"/>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mn-cs"/>
      </a:defRPr>
    </a:lvl5pPr>
    <a:lvl6pPr marL="2286000" algn="l" defTabSz="457200" rtl="0" eaLnBrk="1" latinLnBrk="0" hangingPunct="1">
      <a:defRPr sz="2400" kern="1200">
        <a:solidFill>
          <a:schemeClr val="tx1"/>
        </a:solidFill>
        <a:latin typeface="Times" charset="0"/>
        <a:ea typeface="ＭＳ Ｐゴシック" charset="0"/>
        <a:cs typeface="+mn-cs"/>
      </a:defRPr>
    </a:lvl6pPr>
    <a:lvl7pPr marL="2743200" algn="l" defTabSz="457200" rtl="0" eaLnBrk="1" latinLnBrk="0" hangingPunct="1">
      <a:defRPr sz="2400" kern="1200">
        <a:solidFill>
          <a:schemeClr val="tx1"/>
        </a:solidFill>
        <a:latin typeface="Times" charset="0"/>
        <a:ea typeface="ＭＳ Ｐゴシック" charset="0"/>
        <a:cs typeface="+mn-cs"/>
      </a:defRPr>
    </a:lvl7pPr>
    <a:lvl8pPr marL="3200400" algn="l" defTabSz="457200" rtl="0" eaLnBrk="1" latinLnBrk="0" hangingPunct="1">
      <a:defRPr sz="2400" kern="1200">
        <a:solidFill>
          <a:schemeClr val="tx1"/>
        </a:solidFill>
        <a:latin typeface="Times" charset="0"/>
        <a:ea typeface="ＭＳ Ｐゴシック" charset="0"/>
        <a:cs typeface="+mn-cs"/>
      </a:defRPr>
    </a:lvl8pPr>
    <a:lvl9pPr marL="3657600" algn="l" defTabSz="457200" rtl="0" eaLnBrk="1" latinLnBrk="0" hangingPunct="1">
      <a:defRPr sz="2400" kern="1200">
        <a:solidFill>
          <a:schemeClr val="tx1"/>
        </a:solidFill>
        <a:latin typeface="Times" charset="0"/>
        <a:ea typeface="ＭＳ Ｐゴシック" charset="0"/>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3C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77"/>
    <p:restoredTop sz="94695"/>
  </p:normalViewPr>
  <p:slideViewPr>
    <p:cSldViewPr snapToGrid="0" snapToObjects="1">
      <p:cViewPr varScale="1">
        <p:scale>
          <a:sx n="107" d="100"/>
          <a:sy n="107" d="100"/>
        </p:scale>
        <p:origin x="62" y="19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160" d="100"/>
          <a:sy n="160" d="100"/>
        </p:scale>
        <p:origin x="3752"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6B7B8A-CE89-4020-896C-A66B96C24453}"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EF0700C9-1CFF-4A47-B0C8-6D77F7F5AC06}">
      <dgm:prSet phldrT="[Text]" custT="1"/>
      <dgm:spPr/>
      <dgm:t>
        <a:bodyPr/>
        <a:lstStyle/>
        <a:p>
          <a:r>
            <a:rPr lang="en-US" sz="1300" dirty="0"/>
            <a:t>Pension Committee</a:t>
          </a:r>
        </a:p>
        <a:p>
          <a:r>
            <a:rPr lang="en-US" sz="1300" i="1" dirty="0"/>
            <a:t>Tatiana </a:t>
          </a:r>
          <a:r>
            <a:rPr lang="en-US" sz="1300" i="1" dirty="0" err="1"/>
            <a:t>Bitunska</a:t>
          </a:r>
          <a:r>
            <a:rPr lang="en-US" sz="1300" i="1" dirty="0"/>
            <a:t>,</a:t>
          </a:r>
        </a:p>
        <a:p>
          <a:r>
            <a:rPr lang="en-US" sz="1300" i="1" dirty="0"/>
            <a:t>Jeroen van den Bosch (vice)</a:t>
          </a:r>
        </a:p>
      </dgm:t>
    </dgm:pt>
    <dgm:pt modelId="{AC821139-05B8-48DD-B150-4FDFA7C81B4B}" type="parTrans" cxnId="{641033EF-647C-4C40-B84E-4640BBBC68D5}">
      <dgm:prSet/>
      <dgm:spPr/>
      <dgm:t>
        <a:bodyPr/>
        <a:lstStyle/>
        <a:p>
          <a:endParaRPr lang="en-US"/>
        </a:p>
      </dgm:t>
    </dgm:pt>
    <dgm:pt modelId="{7052444F-A2B3-4639-96E6-CEC0276B9232}" type="sibTrans" cxnId="{641033EF-647C-4C40-B84E-4640BBBC68D5}">
      <dgm:prSet/>
      <dgm:spPr/>
      <dgm:t>
        <a:bodyPr/>
        <a:lstStyle/>
        <a:p>
          <a:endParaRPr lang="en-US"/>
        </a:p>
      </dgm:t>
    </dgm:pt>
    <dgm:pt modelId="{B1AB7ED4-7B46-4328-AC10-A11A9E018FF6}">
      <dgm:prSet phldrT="[Text]"/>
      <dgm:spPr/>
      <dgm:t>
        <a:bodyPr/>
        <a:lstStyle/>
        <a:p>
          <a:r>
            <a:rPr lang="en-US" dirty="0"/>
            <a:t>Adequacy WG</a:t>
          </a:r>
        </a:p>
        <a:p>
          <a:r>
            <a:rPr lang="en-US" i="1" dirty="0"/>
            <a:t>Tibor </a:t>
          </a:r>
          <a:r>
            <a:rPr lang="en-US" i="1" dirty="0" err="1"/>
            <a:t>Parniczky</a:t>
          </a:r>
          <a:endParaRPr lang="en-US" i="1" dirty="0"/>
        </a:p>
      </dgm:t>
    </dgm:pt>
    <dgm:pt modelId="{D199B703-F58D-48D6-A137-CA40F9F9A41F}" type="parTrans" cxnId="{463A4EB6-516F-4511-92E7-5F42C0565AFD}">
      <dgm:prSet/>
      <dgm:spPr/>
      <dgm:t>
        <a:bodyPr/>
        <a:lstStyle/>
        <a:p>
          <a:endParaRPr lang="en-US"/>
        </a:p>
      </dgm:t>
    </dgm:pt>
    <dgm:pt modelId="{920D6F0B-C4E0-4EEF-8490-E6A44C534E70}" type="sibTrans" cxnId="{463A4EB6-516F-4511-92E7-5F42C0565AFD}">
      <dgm:prSet/>
      <dgm:spPr/>
      <dgm:t>
        <a:bodyPr/>
        <a:lstStyle/>
        <a:p>
          <a:endParaRPr lang="en-US"/>
        </a:p>
      </dgm:t>
    </dgm:pt>
    <dgm:pt modelId="{A81ED8C5-B021-4F35-9945-06D8F33EDD8E}">
      <dgm:prSet phldrT="[Text]"/>
      <dgm:spPr/>
      <dgm:t>
        <a:bodyPr/>
        <a:lstStyle/>
        <a:p>
          <a:r>
            <a:rPr lang="en-US" dirty="0"/>
            <a:t>Mortality WG</a:t>
          </a:r>
        </a:p>
        <a:p>
          <a:r>
            <a:rPr lang="en-US" i="1" dirty="0"/>
            <a:t>David </a:t>
          </a:r>
          <a:r>
            <a:rPr lang="en-US" i="1" dirty="0" err="1"/>
            <a:t>Bogataj</a:t>
          </a:r>
          <a:endParaRPr lang="en-US" i="1" dirty="0"/>
        </a:p>
      </dgm:t>
    </dgm:pt>
    <dgm:pt modelId="{352D7952-90D6-4461-829F-55BE13CA1E13}" type="parTrans" cxnId="{13F8E5C9-82F5-4B49-9140-4885744DBA37}">
      <dgm:prSet/>
      <dgm:spPr/>
      <dgm:t>
        <a:bodyPr/>
        <a:lstStyle/>
        <a:p>
          <a:endParaRPr lang="en-US"/>
        </a:p>
      </dgm:t>
    </dgm:pt>
    <dgm:pt modelId="{99A0874E-D227-45DE-8BEE-A149F62D8138}" type="sibTrans" cxnId="{13F8E5C9-82F5-4B49-9140-4885744DBA37}">
      <dgm:prSet/>
      <dgm:spPr/>
      <dgm:t>
        <a:bodyPr/>
        <a:lstStyle/>
        <a:p>
          <a:endParaRPr lang="en-US"/>
        </a:p>
      </dgm:t>
    </dgm:pt>
    <dgm:pt modelId="{5E7B861F-2FD0-4146-9686-F5EF27F12A88}">
      <dgm:prSet phldrT="[Text]"/>
      <dgm:spPr/>
      <dgm:t>
        <a:bodyPr/>
        <a:lstStyle/>
        <a:p>
          <a:r>
            <a:rPr lang="en-US" dirty="0"/>
            <a:t>Methodology and Projections WG </a:t>
          </a:r>
        </a:p>
        <a:p>
          <a:r>
            <a:rPr lang="en-US" i="1" dirty="0" err="1"/>
            <a:t>Meeri</a:t>
          </a:r>
          <a:r>
            <a:rPr lang="en-US" i="1" dirty="0"/>
            <a:t> </a:t>
          </a:r>
          <a:r>
            <a:rPr lang="en-US" i="1" dirty="0" err="1"/>
            <a:t>Kesälä</a:t>
          </a:r>
          <a:endParaRPr lang="en-US" i="1" dirty="0"/>
        </a:p>
      </dgm:t>
    </dgm:pt>
    <dgm:pt modelId="{03310574-1B60-46D1-9BCC-1E53E16CFB3A}" type="parTrans" cxnId="{AFC1679D-5022-42F4-A740-C0639F8AF7BE}">
      <dgm:prSet/>
      <dgm:spPr/>
      <dgm:t>
        <a:bodyPr/>
        <a:lstStyle/>
        <a:p>
          <a:endParaRPr lang="en-US"/>
        </a:p>
      </dgm:t>
    </dgm:pt>
    <dgm:pt modelId="{F59980C2-8861-4D2B-BC30-2FA347B8EF95}" type="sibTrans" cxnId="{AFC1679D-5022-42F4-A740-C0639F8AF7BE}">
      <dgm:prSet/>
      <dgm:spPr/>
      <dgm:t>
        <a:bodyPr/>
        <a:lstStyle/>
        <a:p>
          <a:endParaRPr lang="en-US"/>
        </a:p>
      </dgm:t>
    </dgm:pt>
    <dgm:pt modelId="{31676EF9-F528-4505-9ED6-AF210B1A73FE}" type="asst">
      <dgm:prSet custT="1"/>
      <dgm:spPr/>
      <dgm:t>
        <a:bodyPr/>
        <a:lstStyle/>
        <a:p>
          <a:r>
            <a:rPr lang="en-US" sz="1300" dirty="0"/>
            <a:t>Pension Tracking Services WG</a:t>
          </a:r>
        </a:p>
        <a:p>
          <a:r>
            <a:rPr lang="en-US" sz="1300" i="1" dirty="0"/>
            <a:t>Jeroen van den Bosch</a:t>
          </a:r>
        </a:p>
      </dgm:t>
    </dgm:pt>
    <dgm:pt modelId="{3E05F20D-52D3-4756-8487-072C5C569CF3}" type="parTrans" cxnId="{36A6F9FC-5407-4E87-925F-72EFAC62D7B4}">
      <dgm:prSet/>
      <dgm:spPr/>
      <dgm:t>
        <a:bodyPr/>
        <a:lstStyle/>
        <a:p>
          <a:endParaRPr lang="en-US"/>
        </a:p>
      </dgm:t>
    </dgm:pt>
    <dgm:pt modelId="{48BC4633-82BF-42F4-ACE1-94C1CF16FCFD}" type="sibTrans" cxnId="{36A6F9FC-5407-4E87-925F-72EFAC62D7B4}">
      <dgm:prSet/>
      <dgm:spPr/>
      <dgm:t>
        <a:bodyPr/>
        <a:lstStyle/>
        <a:p>
          <a:endParaRPr lang="en-US"/>
        </a:p>
      </dgm:t>
    </dgm:pt>
    <dgm:pt modelId="{E1C98991-54CC-42FA-A2FC-4398CA854C29}" type="asst">
      <dgm:prSet custT="1"/>
      <dgm:spPr/>
      <dgm:t>
        <a:bodyPr/>
        <a:lstStyle/>
        <a:p>
          <a:r>
            <a:rPr lang="en-US" sz="1300" dirty="0"/>
            <a:t>SSSC</a:t>
          </a:r>
        </a:p>
        <a:p>
          <a:r>
            <a:rPr lang="en-US" sz="1300" i="1" dirty="0"/>
            <a:t>Maria Economou</a:t>
          </a:r>
        </a:p>
      </dgm:t>
    </dgm:pt>
    <dgm:pt modelId="{9D665FAE-EC3E-47D3-BAE6-4BB6FFFBE7A4}" type="sibTrans" cxnId="{D54D8316-C70B-4320-8AB4-9D85743151E5}">
      <dgm:prSet/>
      <dgm:spPr/>
      <dgm:t>
        <a:bodyPr/>
        <a:lstStyle/>
        <a:p>
          <a:endParaRPr lang="en-US"/>
        </a:p>
      </dgm:t>
    </dgm:pt>
    <dgm:pt modelId="{44BC43D9-6BA9-45CF-B415-C916D444E4A4}" type="parTrans" cxnId="{D54D8316-C70B-4320-8AB4-9D85743151E5}">
      <dgm:prSet/>
      <dgm:spPr/>
      <dgm:t>
        <a:bodyPr/>
        <a:lstStyle/>
        <a:p>
          <a:endParaRPr lang="en-US"/>
        </a:p>
      </dgm:t>
    </dgm:pt>
    <dgm:pt modelId="{69959D00-1D16-43EA-962A-B0F9E3E1CEEF}" type="asst">
      <dgm:prSet custT="1"/>
      <dgm:spPr>
        <a:solidFill>
          <a:schemeClr val="bg2">
            <a:lumMod val="50000"/>
          </a:schemeClr>
        </a:solidFill>
      </dgm:spPr>
      <dgm:t>
        <a:bodyPr/>
        <a:lstStyle/>
        <a:p>
          <a:r>
            <a:rPr lang="nl-NL" sz="1300" i="0" dirty="0"/>
            <a:t>IORP Review TF </a:t>
          </a:r>
          <a:br>
            <a:rPr lang="nl-NL" sz="1300" i="1" dirty="0"/>
          </a:br>
          <a:r>
            <a:rPr lang="nl-NL" sz="1300" i="1" dirty="0"/>
            <a:t>Philip Shier</a:t>
          </a:r>
          <a:endParaRPr lang="en-US" sz="1300" i="1" dirty="0"/>
        </a:p>
      </dgm:t>
    </dgm:pt>
    <dgm:pt modelId="{50850E1E-8952-4999-80D8-B31921C00D77}" type="parTrans" cxnId="{C3296939-1452-4B37-80E4-19DABCB3BB07}">
      <dgm:prSet/>
      <dgm:spPr/>
      <dgm:t>
        <a:bodyPr/>
        <a:lstStyle/>
        <a:p>
          <a:endParaRPr lang="en-US"/>
        </a:p>
      </dgm:t>
    </dgm:pt>
    <dgm:pt modelId="{4DDBFA2B-C9FE-49DA-80F1-9884FE31C5C7}" type="sibTrans" cxnId="{C3296939-1452-4B37-80E4-19DABCB3BB07}">
      <dgm:prSet/>
      <dgm:spPr/>
      <dgm:t>
        <a:bodyPr/>
        <a:lstStyle/>
        <a:p>
          <a:endParaRPr lang="en-US"/>
        </a:p>
      </dgm:t>
    </dgm:pt>
    <dgm:pt modelId="{45CF0B4A-6CA4-4A66-8402-83F11C229C9A}" type="pres">
      <dgm:prSet presAssocID="{716B7B8A-CE89-4020-896C-A66B96C24453}" presName="hierChild1" presStyleCnt="0">
        <dgm:presLayoutVars>
          <dgm:orgChart val="1"/>
          <dgm:chPref val="1"/>
          <dgm:dir/>
          <dgm:animOne val="branch"/>
          <dgm:animLvl val="lvl"/>
          <dgm:resizeHandles/>
        </dgm:presLayoutVars>
      </dgm:prSet>
      <dgm:spPr/>
    </dgm:pt>
    <dgm:pt modelId="{AA21C0C4-ACD4-4B72-8341-351B41BF3FD8}" type="pres">
      <dgm:prSet presAssocID="{EF0700C9-1CFF-4A47-B0C8-6D77F7F5AC06}" presName="hierRoot1" presStyleCnt="0">
        <dgm:presLayoutVars>
          <dgm:hierBranch val="init"/>
        </dgm:presLayoutVars>
      </dgm:prSet>
      <dgm:spPr/>
    </dgm:pt>
    <dgm:pt modelId="{70D2656A-C59F-48BA-B3EF-9120089B6855}" type="pres">
      <dgm:prSet presAssocID="{EF0700C9-1CFF-4A47-B0C8-6D77F7F5AC06}" presName="rootComposite1" presStyleCnt="0"/>
      <dgm:spPr/>
    </dgm:pt>
    <dgm:pt modelId="{A8E4751B-EB88-42DD-BCE8-EC3D23282769}" type="pres">
      <dgm:prSet presAssocID="{EF0700C9-1CFF-4A47-B0C8-6D77F7F5AC06}" presName="rootText1" presStyleLbl="node0" presStyleIdx="0" presStyleCnt="2" custLinFactNeighborX="9598" custLinFactNeighborY="-89">
        <dgm:presLayoutVars>
          <dgm:chPref val="3"/>
        </dgm:presLayoutVars>
      </dgm:prSet>
      <dgm:spPr/>
    </dgm:pt>
    <dgm:pt modelId="{607555F0-ED56-47EB-B1A9-8BCAA0FB55FD}" type="pres">
      <dgm:prSet presAssocID="{EF0700C9-1CFF-4A47-B0C8-6D77F7F5AC06}" presName="rootConnector1" presStyleLbl="node1" presStyleIdx="0" presStyleCnt="0"/>
      <dgm:spPr/>
    </dgm:pt>
    <dgm:pt modelId="{0B20C853-C3D2-488B-B3D3-25C62F227CFD}" type="pres">
      <dgm:prSet presAssocID="{EF0700C9-1CFF-4A47-B0C8-6D77F7F5AC06}" presName="hierChild2" presStyleCnt="0"/>
      <dgm:spPr/>
    </dgm:pt>
    <dgm:pt modelId="{0F886463-189F-46BD-B041-F7557AE76B84}" type="pres">
      <dgm:prSet presAssocID="{D199B703-F58D-48D6-A137-CA40F9F9A41F}" presName="Name37" presStyleLbl="parChTrans1D2" presStyleIdx="0" presStyleCnt="5"/>
      <dgm:spPr/>
    </dgm:pt>
    <dgm:pt modelId="{4B8524DC-89D4-4FD6-BC7B-135A751D0AE0}" type="pres">
      <dgm:prSet presAssocID="{B1AB7ED4-7B46-4328-AC10-A11A9E018FF6}" presName="hierRoot2" presStyleCnt="0">
        <dgm:presLayoutVars>
          <dgm:hierBranch val="init"/>
        </dgm:presLayoutVars>
      </dgm:prSet>
      <dgm:spPr/>
    </dgm:pt>
    <dgm:pt modelId="{612B426B-105F-498A-AEA7-9A088789EAFC}" type="pres">
      <dgm:prSet presAssocID="{B1AB7ED4-7B46-4328-AC10-A11A9E018FF6}" presName="rootComposite" presStyleCnt="0"/>
      <dgm:spPr/>
    </dgm:pt>
    <dgm:pt modelId="{A4FE7846-7C9F-4263-8040-8737ECCB770C}" type="pres">
      <dgm:prSet presAssocID="{B1AB7ED4-7B46-4328-AC10-A11A9E018FF6}" presName="rootText" presStyleLbl="node2" presStyleIdx="0" presStyleCnt="3" custScaleX="65841" custScaleY="76872">
        <dgm:presLayoutVars>
          <dgm:chPref val="3"/>
        </dgm:presLayoutVars>
      </dgm:prSet>
      <dgm:spPr/>
    </dgm:pt>
    <dgm:pt modelId="{0A9D4D42-43A3-4484-864F-629B4CF2E094}" type="pres">
      <dgm:prSet presAssocID="{B1AB7ED4-7B46-4328-AC10-A11A9E018FF6}" presName="rootConnector" presStyleLbl="node2" presStyleIdx="0" presStyleCnt="3"/>
      <dgm:spPr/>
    </dgm:pt>
    <dgm:pt modelId="{98B469E7-8A1C-4A0C-96C1-D344BAB65A17}" type="pres">
      <dgm:prSet presAssocID="{B1AB7ED4-7B46-4328-AC10-A11A9E018FF6}" presName="hierChild4" presStyleCnt="0"/>
      <dgm:spPr/>
    </dgm:pt>
    <dgm:pt modelId="{3542FE75-2C80-43B4-A1F2-139D3D74D199}" type="pres">
      <dgm:prSet presAssocID="{B1AB7ED4-7B46-4328-AC10-A11A9E018FF6}" presName="hierChild5" presStyleCnt="0"/>
      <dgm:spPr/>
    </dgm:pt>
    <dgm:pt modelId="{3E148738-6694-4CE8-9ECA-6AFD5E29C627}" type="pres">
      <dgm:prSet presAssocID="{352D7952-90D6-4461-829F-55BE13CA1E13}" presName="Name37" presStyleLbl="parChTrans1D2" presStyleIdx="1" presStyleCnt="5"/>
      <dgm:spPr/>
    </dgm:pt>
    <dgm:pt modelId="{FAFBAF46-5EDA-4FAB-BA73-AAC78EBB566B}" type="pres">
      <dgm:prSet presAssocID="{A81ED8C5-B021-4F35-9945-06D8F33EDD8E}" presName="hierRoot2" presStyleCnt="0">
        <dgm:presLayoutVars>
          <dgm:hierBranch val="init"/>
        </dgm:presLayoutVars>
      </dgm:prSet>
      <dgm:spPr/>
    </dgm:pt>
    <dgm:pt modelId="{25E73C70-E892-4789-BB37-8FE4EAB95203}" type="pres">
      <dgm:prSet presAssocID="{A81ED8C5-B021-4F35-9945-06D8F33EDD8E}" presName="rootComposite" presStyleCnt="0"/>
      <dgm:spPr/>
    </dgm:pt>
    <dgm:pt modelId="{CFAC8C9A-94A1-40CC-B543-5AD877B80E59}" type="pres">
      <dgm:prSet presAssocID="{A81ED8C5-B021-4F35-9945-06D8F33EDD8E}" presName="rootText" presStyleLbl="node2" presStyleIdx="1" presStyleCnt="3" custScaleX="74089" custScaleY="77256">
        <dgm:presLayoutVars>
          <dgm:chPref val="3"/>
        </dgm:presLayoutVars>
      </dgm:prSet>
      <dgm:spPr/>
    </dgm:pt>
    <dgm:pt modelId="{4B356277-0470-4329-AE47-B0768E28522D}" type="pres">
      <dgm:prSet presAssocID="{A81ED8C5-B021-4F35-9945-06D8F33EDD8E}" presName="rootConnector" presStyleLbl="node2" presStyleIdx="1" presStyleCnt="3"/>
      <dgm:spPr/>
    </dgm:pt>
    <dgm:pt modelId="{DC132304-5D7A-4B6D-BC83-A2FAA02E9A6C}" type="pres">
      <dgm:prSet presAssocID="{A81ED8C5-B021-4F35-9945-06D8F33EDD8E}" presName="hierChild4" presStyleCnt="0"/>
      <dgm:spPr/>
    </dgm:pt>
    <dgm:pt modelId="{A718888C-649A-4B81-B329-C022B943DB06}" type="pres">
      <dgm:prSet presAssocID="{A81ED8C5-B021-4F35-9945-06D8F33EDD8E}" presName="hierChild5" presStyleCnt="0"/>
      <dgm:spPr/>
    </dgm:pt>
    <dgm:pt modelId="{354131BB-C1F4-4B1A-B35A-6C67644875BA}" type="pres">
      <dgm:prSet presAssocID="{03310574-1B60-46D1-9BCC-1E53E16CFB3A}" presName="Name37" presStyleLbl="parChTrans1D2" presStyleIdx="2" presStyleCnt="5"/>
      <dgm:spPr/>
    </dgm:pt>
    <dgm:pt modelId="{68164FBD-8714-4024-8DF0-9BB33B0E9CEF}" type="pres">
      <dgm:prSet presAssocID="{5E7B861F-2FD0-4146-9686-F5EF27F12A88}" presName="hierRoot2" presStyleCnt="0">
        <dgm:presLayoutVars>
          <dgm:hierBranch val="init"/>
        </dgm:presLayoutVars>
      </dgm:prSet>
      <dgm:spPr/>
    </dgm:pt>
    <dgm:pt modelId="{08E1F1F4-BCAE-4AD0-8ABE-F778783F4312}" type="pres">
      <dgm:prSet presAssocID="{5E7B861F-2FD0-4146-9686-F5EF27F12A88}" presName="rootComposite" presStyleCnt="0"/>
      <dgm:spPr/>
    </dgm:pt>
    <dgm:pt modelId="{475CE1E0-6DD6-4EE9-B085-3F3AE9F53223}" type="pres">
      <dgm:prSet presAssocID="{5E7B861F-2FD0-4146-9686-F5EF27F12A88}" presName="rootText" presStyleLbl="node2" presStyleIdx="2" presStyleCnt="3" custScaleX="70951" custScaleY="83472">
        <dgm:presLayoutVars>
          <dgm:chPref val="3"/>
        </dgm:presLayoutVars>
      </dgm:prSet>
      <dgm:spPr/>
    </dgm:pt>
    <dgm:pt modelId="{969E2C2A-DFA2-4E7B-991E-16380C4B8B7B}" type="pres">
      <dgm:prSet presAssocID="{5E7B861F-2FD0-4146-9686-F5EF27F12A88}" presName="rootConnector" presStyleLbl="node2" presStyleIdx="2" presStyleCnt="3"/>
      <dgm:spPr/>
    </dgm:pt>
    <dgm:pt modelId="{7822CD53-ED2A-415F-A398-753246CB9A3A}" type="pres">
      <dgm:prSet presAssocID="{5E7B861F-2FD0-4146-9686-F5EF27F12A88}" presName="hierChild4" presStyleCnt="0"/>
      <dgm:spPr/>
    </dgm:pt>
    <dgm:pt modelId="{90F0BE88-B306-4BD9-A24C-872CF8EBE808}" type="pres">
      <dgm:prSet presAssocID="{5E7B861F-2FD0-4146-9686-F5EF27F12A88}" presName="hierChild5" presStyleCnt="0"/>
      <dgm:spPr/>
    </dgm:pt>
    <dgm:pt modelId="{737FD08A-B4C2-4A2E-A501-81DCDDEFC9C0}" type="pres">
      <dgm:prSet presAssocID="{EF0700C9-1CFF-4A47-B0C8-6D77F7F5AC06}" presName="hierChild3" presStyleCnt="0"/>
      <dgm:spPr/>
    </dgm:pt>
    <dgm:pt modelId="{BD7CD912-DA66-42CD-97B2-4E456D9F43FC}" type="pres">
      <dgm:prSet presAssocID="{3E05F20D-52D3-4756-8487-072C5C569CF3}" presName="Name111" presStyleLbl="parChTrans1D2" presStyleIdx="3" presStyleCnt="5"/>
      <dgm:spPr/>
    </dgm:pt>
    <dgm:pt modelId="{327F7B2E-A600-45A8-B67D-97142FC4DB8C}" type="pres">
      <dgm:prSet presAssocID="{31676EF9-F528-4505-9ED6-AF210B1A73FE}" presName="hierRoot3" presStyleCnt="0">
        <dgm:presLayoutVars>
          <dgm:hierBranch val="init"/>
        </dgm:presLayoutVars>
      </dgm:prSet>
      <dgm:spPr/>
    </dgm:pt>
    <dgm:pt modelId="{487379E2-CE21-4502-A03F-1F44FF8776D2}" type="pres">
      <dgm:prSet presAssocID="{31676EF9-F528-4505-9ED6-AF210B1A73FE}" presName="rootComposite3" presStyleCnt="0"/>
      <dgm:spPr/>
    </dgm:pt>
    <dgm:pt modelId="{A3BDCD0A-A0D8-410D-A8ED-B96224BADFF6}" type="pres">
      <dgm:prSet presAssocID="{31676EF9-F528-4505-9ED6-AF210B1A73FE}" presName="rootText3" presStyleLbl="asst1" presStyleIdx="0" presStyleCnt="2" custScaleX="92122" custScaleY="74205" custLinFactNeighborX="-32798" custLinFactNeighborY="-40465">
        <dgm:presLayoutVars>
          <dgm:chPref val="3"/>
        </dgm:presLayoutVars>
      </dgm:prSet>
      <dgm:spPr/>
    </dgm:pt>
    <dgm:pt modelId="{EC5E8B00-305D-49FE-8828-892C86BE6409}" type="pres">
      <dgm:prSet presAssocID="{31676EF9-F528-4505-9ED6-AF210B1A73FE}" presName="rootConnector3" presStyleLbl="asst1" presStyleIdx="0" presStyleCnt="2"/>
      <dgm:spPr/>
    </dgm:pt>
    <dgm:pt modelId="{AFAF875C-6AE8-4993-9AB3-2A432D517676}" type="pres">
      <dgm:prSet presAssocID="{31676EF9-F528-4505-9ED6-AF210B1A73FE}" presName="hierChild6" presStyleCnt="0"/>
      <dgm:spPr/>
    </dgm:pt>
    <dgm:pt modelId="{E2AB5F36-1591-4782-B7AF-944F32BB8593}" type="pres">
      <dgm:prSet presAssocID="{31676EF9-F528-4505-9ED6-AF210B1A73FE}" presName="hierChild7" presStyleCnt="0"/>
      <dgm:spPr/>
    </dgm:pt>
    <dgm:pt modelId="{077C2F71-98FC-4C27-BAD4-96190E4ED54D}" type="pres">
      <dgm:prSet presAssocID="{50850E1E-8952-4999-80D8-B31921C00D77}" presName="Name111" presStyleLbl="parChTrans1D2" presStyleIdx="4" presStyleCnt="5"/>
      <dgm:spPr/>
    </dgm:pt>
    <dgm:pt modelId="{95C0F4A4-B3E8-4422-8DC3-DAD0189C9E30}" type="pres">
      <dgm:prSet presAssocID="{69959D00-1D16-43EA-962A-B0F9E3E1CEEF}" presName="hierRoot3" presStyleCnt="0">
        <dgm:presLayoutVars>
          <dgm:hierBranch val="init"/>
        </dgm:presLayoutVars>
      </dgm:prSet>
      <dgm:spPr/>
    </dgm:pt>
    <dgm:pt modelId="{0EDA2663-9976-4AF2-B6D6-BE3B588137CD}" type="pres">
      <dgm:prSet presAssocID="{69959D00-1D16-43EA-962A-B0F9E3E1CEEF}" presName="rootComposite3" presStyleCnt="0"/>
      <dgm:spPr/>
    </dgm:pt>
    <dgm:pt modelId="{10A77ADC-A00B-4BB5-917E-400B554337B2}" type="pres">
      <dgm:prSet presAssocID="{69959D00-1D16-43EA-962A-B0F9E3E1CEEF}" presName="rootText3" presStyleLbl="asst1" presStyleIdx="1" presStyleCnt="2" custScaleY="74820" custLinFactNeighborX="62644" custLinFactNeighborY="-27025">
        <dgm:presLayoutVars>
          <dgm:chPref val="3"/>
        </dgm:presLayoutVars>
      </dgm:prSet>
      <dgm:spPr/>
    </dgm:pt>
    <dgm:pt modelId="{C56CF170-C73C-44C0-9C6A-329F40AAD3EF}" type="pres">
      <dgm:prSet presAssocID="{69959D00-1D16-43EA-962A-B0F9E3E1CEEF}" presName="rootConnector3" presStyleLbl="asst1" presStyleIdx="1" presStyleCnt="2"/>
      <dgm:spPr/>
    </dgm:pt>
    <dgm:pt modelId="{6BC037B8-475A-4913-8E98-4F5DD0CE52F3}" type="pres">
      <dgm:prSet presAssocID="{69959D00-1D16-43EA-962A-B0F9E3E1CEEF}" presName="hierChild6" presStyleCnt="0"/>
      <dgm:spPr/>
    </dgm:pt>
    <dgm:pt modelId="{34421531-26B3-4589-92EC-5D49B3B7B22F}" type="pres">
      <dgm:prSet presAssocID="{69959D00-1D16-43EA-962A-B0F9E3E1CEEF}" presName="hierChild7" presStyleCnt="0"/>
      <dgm:spPr/>
    </dgm:pt>
    <dgm:pt modelId="{5BEFA5D5-BDAC-4DAF-A7B0-F8F67F0BF8B7}" type="pres">
      <dgm:prSet presAssocID="{E1C98991-54CC-42FA-A2FC-4398CA854C29}" presName="hierRoot1" presStyleCnt="0">
        <dgm:presLayoutVars>
          <dgm:hierBranch val="init"/>
        </dgm:presLayoutVars>
      </dgm:prSet>
      <dgm:spPr/>
    </dgm:pt>
    <dgm:pt modelId="{47434ECE-9B9C-4C4B-8A5F-3DC4103F6CE8}" type="pres">
      <dgm:prSet presAssocID="{E1C98991-54CC-42FA-A2FC-4398CA854C29}" presName="rootComposite1" presStyleCnt="0"/>
      <dgm:spPr/>
    </dgm:pt>
    <dgm:pt modelId="{15BEBD79-DBDE-4539-8D58-55B0776EC776}" type="pres">
      <dgm:prSet presAssocID="{E1C98991-54CC-42FA-A2FC-4398CA854C29}" presName="rootText1" presStyleLbl="node0" presStyleIdx="1" presStyleCnt="2" custScaleX="96619" custScaleY="79383" custLinFactX="-7415" custLinFactY="80692" custLinFactNeighborX="-100000" custLinFactNeighborY="100000">
        <dgm:presLayoutVars>
          <dgm:chPref val="3"/>
        </dgm:presLayoutVars>
      </dgm:prSet>
      <dgm:spPr/>
    </dgm:pt>
    <dgm:pt modelId="{944C0F16-742E-40C4-9781-C48F71229FD2}" type="pres">
      <dgm:prSet presAssocID="{E1C98991-54CC-42FA-A2FC-4398CA854C29}" presName="rootConnector1" presStyleLbl="asst0" presStyleIdx="0" presStyleCnt="0"/>
      <dgm:spPr/>
    </dgm:pt>
    <dgm:pt modelId="{1C2541D9-5A92-4933-A365-30A40556A079}" type="pres">
      <dgm:prSet presAssocID="{E1C98991-54CC-42FA-A2FC-4398CA854C29}" presName="hierChild2" presStyleCnt="0"/>
      <dgm:spPr/>
    </dgm:pt>
    <dgm:pt modelId="{CF4AFDE1-394A-4B87-A298-2DF6269E1C74}" type="pres">
      <dgm:prSet presAssocID="{E1C98991-54CC-42FA-A2FC-4398CA854C29}" presName="hierChild3" presStyleCnt="0"/>
      <dgm:spPr/>
    </dgm:pt>
  </dgm:ptLst>
  <dgm:cxnLst>
    <dgm:cxn modelId="{D54D8316-C70B-4320-8AB4-9D85743151E5}" srcId="{716B7B8A-CE89-4020-896C-A66B96C24453}" destId="{E1C98991-54CC-42FA-A2FC-4398CA854C29}" srcOrd="1" destOrd="0" parTransId="{44BC43D9-6BA9-45CF-B415-C916D444E4A4}" sibTransId="{9D665FAE-EC3E-47D3-BAE6-4BB6FFFBE7A4}"/>
    <dgm:cxn modelId="{EEDC501D-D7FD-411F-A128-1BA15CD2D49B}" type="presOf" srcId="{352D7952-90D6-4461-829F-55BE13CA1E13}" destId="{3E148738-6694-4CE8-9ECA-6AFD5E29C627}" srcOrd="0" destOrd="0" presId="urn:microsoft.com/office/officeart/2005/8/layout/orgChart1"/>
    <dgm:cxn modelId="{A56DD12D-B32D-4C5D-8758-E1DC51B1F71E}" type="presOf" srcId="{3E05F20D-52D3-4756-8487-072C5C569CF3}" destId="{BD7CD912-DA66-42CD-97B2-4E456D9F43FC}" srcOrd="0" destOrd="0" presId="urn:microsoft.com/office/officeart/2005/8/layout/orgChart1"/>
    <dgm:cxn modelId="{C3296939-1452-4B37-80E4-19DABCB3BB07}" srcId="{EF0700C9-1CFF-4A47-B0C8-6D77F7F5AC06}" destId="{69959D00-1D16-43EA-962A-B0F9E3E1CEEF}" srcOrd="2" destOrd="0" parTransId="{50850E1E-8952-4999-80D8-B31921C00D77}" sibTransId="{4DDBFA2B-C9FE-49DA-80F1-9884FE31C5C7}"/>
    <dgm:cxn modelId="{07189B5B-CDB4-497B-9192-442D737033C9}" type="presOf" srcId="{5E7B861F-2FD0-4146-9686-F5EF27F12A88}" destId="{969E2C2A-DFA2-4E7B-991E-16380C4B8B7B}" srcOrd="1" destOrd="0" presId="urn:microsoft.com/office/officeart/2005/8/layout/orgChart1"/>
    <dgm:cxn modelId="{8306CF43-F3C0-4889-9C5D-367BC7BC7690}" type="presOf" srcId="{69959D00-1D16-43EA-962A-B0F9E3E1CEEF}" destId="{C56CF170-C73C-44C0-9C6A-329F40AAD3EF}" srcOrd="1" destOrd="0" presId="urn:microsoft.com/office/officeart/2005/8/layout/orgChart1"/>
    <dgm:cxn modelId="{ACA6D749-D39E-49AF-9314-00DD25BC3BF7}" type="presOf" srcId="{31676EF9-F528-4505-9ED6-AF210B1A73FE}" destId="{A3BDCD0A-A0D8-410D-A8ED-B96224BADFF6}" srcOrd="0" destOrd="0" presId="urn:microsoft.com/office/officeart/2005/8/layout/orgChart1"/>
    <dgm:cxn modelId="{CE15E74B-DAA5-444B-8F16-4BDC640132B2}" type="presOf" srcId="{50850E1E-8952-4999-80D8-B31921C00D77}" destId="{077C2F71-98FC-4C27-BAD4-96190E4ED54D}" srcOrd="0" destOrd="0" presId="urn:microsoft.com/office/officeart/2005/8/layout/orgChart1"/>
    <dgm:cxn modelId="{4471F574-42C6-4FBA-B090-0994319F6489}" type="presOf" srcId="{EF0700C9-1CFF-4A47-B0C8-6D77F7F5AC06}" destId="{A8E4751B-EB88-42DD-BCE8-EC3D23282769}" srcOrd="0" destOrd="0" presId="urn:microsoft.com/office/officeart/2005/8/layout/orgChart1"/>
    <dgm:cxn modelId="{9365B683-AB64-4486-80CC-495DDC33D06A}" type="presOf" srcId="{5E7B861F-2FD0-4146-9686-F5EF27F12A88}" destId="{475CE1E0-6DD6-4EE9-B085-3F3AE9F53223}" srcOrd="0" destOrd="0" presId="urn:microsoft.com/office/officeart/2005/8/layout/orgChart1"/>
    <dgm:cxn modelId="{D735E685-7CC7-468A-8EB9-07DABA3123ED}" type="presOf" srcId="{03310574-1B60-46D1-9BCC-1E53E16CFB3A}" destId="{354131BB-C1F4-4B1A-B35A-6C67644875BA}" srcOrd="0" destOrd="0" presId="urn:microsoft.com/office/officeart/2005/8/layout/orgChart1"/>
    <dgm:cxn modelId="{04F79D8B-6246-44BD-9849-F51332E70409}" type="presOf" srcId="{69959D00-1D16-43EA-962A-B0F9E3E1CEEF}" destId="{10A77ADC-A00B-4BB5-917E-400B554337B2}" srcOrd="0" destOrd="0" presId="urn:microsoft.com/office/officeart/2005/8/layout/orgChart1"/>
    <dgm:cxn modelId="{62A1BF93-B19B-4108-9540-0C2862EED4D2}" type="presOf" srcId="{A81ED8C5-B021-4F35-9945-06D8F33EDD8E}" destId="{CFAC8C9A-94A1-40CC-B543-5AD877B80E59}" srcOrd="0" destOrd="0" presId="urn:microsoft.com/office/officeart/2005/8/layout/orgChart1"/>
    <dgm:cxn modelId="{1113A599-5938-49E5-B791-AF72C08644B9}" type="presOf" srcId="{B1AB7ED4-7B46-4328-AC10-A11A9E018FF6}" destId="{A4FE7846-7C9F-4263-8040-8737ECCB770C}" srcOrd="0" destOrd="0" presId="urn:microsoft.com/office/officeart/2005/8/layout/orgChart1"/>
    <dgm:cxn modelId="{44D5169D-9710-4B8A-B950-CEDEEE7C431A}" type="presOf" srcId="{E1C98991-54CC-42FA-A2FC-4398CA854C29}" destId="{15BEBD79-DBDE-4539-8D58-55B0776EC776}" srcOrd="0" destOrd="0" presId="urn:microsoft.com/office/officeart/2005/8/layout/orgChart1"/>
    <dgm:cxn modelId="{AFC1679D-5022-42F4-A740-C0639F8AF7BE}" srcId="{EF0700C9-1CFF-4A47-B0C8-6D77F7F5AC06}" destId="{5E7B861F-2FD0-4146-9686-F5EF27F12A88}" srcOrd="4" destOrd="0" parTransId="{03310574-1B60-46D1-9BCC-1E53E16CFB3A}" sibTransId="{F59980C2-8861-4D2B-BC30-2FA347B8EF95}"/>
    <dgm:cxn modelId="{C274909D-1026-4FFF-BF1C-62D1B693D32B}" type="presOf" srcId="{EF0700C9-1CFF-4A47-B0C8-6D77F7F5AC06}" destId="{607555F0-ED56-47EB-B1A9-8BCAA0FB55FD}" srcOrd="1" destOrd="0" presId="urn:microsoft.com/office/officeart/2005/8/layout/orgChart1"/>
    <dgm:cxn modelId="{463A4EB6-516F-4511-92E7-5F42C0565AFD}" srcId="{EF0700C9-1CFF-4A47-B0C8-6D77F7F5AC06}" destId="{B1AB7ED4-7B46-4328-AC10-A11A9E018FF6}" srcOrd="0" destOrd="0" parTransId="{D199B703-F58D-48D6-A137-CA40F9F9A41F}" sibTransId="{920D6F0B-C4E0-4EEF-8490-E6A44C534E70}"/>
    <dgm:cxn modelId="{B56617BC-15CF-486E-AE96-3FE1D6ACC163}" type="presOf" srcId="{E1C98991-54CC-42FA-A2FC-4398CA854C29}" destId="{944C0F16-742E-40C4-9781-C48F71229FD2}" srcOrd="1" destOrd="0" presId="urn:microsoft.com/office/officeart/2005/8/layout/orgChart1"/>
    <dgm:cxn modelId="{43BD32BD-C977-40BA-84CA-4A5EC229E115}" type="presOf" srcId="{31676EF9-F528-4505-9ED6-AF210B1A73FE}" destId="{EC5E8B00-305D-49FE-8828-892C86BE6409}" srcOrd="1" destOrd="0" presId="urn:microsoft.com/office/officeart/2005/8/layout/orgChart1"/>
    <dgm:cxn modelId="{13F8E5C9-82F5-4B49-9140-4885744DBA37}" srcId="{EF0700C9-1CFF-4A47-B0C8-6D77F7F5AC06}" destId="{A81ED8C5-B021-4F35-9945-06D8F33EDD8E}" srcOrd="3" destOrd="0" parTransId="{352D7952-90D6-4461-829F-55BE13CA1E13}" sibTransId="{99A0874E-D227-45DE-8BEE-A149F62D8138}"/>
    <dgm:cxn modelId="{B8A991CE-AB33-46EE-B8C2-17857DE68E67}" type="presOf" srcId="{B1AB7ED4-7B46-4328-AC10-A11A9E018FF6}" destId="{0A9D4D42-43A3-4484-864F-629B4CF2E094}" srcOrd="1" destOrd="0" presId="urn:microsoft.com/office/officeart/2005/8/layout/orgChart1"/>
    <dgm:cxn modelId="{36D05CD6-66C8-4087-A1AF-F893548431D1}" type="presOf" srcId="{716B7B8A-CE89-4020-896C-A66B96C24453}" destId="{45CF0B4A-6CA4-4A66-8402-83F11C229C9A}" srcOrd="0" destOrd="0" presId="urn:microsoft.com/office/officeart/2005/8/layout/orgChart1"/>
    <dgm:cxn modelId="{2C4880EA-6006-497E-BFB6-760E147C0083}" type="presOf" srcId="{A81ED8C5-B021-4F35-9945-06D8F33EDD8E}" destId="{4B356277-0470-4329-AE47-B0768E28522D}" srcOrd="1" destOrd="0" presId="urn:microsoft.com/office/officeart/2005/8/layout/orgChart1"/>
    <dgm:cxn modelId="{641033EF-647C-4C40-B84E-4640BBBC68D5}" srcId="{716B7B8A-CE89-4020-896C-A66B96C24453}" destId="{EF0700C9-1CFF-4A47-B0C8-6D77F7F5AC06}" srcOrd="0" destOrd="0" parTransId="{AC821139-05B8-48DD-B150-4FDFA7C81B4B}" sibTransId="{7052444F-A2B3-4639-96E6-CEC0276B9232}"/>
    <dgm:cxn modelId="{36A6F9FC-5407-4E87-925F-72EFAC62D7B4}" srcId="{EF0700C9-1CFF-4A47-B0C8-6D77F7F5AC06}" destId="{31676EF9-F528-4505-9ED6-AF210B1A73FE}" srcOrd="1" destOrd="0" parTransId="{3E05F20D-52D3-4756-8487-072C5C569CF3}" sibTransId="{48BC4633-82BF-42F4-ACE1-94C1CF16FCFD}"/>
    <dgm:cxn modelId="{79AB1AFF-2D93-4A0E-8DC5-5133310B4FC9}" type="presOf" srcId="{D199B703-F58D-48D6-A137-CA40F9F9A41F}" destId="{0F886463-189F-46BD-B041-F7557AE76B84}" srcOrd="0" destOrd="0" presId="urn:microsoft.com/office/officeart/2005/8/layout/orgChart1"/>
    <dgm:cxn modelId="{C781F0FA-619C-4B38-A23F-0CD830B65DBF}" type="presParOf" srcId="{45CF0B4A-6CA4-4A66-8402-83F11C229C9A}" destId="{AA21C0C4-ACD4-4B72-8341-351B41BF3FD8}" srcOrd="0" destOrd="0" presId="urn:microsoft.com/office/officeart/2005/8/layout/orgChart1"/>
    <dgm:cxn modelId="{2C89B2AB-8EC4-4AAA-A4B9-7A244E68B504}" type="presParOf" srcId="{AA21C0C4-ACD4-4B72-8341-351B41BF3FD8}" destId="{70D2656A-C59F-48BA-B3EF-9120089B6855}" srcOrd="0" destOrd="0" presId="urn:microsoft.com/office/officeart/2005/8/layout/orgChart1"/>
    <dgm:cxn modelId="{BD599085-A028-416F-8CD9-FEC3E77EEFDA}" type="presParOf" srcId="{70D2656A-C59F-48BA-B3EF-9120089B6855}" destId="{A8E4751B-EB88-42DD-BCE8-EC3D23282769}" srcOrd="0" destOrd="0" presId="urn:microsoft.com/office/officeart/2005/8/layout/orgChart1"/>
    <dgm:cxn modelId="{66262504-87C1-409D-A4F0-0607E0F155E5}" type="presParOf" srcId="{70D2656A-C59F-48BA-B3EF-9120089B6855}" destId="{607555F0-ED56-47EB-B1A9-8BCAA0FB55FD}" srcOrd="1" destOrd="0" presId="urn:microsoft.com/office/officeart/2005/8/layout/orgChart1"/>
    <dgm:cxn modelId="{B2F8F488-E697-4867-92DD-DCA3C5967CB1}" type="presParOf" srcId="{AA21C0C4-ACD4-4B72-8341-351B41BF3FD8}" destId="{0B20C853-C3D2-488B-B3D3-25C62F227CFD}" srcOrd="1" destOrd="0" presId="urn:microsoft.com/office/officeart/2005/8/layout/orgChart1"/>
    <dgm:cxn modelId="{ECB6EB5C-F4FB-44C4-94F6-0C7703BFB6C6}" type="presParOf" srcId="{0B20C853-C3D2-488B-B3D3-25C62F227CFD}" destId="{0F886463-189F-46BD-B041-F7557AE76B84}" srcOrd="0" destOrd="0" presId="urn:microsoft.com/office/officeart/2005/8/layout/orgChart1"/>
    <dgm:cxn modelId="{40350796-65BA-4242-AB56-C1C2DED8C0BA}" type="presParOf" srcId="{0B20C853-C3D2-488B-B3D3-25C62F227CFD}" destId="{4B8524DC-89D4-4FD6-BC7B-135A751D0AE0}" srcOrd="1" destOrd="0" presId="urn:microsoft.com/office/officeart/2005/8/layout/orgChart1"/>
    <dgm:cxn modelId="{9B2CA194-A7E2-49BD-86B0-6AFB364602E8}" type="presParOf" srcId="{4B8524DC-89D4-4FD6-BC7B-135A751D0AE0}" destId="{612B426B-105F-498A-AEA7-9A088789EAFC}" srcOrd="0" destOrd="0" presId="urn:microsoft.com/office/officeart/2005/8/layout/orgChart1"/>
    <dgm:cxn modelId="{575B10A1-596B-4710-A1EF-3DB992F66110}" type="presParOf" srcId="{612B426B-105F-498A-AEA7-9A088789EAFC}" destId="{A4FE7846-7C9F-4263-8040-8737ECCB770C}" srcOrd="0" destOrd="0" presId="urn:microsoft.com/office/officeart/2005/8/layout/orgChart1"/>
    <dgm:cxn modelId="{D9A07ADB-11C7-4F60-92CB-25EE8908E8D2}" type="presParOf" srcId="{612B426B-105F-498A-AEA7-9A088789EAFC}" destId="{0A9D4D42-43A3-4484-864F-629B4CF2E094}" srcOrd="1" destOrd="0" presId="urn:microsoft.com/office/officeart/2005/8/layout/orgChart1"/>
    <dgm:cxn modelId="{8226A970-2762-4BFB-B7B5-916DB84D714E}" type="presParOf" srcId="{4B8524DC-89D4-4FD6-BC7B-135A751D0AE0}" destId="{98B469E7-8A1C-4A0C-96C1-D344BAB65A17}" srcOrd="1" destOrd="0" presId="urn:microsoft.com/office/officeart/2005/8/layout/orgChart1"/>
    <dgm:cxn modelId="{5C8326FD-8E12-44AC-8112-AA156447656C}" type="presParOf" srcId="{4B8524DC-89D4-4FD6-BC7B-135A751D0AE0}" destId="{3542FE75-2C80-43B4-A1F2-139D3D74D199}" srcOrd="2" destOrd="0" presId="urn:microsoft.com/office/officeart/2005/8/layout/orgChart1"/>
    <dgm:cxn modelId="{01C2E287-6067-4ADC-AF3E-6000C6C905E0}" type="presParOf" srcId="{0B20C853-C3D2-488B-B3D3-25C62F227CFD}" destId="{3E148738-6694-4CE8-9ECA-6AFD5E29C627}" srcOrd="2" destOrd="0" presId="urn:microsoft.com/office/officeart/2005/8/layout/orgChart1"/>
    <dgm:cxn modelId="{BB92A7C1-C7EF-45E1-A577-F2B690EA25F3}" type="presParOf" srcId="{0B20C853-C3D2-488B-B3D3-25C62F227CFD}" destId="{FAFBAF46-5EDA-4FAB-BA73-AAC78EBB566B}" srcOrd="3" destOrd="0" presId="urn:microsoft.com/office/officeart/2005/8/layout/orgChart1"/>
    <dgm:cxn modelId="{57489AF3-F94A-4D0B-A49A-D779B6B461B9}" type="presParOf" srcId="{FAFBAF46-5EDA-4FAB-BA73-AAC78EBB566B}" destId="{25E73C70-E892-4789-BB37-8FE4EAB95203}" srcOrd="0" destOrd="0" presId="urn:microsoft.com/office/officeart/2005/8/layout/orgChart1"/>
    <dgm:cxn modelId="{F3329CBE-8C88-498B-89C1-8245AB1D3FD3}" type="presParOf" srcId="{25E73C70-E892-4789-BB37-8FE4EAB95203}" destId="{CFAC8C9A-94A1-40CC-B543-5AD877B80E59}" srcOrd="0" destOrd="0" presId="urn:microsoft.com/office/officeart/2005/8/layout/orgChart1"/>
    <dgm:cxn modelId="{7FDFDD5B-A577-43A7-B827-1DACAD743279}" type="presParOf" srcId="{25E73C70-E892-4789-BB37-8FE4EAB95203}" destId="{4B356277-0470-4329-AE47-B0768E28522D}" srcOrd="1" destOrd="0" presId="urn:microsoft.com/office/officeart/2005/8/layout/orgChart1"/>
    <dgm:cxn modelId="{704A15B6-3A42-4773-9E6D-A743375518DC}" type="presParOf" srcId="{FAFBAF46-5EDA-4FAB-BA73-AAC78EBB566B}" destId="{DC132304-5D7A-4B6D-BC83-A2FAA02E9A6C}" srcOrd="1" destOrd="0" presId="urn:microsoft.com/office/officeart/2005/8/layout/orgChart1"/>
    <dgm:cxn modelId="{28FE7D39-2BEE-44FB-B8D7-D9CA4A0B3A52}" type="presParOf" srcId="{FAFBAF46-5EDA-4FAB-BA73-AAC78EBB566B}" destId="{A718888C-649A-4B81-B329-C022B943DB06}" srcOrd="2" destOrd="0" presId="urn:microsoft.com/office/officeart/2005/8/layout/orgChart1"/>
    <dgm:cxn modelId="{B63B55C3-320D-4D4E-A986-A3F47C017673}" type="presParOf" srcId="{0B20C853-C3D2-488B-B3D3-25C62F227CFD}" destId="{354131BB-C1F4-4B1A-B35A-6C67644875BA}" srcOrd="4" destOrd="0" presId="urn:microsoft.com/office/officeart/2005/8/layout/orgChart1"/>
    <dgm:cxn modelId="{F821B74A-EB1D-46D7-BDE5-A17453277780}" type="presParOf" srcId="{0B20C853-C3D2-488B-B3D3-25C62F227CFD}" destId="{68164FBD-8714-4024-8DF0-9BB33B0E9CEF}" srcOrd="5" destOrd="0" presId="urn:microsoft.com/office/officeart/2005/8/layout/orgChart1"/>
    <dgm:cxn modelId="{71303DEE-327B-4FBF-8187-5FDBAB70B8A8}" type="presParOf" srcId="{68164FBD-8714-4024-8DF0-9BB33B0E9CEF}" destId="{08E1F1F4-BCAE-4AD0-8ABE-F778783F4312}" srcOrd="0" destOrd="0" presId="urn:microsoft.com/office/officeart/2005/8/layout/orgChart1"/>
    <dgm:cxn modelId="{1774EBB0-60B3-4994-84F1-8D0F92DF70BA}" type="presParOf" srcId="{08E1F1F4-BCAE-4AD0-8ABE-F778783F4312}" destId="{475CE1E0-6DD6-4EE9-B085-3F3AE9F53223}" srcOrd="0" destOrd="0" presId="urn:microsoft.com/office/officeart/2005/8/layout/orgChart1"/>
    <dgm:cxn modelId="{24C5F24E-5B2E-4180-812A-1757610B5AE8}" type="presParOf" srcId="{08E1F1F4-BCAE-4AD0-8ABE-F778783F4312}" destId="{969E2C2A-DFA2-4E7B-991E-16380C4B8B7B}" srcOrd="1" destOrd="0" presId="urn:microsoft.com/office/officeart/2005/8/layout/orgChart1"/>
    <dgm:cxn modelId="{1CAEBB0B-E5CC-499C-9B21-3271F6235D2F}" type="presParOf" srcId="{68164FBD-8714-4024-8DF0-9BB33B0E9CEF}" destId="{7822CD53-ED2A-415F-A398-753246CB9A3A}" srcOrd="1" destOrd="0" presId="urn:microsoft.com/office/officeart/2005/8/layout/orgChart1"/>
    <dgm:cxn modelId="{63FD29B4-ED26-47B7-9E87-F9E2D917B0E9}" type="presParOf" srcId="{68164FBD-8714-4024-8DF0-9BB33B0E9CEF}" destId="{90F0BE88-B306-4BD9-A24C-872CF8EBE808}" srcOrd="2" destOrd="0" presId="urn:microsoft.com/office/officeart/2005/8/layout/orgChart1"/>
    <dgm:cxn modelId="{10D3384B-9606-4261-A211-66F273B97104}" type="presParOf" srcId="{AA21C0C4-ACD4-4B72-8341-351B41BF3FD8}" destId="{737FD08A-B4C2-4A2E-A501-81DCDDEFC9C0}" srcOrd="2" destOrd="0" presId="urn:microsoft.com/office/officeart/2005/8/layout/orgChart1"/>
    <dgm:cxn modelId="{CFCA61A1-2B49-480C-9DCA-6620F26B11AB}" type="presParOf" srcId="{737FD08A-B4C2-4A2E-A501-81DCDDEFC9C0}" destId="{BD7CD912-DA66-42CD-97B2-4E456D9F43FC}" srcOrd="0" destOrd="0" presId="urn:microsoft.com/office/officeart/2005/8/layout/orgChart1"/>
    <dgm:cxn modelId="{200BDF32-B95B-409D-8A61-B7C0ADF03F72}" type="presParOf" srcId="{737FD08A-B4C2-4A2E-A501-81DCDDEFC9C0}" destId="{327F7B2E-A600-45A8-B67D-97142FC4DB8C}" srcOrd="1" destOrd="0" presId="urn:microsoft.com/office/officeart/2005/8/layout/orgChart1"/>
    <dgm:cxn modelId="{721C2F04-21C2-4E30-A1E4-75B88C6CB5B6}" type="presParOf" srcId="{327F7B2E-A600-45A8-B67D-97142FC4DB8C}" destId="{487379E2-CE21-4502-A03F-1F44FF8776D2}" srcOrd="0" destOrd="0" presId="urn:microsoft.com/office/officeart/2005/8/layout/orgChart1"/>
    <dgm:cxn modelId="{40872CF7-FB1A-4796-BF19-AFD732FD4303}" type="presParOf" srcId="{487379E2-CE21-4502-A03F-1F44FF8776D2}" destId="{A3BDCD0A-A0D8-410D-A8ED-B96224BADFF6}" srcOrd="0" destOrd="0" presId="urn:microsoft.com/office/officeart/2005/8/layout/orgChart1"/>
    <dgm:cxn modelId="{CE385E1B-E28D-4B69-B009-9FD327BA1F80}" type="presParOf" srcId="{487379E2-CE21-4502-A03F-1F44FF8776D2}" destId="{EC5E8B00-305D-49FE-8828-892C86BE6409}" srcOrd="1" destOrd="0" presId="urn:microsoft.com/office/officeart/2005/8/layout/orgChart1"/>
    <dgm:cxn modelId="{DD27630F-33E8-4AE8-8F2E-8726091531BA}" type="presParOf" srcId="{327F7B2E-A600-45A8-B67D-97142FC4DB8C}" destId="{AFAF875C-6AE8-4993-9AB3-2A432D517676}" srcOrd="1" destOrd="0" presId="urn:microsoft.com/office/officeart/2005/8/layout/orgChart1"/>
    <dgm:cxn modelId="{377212EF-0AC3-433F-AEDC-D81609E0B6DC}" type="presParOf" srcId="{327F7B2E-A600-45A8-B67D-97142FC4DB8C}" destId="{E2AB5F36-1591-4782-B7AF-944F32BB8593}" srcOrd="2" destOrd="0" presId="urn:microsoft.com/office/officeart/2005/8/layout/orgChart1"/>
    <dgm:cxn modelId="{3D4277D4-4CB9-46F1-9DD8-ECC2824C48BD}" type="presParOf" srcId="{737FD08A-B4C2-4A2E-A501-81DCDDEFC9C0}" destId="{077C2F71-98FC-4C27-BAD4-96190E4ED54D}" srcOrd="2" destOrd="0" presId="urn:microsoft.com/office/officeart/2005/8/layout/orgChart1"/>
    <dgm:cxn modelId="{C991A05C-0E72-4E22-837C-440A39C3F54E}" type="presParOf" srcId="{737FD08A-B4C2-4A2E-A501-81DCDDEFC9C0}" destId="{95C0F4A4-B3E8-4422-8DC3-DAD0189C9E30}" srcOrd="3" destOrd="0" presId="urn:microsoft.com/office/officeart/2005/8/layout/orgChart1"/>
    <dgm:cxn modelId="{3F59770D-1F0F-468B-B99D-123A7FD5A09D}" type="presParOf" srcId="{95C0F4A4-B3E8-4422-8DC3-DAD0189C9E30}" destId="{0EDA2663-9976-4AF2-B6D6-BE3B588137CD}" srcOrd="0" destOrd="0" presId="urn:microsoft.com/office/officeart/2005/8/layout/orgChart1"/>
    <dgm:cxn modelId="{8B41C2DD-8684-4229-B1AA-F85479F687C6}" type="presParOf" srcId="{0EDA2663-9976-4AF2-B6D6-BE3B588137CD}" destId="{10A77ADC-A00B-4BB5-917E-400B554337B2}" srcOrd="0" destOrd="0" presId="urn:microsoft.com/office/officeart/2005/8/layout/orgChart1"/>
    <dgm:cxn modelId="{2030A03C-FB0A-48E3-A86D-8FFA29060A0B}" type="presParOf" srcId="{0EDA2663-9976-4AF2-B6D6-BE3B588137CD}" destId="{C56CF170-C73C-44C0-9C6A-329F40AAD3EF}" srcOrd="1" destOrd="0" presId="urn:microsoft.com/office/officeart/2005/8/layout/orgChart1"/>
    <dgm:cxn modelId="{E0D55617-94A9-4A4F-8EEE-09034FFE5952}" type="presParOf" srcId="{95C0F4A4-B3E8-4422-8DC3-DAD0189C9E30}" destId="{6BC037B8-475A-4913-8E98-4F5DD0CE52F3}" srcOrd="1" destOrd="0" presId="urn:microsoft.com/office/officeart/2005/8/layout/orgChart1"/>
    <dgm:cxn modelId="{79D1EC07-5778-42C7-85B0-EFABAABB99BE}" type="presParOf" srcId="{95C0F4A4-B3E8-4422-8DC3-DAD0189C9E30}" destId="{34421531-26B3-4589-92EC-5D49B3B7B22F}" srcOrd="2" destOrd="0" presId="urn:microsoft.com/office/officeart/2005/8/layout/orgChart1"/>
    <dgm:cxn modelId="{AE274AE4-59E6-4C61-8F2E-2D5B056D567A}" type="presParOf" srcId="{45CF0B4A-6CA4-4A66-8402-83F11C229C9A}" destId="{5BEFA5D5-BDAC-4DAF-A7B0-F8F67F0BF8B7}" srcOrd="1" destOrd="0" presId="urn:microsoft.com/office/officeart/2005/8/layout/orgChart1"/>
    <dgm:cxn modelId="{9F4D271F-FB97-4F48-A86A-D3931AD03190}" type="presParOf" srcId="{5BEFA5D5-BDAC-4DAF-A7B0-F8F67F0BF8B7}" destId="{47434ECE-9B9C-4C4B-8A5F-3DC4103F6CE8}" srcOrd="0" destOrd="0" presId="urn:microsoft.com/office/officeart/2005/8/layout/orgChart1"/>
    <dgm:cxn modelId="{3E958FC4-575B-4F08-91D5-4D595D70CC5A}" type="presParOf" srcId="{47434ECE-9B9C-4C4B-8A5F-3DC4103F6CE8}" destId="{15BEBD79-DBDE-4539-8D58-55B0776EC776}" srcOrd="0" destOrd="0" presId="urn:microsoft.com/office/officeart/2005/8/layout/orgChart1"/>
    <dgm:cxn modelId="{5BC68CA9-08F2-4023-ABCB-866A52A48A62}" type="presParOf" srcId="{47434ECE-9B9C-4C4B-8A5F-3DC4103F6CE8}" destId="{944C0F16-742E-40C4-9781-C48F71229FD2}" srcOrd="1" destOrd="0" presId="urn:microsoft.com/office/officeart/2005/8/layout/orgChart1"/>
    <dgm:cxn modelId="{0B03372C-5A39-43B7-9C93-D05BDAF8BFD6}" type="presParOf" srcId="{5BEFA5D5-BDAC-4DAF-A7B0-F8F67F0BF8B7}" destId="{1C2541D9-5A92-4933-A365-30A40556A079}" srcOrd="1" destOrd="0" presId="urn:microsoft.com/office/officeart/2005/8/layout/orgChart1"/>
    <dgm:cxn modelId="{A8067514-C989-4E26-AC3E-92C9F4BA201A}" type="presParOf" srcId="{5BEFA5D5-BDAC-4DAF-A7B0-F8F67F0BF8B7}" destId="{CF4AFDE1-394A-4B87-A298-2DF6269E1C7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7C2F71-98FC-4C27-BAD4-96190E4ED54D}">
      <dsp:nvSpPr>
        <dsp:cNvPr id="0" name=""/>
        <dsp:cNvSpPr/>
      </dsp:nvSpPr>
      <dsp:spPr>
        <a:xfrm>
          <a:off x="3117512" y="977290"/>
          <a:ext cx="1242057" cy="635863"/>
        </a:xfrm>
        <a:custGeom>
          <a:avLst/>
          <a:gdLst/>
          <a:ahLst/>
          <a:cxnLst/>
          <a:rect l="0" t="0" r="0" b="0"/>
          <a:pathLst>
            <a:path>
              <a:moveTo>
                <a:pt x="0" y="0"/>
              </a:moveTo>
              <a:lnTo>
                <a:pt x="0" y="635863"/>
              </a:lnTo>
              <a:lnTo>
                <a:pt x="1242057" y="6358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7CD912-DA66-42CD-97B2-4E456D9F43FC}">
      <dsp:nvSpPr>
        <dsp:cNvPr id="0" name=""/>
        <dsp:cNvSpPr/>
      </dsp:nvSpPr>
      <dsp:spPr>
        <a:xfrm>
          <a:off x="2083618" y="977290"/>
          <a:ext cx="1033894" cy="504516"/>
        </a:xfrm>
        <a:custGeom>
          <a:avLst/>
          <a:gdLst/>
          <a:ahLst/>
          <a:cxnLst/>
          <a:rect l="0" t="0" r="0" b="0"/>
          <a:pathLst>
            <a:path>
              <a:moveTo>
                <a:pt x="1033894" y="0"/>
              </a:moveTo>
              <a:lnTo>
                <a:pt x="1033894" y="504516"/>
              </a:lnTo>
              <a:lnTo>
                <a:pt x="0" y="50451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54131BB-C1F4-4B1A-B35A-6C67644875BA}">
      <dsp:nvSpPr>
        <dsp:cNvPr id="0" name=""/>
        <dsp:cNvSpPr/>
      </dsp:nvSpPr>
      <dsp:spPr>
        <a:xfrm>
          <a:off x="3117512" y="977290"/>
          <a:ext cx="1590383" cy="1799083"/>
        </a:xfrm>
        <a:custGeom>
          <a:avLst/>
          <a:gdLst/>
          <a:ahLst/>
          <a:cxnLst/>
          <a:rect l="0" t="0" r="0" b="0"/>
          <a:pathLst>
            <a:path>
              <a:moveTo>
                <a:pt x="0" y="0"/>
              </a:moveTo>
              <a:lnTo>
                <a:pt x="0" y="1593852"/>
              </a:lnTo>
              <a:lnTo>
                <a:pt x="1590383" y="1593852"/>
              </a:lnTo>
              <a:lnTo>
                <a:pt x="1590383" y="179908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148738-6694-4CE8-9ECA-6AFD5E29C627}">
      <dsp:nvSpPr>
        <dsp:cNvPr id="0" name=""/>
        <dsp:cNvSpPr/>
      </dsp:nvSpPr>
      <dsp:spPr>
        <a:xfrm>
          <a:off x="2879972" y="977290"/>
          <a:ext cx="237540" cy="1799083"/>
        </a:xfrm>
        <a:custGeom>
          <a:avLst/>
          <a:gdLst/>
          <a:ahLst/>
          <a:cxnLst/>
          <a:rect l="0" t="0" r="0" b="0"/>
          <a:pathLst>
            <a:path>
              <a:moveTo>
                <a:pt x="237540" y="0"/>
              </a:moveTo>
              <a:lnTo>
                <a:pt x="237540" y="1593852"/>
              </a:lnTo>
              <a:lnTo>
                <a:pt x="0" y="1593852"/>
              </a:lnTo>
              <a:lnTo>
                <a:pt x="0" y="179908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886463-189F-46BD-B041-F7557AE76B84}">
      <dsp:nvSpPr>
        <dsp:cNvPr id="0" name=""/>
        <dsp:cNvSpPr/>
      </dsp:nvSpPr>
      <dsp:spPr>
        <a:xfrm>
          <a:off x="1101988" y="977290"/>
          <a:ext cx="2015523" cy="1799083"/>
        </a:xfrm>
        <a:custGeom>
          <a:avLst/>
          <a:gdLst/>
          <a:ahLst/>
          <a:cxnLst/>
          <a:rect l="0" t="0" r="0" b="0"/>
          <a:pathLst>
            <a:path>
              <a:moveTo>
                <a:pt x="2015523" y="0"/>
              </a:moveTo>
              <a:lnTo>
                <a:pt x="2015523" y="1593852"/>
              </a:lnTo>
              <a:lnTo>
                <a:pt x="0" y="1593852"/>
              </a:lnTo>
              <a:lnTo>
                <a:pt x="0" y="179908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8E4751B-EB88-42DD-BCE8-EC3D23282769}">
      <dsp:nvSpPr>
        <dsp:cNvPr id="0" name=""/>
        <dsp:cNvSpPr/>
      </dsp:nvSpPr>
      <dsp:spPr>
        <a:xfrm>
          <a:off x="2140222" y="0"/>
          <a:ext cx="1954580" cy="97729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Pension Committee</a:t>
          </a:r>
        </a:p>
        <a:p>
          <a:pPr marL="0" lvl="0" indent="0" algn="ctr" defTabSz="577850">
            <a:lnSpc>
              <a:spcPct val="90000"/>
            </a:lnSpc>
            <a:spcBef>
              <a:spcPct val="0"/>
            </a:spcBef>
            <a:spcAft>
              <a:spcPct val="35000"/>
            </a:spcAft>
            <a:buNone/>
          </a:pPr>
          <a:r>
            <a:rPr lang="en-US" sz="1300" i="1" kern="1200" dirty="0"/>
            <a:t>Tatiana </a:t>
          </a:r>
          <a:r>
            <a:rPr lang="en-US" sz="1300" i="1" kern="1200" dirty="0" err="1"/>
            <a:t>Bitunska</a:t>
          </a:r>
          <a:r>
            <a:rPr lang="en-US" sz="1300" i="1" kern="1200" dirty="0"/>
            <a:t>,</a:t>
          </a:r>
        </a:p>
        <a:p>
          <a:pPr marL="0" lvl="0" indent="0" algn="ctr" defTabSz="577850">
            <a:lnSpc>
              <a:spcPct val="90000"/>
            </a:lnSpc>
            <a:spcBef>
              <a:spcPct val="0"/>
            </a:spcBef>
            <a:spcAft>
              <a:spcPct val="35000"/>
            </a:spcAft>
            <a:buNone/>
          </a:pPr>
          <a:r>
            <a:rPr lang="en-US" sz="1300" i="1" kern="1200" dirty="0"/>
            <a:t>Jeroen van den Bosch (vice)</a:t>
          </a:r>
        </a:p>
      </dsp:txBody>
      <dsp:txXfrm>
        <a:off x="2140222" y="0"/>
        <a:ext cx="1954580" cy="977290"/>
      </dsp:txXfrm>
    </dsp:sp>
    <dsp:sp modelId="{A4FE7846-7C9F-4263-8040-8737ECCB770C}">
      <dsp:nvSpPr>
        <dsp:cNvPr id="0" name=""/>
        <dsp:cNvSpPr/>
      </dsp:nvSpPr>
      <dsp:spPr>
        <a:xfrm>
          <a:off x="458531" y="2776373"/>
          <a:ext cx="1286915" cy="75126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Adequacy WG</a:t>
          </a:r>
        </a:p>
        <a:p>
          <a:pPr marL="0" lvl="0" indent="0" algn="ctr" defTabSz="622300">
            <a:lnSpc>
              <a:spcPct val="90000"/>
            </a:lnSpc>
            <a:spcBef>
              <a:spcPct val="0"/>
            </a:spcBef>
            <a:spcAft>
              <a:spcPct val="35000"/>
            </a:spcAft>
            <a:buNone/>
          </a:pPr>
          <a:r>
            <a:rPr lang="en-US" sz="1400" i="1" kern="1200" dirty="0"/>
            <a:t>Tibor </a:t>
          </a:r>
          <a:r>
            <a:rPr lang="en-US" sz="1400" i="1" kern="1200" dirty="0" err="1"/>
            <a:t>Parniczky</a:t>
          </a:r>
          <a:endParaRPr lang="en-US" sz="1400" i="1" kern="1200" dirty="0"/>
        </a:p>
      </dsp:txBody>
      <dsp:txXfrm>
        <a:off x="458531" y="2776373"/>
        <a:ext cx="1286915" cy="751262"/>
      </dsp:txXfrm>
    </dsp:sp>
    <dsp:sp modelId="{CFAC8C9A-94A1-40CC-B543-5AD877B80E59}">
      <dsp:nvSpPr>
        <dsp:cNvPr id="0" name=""/>
        <dsp:cNvSpPr/>
      </dsp:nvSpPr>
      <dsp:spPr>
        <a:xfrm>
          <a:off x="2155908" y="2776373"/>
          <a:ext cx="1448128" cy="75501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Mortality WG</a:t>
          </a:r>
        </a:p>
        <a:p>
          <a:pPr marL="0" lvl="0" indent="0" algn="ctr" defTabSz="622300">
            <a:lnSpc>
              <a:spcPct val="90000"/>
            </a:lnSpc>
            <a:spcBef>
              <a:spcPct val="0"/>
            </a:spcBef>
            <a:spcAft>
              <a:spcPct val="35000"/>
            </a:spcAft>
            <a:buNone/>
          </a:pPr>
          <a:r>
            <a:rPr lang="en-US" sz="1400" i="1" kern="1200" dirty="0"/>
            <a:t>David </a:t>
          </a:r>
          <a:r>
            <a:rPr lang="en-US" sz="1400" i="1" kern="1200" dirty="0" err="1"/>
            <a:t>Bogataj</a:t>
          </a:r>
          <a:endParaRPr lang="en-US" sz="1400" i="1" kern="1200" dirty="0"/>
        </a:p>
      </dsp:txBody>
      <dsp:txXfrm>
        <a:off x="2155908" y="2776373"/>
        <a:ext cx="1448128" cy="755015"/>
      </dsp:txXfrm>
    </dsp:sp>
    <dsp:sp modelId="{475CE1E0-6DD6-4EE9-B085-3F3AE9F53223}">
      <dsp:nvSpPr>
        <dsp:cNvPr id="0" name=""/>
        <dsp:cNvSpPr/>
      </dsp:nvSpPr>
      <dsp:spPr>
        <a:xfrm>
          <a:off x="4014498" y="2776373"/>
          <a:ext cx="1386794" cy="81576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Methodology and Projections WG </a:t>
          </a:r>
        </a:p>
        <a:p>
          <a:pPr marL="0" lvl="0" indent="0" algn="ctr" defTabSz="622300">
            <a:lnSpc>
              <a:spcPct val="90000"/>
            </a:lnSpc>
            <a:spcBef>
              <a:spcPct val="0"/>
            </a:spcBef>
            <a:spcAft>
              <a:spcPct val="35000"/>
            </a:spcAft>
            <a:buNone/>
          </a:pPr>
          <a:r>
            <a:rPr lang="en-US" sz="1400" i="1" kern="1200" dirty="0" err="1"/>
            <a:t>Meeri</a:t>
          </a:r>
          <a:r>
            <a:rPr lang="en-US" sz="1400" i="1" kern="1200" dirty="0"/>
            <a:t> </a:t>
          </a:r>
          <a:r>
            <a:rPr lang="en-US" sz="1400" i="1" kern="1200" dirty="0" err="1"/>
            <a:t>Kesälä</a:t>
          </a:r>
          <a:endParaRPr lang="en-US" sz="1400" i="1" kern="1200" dirty="0"/>
        </a:p>
      </dsp:txBody>
      <dsp:txXfrm>
        <a:off x="4014498" y="2776373"/>
        <a:ext cx="1386794" cy="815763"/>
      </dsp:txXfrm>
    </dsp:sp>
    <dsp:sp modelId="{A3BDCD0A-A0D8-410D-A8ED-B96224BADFF6}">
      <dsp:nvSpPr>
        <dsp:cNvPr id="0" name=""/>
        <dsp:cNvSpPr/>
      </dsp:nvSpPr>
      <dsp:spPr>
        <a:xfrm>
          <a:off x="283019" y="1119207"/>
          <a:ext cx="1800598" cy="72519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Pension Tracking Services WG</a:t>
          </a:r>
        </a:p>
        <a:p>
          <a:pPr marL="0" lvl="0" indent="0" algn="ctr" defTabSz="577850">
            <a:lnSpc>
              <a:spcPct val="90000"/>
            </a:lnSpc>
            <a:spcBef>
              <a:spcPct val="0"/>
            </a:spcBef>
            <a:spcAft>
              <a:spcPct val="35000"/>
            </a:spcAft>
            <a:buNone/>
          </a:pPr>
          <a:r>
            <a:rPr lang="en-US" sz="1300" i="1" kern="1200" dirty="0"/>
            <a:t>Jeroen van den Bosch</a:t>
          </a:r>
        </a:p>
      </dsp:txBody>
      <dsp:txXfrm>
        <a:off x="283019" y="1119207"/>
        <a:ext cx="1800598" cy="725198"/>
      </dsp:txXfrm>
    </dsp:sp>
    <dsp:sp modelId="{10A77ADC-A00B-4BB5-917E-400B554337B2}">
      <dsp:nvSpPr>
        <dsp:cNvPr id="0" name=""/>
        <dsp:cNvSpPr/>
      </dsp:nvSpPr>
      <dsp:spPr>
        <a:xfrm>
          <a:off x="4359570" y="1247549"/>
          <a:ext cx="1954580" cy="731208"/>
        </a:xfrm>
        <a:prstGeom prst="rect">
          <a:avLst/>
        </a:prstGeom>
        <a:solidFill>
          <a:schemeClr val="bg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nl-NL" sz="1300" i="0" kern="1200" dirty="0"/>
            <a:t>IORP Review TF </a:t>
          </a:r>
          <a:br>
            <a:rPr lang="nl-NL" sz="1300" i="1" kern="1200" dirty="0"/>
          </a:br>
          <a:r>
            <a:rPr lang="nl-NL" sz="1300" i="1" kern="1200" dirty="0"/>
            <a:t>Philip Shier</a:t>
          </a:r>
          <a:endParaRPr lang="en-US" sz="1300" i="1" kern="1200" dirty="0"/>
        </a:p>
      </dsp:txBody>
      <dsp:txXfrm>
        <a:off x="4359570" y="1247549"/>
        <a:ext cx="1954580" cy="731208"/>
      </dsp:txXfrm>
    </dsp:sp>
    <dsp:sp modelId="{15BEBD79-DBDE-4539-8D58-55B0776EC776}">
      <dsp:nvSpPr>
        <dsp:cNvPr id="0" name=""/>
        <dsp:cNvSpPr/>
      </dsp:nvSpPr>
      <dsp:spPr>
        <a:xfrm>
          <a:off x="2218151" y="1766754"/>
          <a:ext cx="1888495" cy="77580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SSSC</a:t>
          </a:r>
        </a:p>
        <a:p>
          <a:pPr marL="0" lvl="0" indent="0" algn="ctr" defTabSz="577850">
            <a:lnSpc>
              <a:spcPct val="90000"/>
            </a:lnSpc>
            <a:spcBef>
              <a:spcPct val="0"/>
            </a:spcBef>
            <a:spcAft>
              <a:spcPct val="35000"/>
            </a:spcAft>
            <a:buNone/>
          </a:pPr>
          <a:r>
            <a:rPr lang="en-US" sz="1300" i="1" kern="1200" dirty="0"/>
            <a:t>Maria Economou</a:t>
          </a:r>
        </a:p>
      </dsp:txBody>
      <dsp:txXfrm>
        <a:off x="2218151" y="1766754"/>
        <a:ext cx="1888495" cy="77580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dirty="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60F2B0-247F-2E46-9182-F7AF6491F7EE}" type="datetimeFigureOut">
              <a:rPr lang="nl-NL" smtClean="0"/>
              <a:t>25-3-2025</a:t>
            </a:fld>
            <a:endParaRPr lang="nl-NL"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dirty="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dirty="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9040DC-8D93-D248-A30D-A93EAD59A824}" type="slidenum">
              <a:rPr lang="nl-NL" smtClean="0"/>
              <a:t>‹#›</a:t>
            </a:fld>
            <a:endParaRPr lang="nl-NL" dirty="0"/>
          </a:p>
        </p:txBody>
      </p:sp>
    </p:spTree>
    <p:extLst>
      <p:ext uri="{BB962C8B-B14F-4D97-AF65-F5344CB8AC3E}">
        <p14:creationId xmlns:p14="http://schemas.microsoft.com/office/powerpoint/2010/main" val="565073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Regular"/>
        <a:ea typeface="+mn-ea"/>
        <a:cs typeface="+mn-cs"/>
      </a:defRPr>
    </a:lvl1pPr>
    <a:lvl2pPr marL="457200" algn="l" defTabSz="914400" rtl="0" eaLnBrk="1" latinLnBrk="0" hangingPunct="1">
      <a:defRPr sz="1200" b="0" i="0" kern="1200">
        <a:solidFill>
          <a:schemeClr val="tx1"/>
        </a:solidFill>
        <a:latin typeface="Arial Regular"/>
        <a:ea typeface="+mn-ea"/>
        <a:cs typeface="+mn-cs"/>
      </a:defRPr>
    </a:lvl2pPr>
    <a:lvl3pPr marL="914400" algn="l" defTabSz="914400" rtl="0" eaLnBrk="1" latinLnBrk="0" hangingPunct="1">
      <a:defRPr sz="1200" b="0" i="0" kern="1200">
        <a:solidFill>
          <a:schemeClr val="tx1"/>
        </a:solidFill>
        <a:latin typeface="Arial Regular"/>
        <a:ea typeface="+mn-ea"/>
        <a:cs typeface="+mn-cs"/>
      </a:defRPr>
    </a:lvl3pPr>
    <a:lvl4pPr marL="1371600" algn="l" defTabSz="914400" rtl="0" eaLnBrk="1" latinLnBrk="0" hangingPunct="1">
      <a:defRPr sz="1200" b="0" i="0" kern="1200">
        <a:solidFill>
          <a:schemeClr val="tx1"/>
        </a:solidFill>
        <a:latin typeface="Arial Regular"/>
        <a:ea typeface="+mn-ea"/>
        <a:cs typeface="+mn-cs"/>
      </a:defRPr>
    </a:lvl4pPr>
    <a:lvl5pPr marL="1828800" algn="l" defTabSz="914400" rtl="0" eaLnBrk="1" latinLnBrk="0" hangingPunct="1">
      <a:defRPr sz="1200" b="0" i="0" kern="1200">
        <a:solidFill>
          <a:schemeClr val="tx1"/>
        </a:solidFill>
        <a:latin typeface="Arial Regular"/>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E9040DC-8D93-D248-A30D-A93EAD59A824}" type="slidenum">
              <a:rPr lang="nl-NL" smtClean="0"/>
              <a:t>5</a:t>
            </a:fld>
            <a:endParaRPr lang="nl-NL" dirty="0"/>
          </a:p>
        </p:txBody>
      </p:sp>
    </p:spTree>
    <p:extLst>
      <p:ext uri="{BB962C8B-B14F-4D97-AF65-F5344CB8AC3E}">
        <p14:creationId xmlns:p14="http://schemas.microsoft.com/office/powerpoint/2010/main" val="270728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0_Titeldia 1">
    <p:spTree>
      <p:nvGrpSpPr>
        <p:cNvPr id="1" name=""/>
        <p:cNvGrpSpPr/>
        <p:nvPr/>
      </p:nvGrpSpPr>
      <p:grpSpPr>
        <a:xfrm>
          <a:off x="0" y="0"/>
          <a:ext cx="0" cy="0"/>
          <a:chOff x="0" y="0"/>
          <a:chExt cx="0" cy="0"/>
        </a:xfrm>
      </p:grpSpPr>
      <p:pic>
        <p:nvPicPr>
          <p:cNvPr id="14" name="Afbeelding 13">
            <a:extLst>
              <a:ext uri="{FF2B5EF4-FFF2-40B4-BE49-F238E27FC236}">
                <a16:creationId xmlns:a16="http://schemas.microsoft.com/office/drawing/2014/main" id="{58BD9495-C252-CB48-87C4-AA2B3A5D2F12}"/>
              </a:ext>
            </a:extLst>
          </p:cNvPr>
          <p:cNvPicPr>
            <a:picLocks noChangeAspect="1"/>
          </p:cNvPicPr>
          <p:nvPr userDrawn="1"/>
        </p:nvPicPr>
        <p:blipFill>
          <a:blip r:embed="rId2"/>
          <a:stretch>
            <a:fillRect/>
          </a:stretch>
        </p:blipFill>
        <p:spPr>
          <a:xfrm>
            <a:off x="236248" y="12249"/>
            <a:ext cx="6483234" cy="5143500"/>
          </a:xfrm>
          <a:prstGeom prst="rect">
            <a:avLst/>
          </a:prstGeom>
        </p:spPr>
      </p:pic>
      <p:sp>
        <p:nvSpPr>
          <p:cNvPr id="13316" name="Rectangle 4"/>
          <p:cNvSpPr>
            <a:spLocks noGrp="1" noChangeArrowheads="1"/>
          </p:cNvSpPr>
          <p:nvPr>
            <p:ph type="subTitle" idx="1" hasCustomPrompt="1"/>
          </p:nvPr>
        </p:nvSpPr>
        <p:spPr>
          <a:xfrm>
            <a:off x="1050923" y="2195146"/>
            <a:ext cx="7006795" cy="344710"/>
          </a:xfrm>
          <a:extLst>
            <a:ext uri="{909E8E84-426E-40dd-AFC4-6F175D3DCCD1}">
              <a14:hiddenFill xmlns:a14="http://schemas.microsoft.com/office/drawing/2010/main" xmlns="">
                <a:solidFill>
                  <a:schemeClr val="accent1"/>
                </a:solidFill>
              </a14:hiddenFill>
            </a:ext>
          </a:extLst>
        </p:spPr>
        <p:txBody>
          <a:bodyPr wrap="square">
            <a:normAutofit/>
          </a:bodyPr>
          <a:lstStyle>
            <a:lvl1pPr marL="0" indent="0">
              <a:defRPr sz="2000" baseline="0"/>
            </a:lvl1pPr>
          </a:lstStyle>
          <a:p>
            <a:pPr lvl="0"/>
            <a:r>
              <a:rPr lang="nl-NL" noProof="0" dirty="0"/>
              <a:t>Click </a:t>
            </a:r>
            <a:r>
              <a:rPr lang="nl-NL" noProof="0" dirty="0" err="1"/>
              <a:t>to</a:t>
            </a:r>
            <a:r>
              <a:rPr lang="nl-NL" noProof="0" dirty="0"/>
              <a:t> </a:t>
            </a:r>
            <a:r>
              <a:rPr lang="nl-NL" noProof="0" dirty="0" err="1"/>
              <a:t>edit</a:t>
            </a:r>
            <a:r>
              <a:rPr lang="nl-NL" noProof="0" dirty="0"/>
              <a:t> </a:t>
            </a:r>
            <a:r>
              <a:rPr lang="nl-NL" noProof="0" dirty="0" err="1"/>
              <a:t>the</a:t>
            </a:r>
            <a:r>
              <a:rPr lang="nl-NL" noProof="0" dirty="0"/>
              <a:t> </a:t>
            </a:r>
            <a:r>
              <a:rPr lang="nl-NL" noProof="0" dirty="0" err="1"/>
              <a:t>subtitle</a:t>
            </a:r>
            <a:r>
              <a:rPr lang="nl-NL" noProof="0" dirty="0"/>
              <a:t> </a:t>
            </a:r>
            <a:r>
              <a:rPr lang="nl-NL" noProof="0" dirty="0" err="1"/>
              <a:t>style</a:t>
            </a:r>
            <a:r>
              <a:rPr lang="nl-NL" noProof="0" dirty="0"/>
              <a:t> of </a:t>
            </a:r>
            <a:r>
              <a:rPr lang="nl-NL" noProof="0" dirty="0" err="1"/>
              <a:t>the</a:t>
            </a:r>
            <a:r>
              <a:rPr lang="nl-NL" noProof="0" dirty="0"/>
              <a:t> model</a:t>
            </a:r>
            <a:endParaRPr lang="en-GB" noProof="0" dirty="0"/>
          </a:p>
        </p:txBody>
      </p:sp>
      <p:sp>
        <p:nvSpPr>
          <p:cNvPr id="13317" name="Text Box 5"/>
          <p:cNvSpPr txBox="1">
            <a:spLocks noChangeArrowheads="1"/>
          </p:cNvSpPr>
          <p:nvPr/>
        </p:nvSpPr>
        <p:spPr bwMode="auto">
          <a:xfrm>
            <a:off x="1050925" y="3895725"/>
            <a:ext cx="240450" cy="3005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8100">
                <a:solidFill>
                  <a:schemeClr val="tx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69056" tIns="34529" rIns="69056" bIns="34529">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1500" dirty="0">
              <a:latin typeface="Trebuchet MS" charset="0"/>
            </a:endParaRPr>
          </a:p>
        </p:txBody>
      </p:sp>
      <p:sp>
        <p:nvSpPr>
          <p:cNvPr id="13320" name="Rectangle 8"/>
          <p:cNvSpPr>
            <a:spLocks noGrp="1" noChangeArrowheads="1"/>
          </p:cNvSpPr>
          <p:nvPr>
            <p:ph type="dt" sz="quarter" idx="2"/>
          </p:nvPr>
        </p:nvSpPr>
        <p:spPr bwMode="auto">
          <a:xfrm>
            <a:off x="1828800" y="4512908"/>
            <a:ext cx="6538304" cy="287691"/>
          </a:xfrm>
          <a:prstGeom prst="rect">
            <a:avLst/>
          </a:prstGeom>
          <a:noFill/>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lgn="r">
              <a:spcBef>
                <a:spcPct val="50000"/>
              </a:spcBef>
              <a:buClr>
                <a:schemeClr val="tx2"/>
              </a:buClr>
              <a:defRPr sz="1050" b="0" i="0">
                <a:solidFill>
                  <a:srgbClr val="003741"/>
                </a:solidFill>
                <a:latin typeface="Arial Regular"/>
              </a:defRPr>
            </a:lvl1pPr>
          </a:lstStyle>
          <a:p>
            <a:endParaRPr lang="en-GB" dirty="0"/>
          </a:p>
        </p:txBody>
      </p:sp>
      <p:pic>
        <p:nvPicPr>
          <p:cNvPr id="11" name="Afbeelding 10">
            <a:extLst>
              <a:ext uri="{FF2B5EF4-FFF2-40B4-BE49-F238E27FC236}">
                <a16:creationId xmlns:a16="http://schemas.microsoft.com/office/drawing/2014/main" id="{1906CD6A-6B92-4946-B806-CE5E07135D70}"/>
              </a:ext>
            </a:extLst>
          </p:cNvPr>
          <p:cNvPicPr>
            <a:picLocks noChangeAspect="1"/>
          </p:cNvPicPr>
          <p:nvPr userDrawn="1"/>
        </p:nvPicPr>
        <p:blipFill>
          <a:blip r:embed="rId3"/>
          <a:stretch>
            <a:fillRect/>
          </a:stretch>
        </p:blipFill>
        <p:spPr>
          <a:xfrm>
            <a:off x="6142927" y="98467"/>
            <a:ext cx="2664734" cy="528542"/>
          </a:xfrm>
          <a:prstGeom prst="rect">
            <a:avLst/>
          </a:prstGeom>
        </p:spPr>
      </p:pic>
      <p:sp>
        <p:nvSpPr>
          <p:cNvPr id="18" name="Rechthoek 17">
            <a:extLst>
              <a:ext uri="{FF2B5EF4-FFF2-40B4-BE49-F238E27FC236}">
                <a16:creationId xmlns:a16="http://schemas.microsoft.com/office/drawing/2014/main" id="{DCD227F9-2638-3E4D-B8B6-0DD9D4C4ECD8}"/>
              </a:ext>
            </a:extLst>
          </p:cNvPr>
          <p:cNvSpPr/>
          <p:nvPr userDrawn="1"/>
        </p:nvSpPr>
        <p:spPr bwMode="auto">
          <a:xfrm>
            <a:off x="0" y="4917824"/>
            <a:ext cx="9144000" cy="244800"/>
          </a:xfrm>
          <a:prstGeom prst="rect">
            <a:avLst/>
          </a:prstGeom>
          <a:solidFill>
            <a:schemeClr val="tx1"/>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l-NL" sz="2400" b="0" i="0" u="none" strike="noStrike" cap="none" normalizeH="0" baseline="0" dirty="0">
              <a:ln>
                <a:noFill/>
              </a:ln>
              <a:solidFill>
                <a:schemeClr val="tx1"/>
              </a:solidFill>
              <a:effectLst/>
              <a:latin typeface="Times" charset="0"/>
              <a:ea typeface="ＭＳ Ｐゴシック" charset="0"/>
            </a:endParaRPr>
          </a:p>
        </p:txBody>
      </p:sp>
      <p:pic>
        <p:nvPicPr>
          <p:cNvPr id="19" name="Afbeelding 18">
            <a:extLst>
              <a:ext uri="{FF2B5EF4-FFF2-40B4-BE49-F238E27FC236}">
                <a16:creationId xmlns:a16="http://schemas.microsoft.com/office/drawing/2014/main" id="{AE9D36F7-E6B6-6B4C-9002-77F41634047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28330" y="4973033"/>
            <a:ext cx="2419200" cy="100800"/>
          </a:xfrm>
          <a:prstGeom prst="rect">
            <a:avLst/>
          </a:prstGeom>
        </p:spPr>
      </p:pic>
      <p:sp>
        <p:nvSpPr>
          <p:cNvPr id="13" name="Titel 1">
            <a:extLst>
              <a:ext uri="{FF2B5EF4-FFF2-40B4-BE49-F238E27FC236}">
                <a16:creationId xmlns:a16="http://schemas.microsoft.com/office/drawing/2014/main" id="{927F31EE-848E-2E44-8C4C-DA1DAC14515E}"/>
              </a:ext>
            </a:extLst>
          </p:cNvPr>
          <p:cNvSpPr>
            <a:spLocks noGrp="1"/>
          </p:cNvSpPr>
          <p:nvPr>
            <p:ph type="title" hasCustomPrompt="1"/>
          </p:nvPr>
        </p:nvSpPr>
        <p:spPr>
          <a:xfrm>
            <a:off x="1050924" y="1193666"/>
            <a:ext cx="7006795" cy="486294"/>
          </a:xfrm>
          <a:prstGeom prst="rect">
            <a:avLst/>
          </a:prstGeom>
        </p:spPr>
        <p:txBody>
          <a:bodyPr>
            <a:normAutofit/>
          </a:bodyPr>
          <a:lstStyle>
            <a:lvl1pPr>
              <a:defRPr sz="3000" baseline="0"/>
            </a:lvl1pPr>
          </a:lstStyle>
          <a:p>
            <a:r>
              <a:rPr lang="nl-NL" dirty="0" err="1"/>
              <a:t>Edit</a:t>
            </a:r>
            <a:r>
              <a:rPr lang="nl-NL" dirty="0"/>
              <a:t> </a:t>
            </a:r>
            <a:r>
              <a:rPr lang="nl-NL" dirty="0" err="1"/>
              <a:t>title</a:t>
            </a:r>
            <a:r>
              <a:rPr lang="nl-NL" dirty="0"/>
              <a:t> </a:t>
            </a:r>
            <a:r>
              <a:rPr lang="nl-NL" dirty="0" err="1"/>
              <a:t>style</a:t>
            </a:r>
            <a:r>
              <a:rPr lang="nl-NL" dirty="0"/>
              <a:t> of model</a:t>
            </a:r>
          </a:p>
        </p:txBody>
      </p:sp>
    </p:spTree>
    <p:extLst>
      <p:ext uri="{BB962C8B-B14F-4D97-AF65-F5344CB8AC3E}">
        <p14:creationId xmlns:p14="http://schemas.microsoft.com/office/powerpoint/2010/main" val="1524671236"/>
      </p:ext>
    </p:extLst>
  </p:cSld>
  <p:clrMapOvr>
    <a:masterClrMapping/>
  </p:clrMapOvr>
  <p:transition spd="med">
    <p:pull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b_Two columns without title">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6" name="Tijdelijke aanduiding voor inhoud 5"/>
          <p:cNvSpPr>
            <a:spLocks noGrp="1"/>
          </p:cNvSpPr>
          <p:nvPr>
            <p:ph sz="quarter" idx="12" hasCustomPrompt="1"/>
          </p:nvPr>
        </p:nvSpPr>
        <p:spPr>
          <a:xfrm>
            <a:off x="652786" y="639497"/>
            <a:ext cx="7829550" cy="4022740"/>
          </a:xfrm>
        </p:spPr>
        <p:txBody>
          <a:bodyPr numCol="2" spcCol="540000">
            <a:normAutofit/>
          </a:bodyPr>
          <a:lstStyle>
            <a:lvl1pPr marL="0" indent="0" algn="l">
              <a:spcBef>
                <a:spcPts val="0"/>
              </a:spcBef>
              <a:spcAft>
                <a:spcPts val="900"/>
              </a:spcAft>
              <a:defRPr sz="1600" baseline="0"/>
            </a:lvl1pPr>
            <a:lvl2pPr marL="189000" indent="-189000">
              <a:spcBef>
                <a:spcPts val="0"/>
              </a:spcBef>
              <a:spcAft>
                <a:spcPts val="900"/>
              </a:spcAft>
              <a:defRPr sz="1600" baseline="0"/>
            </a:lvl2pPr>
            <a:lvl3pPr marL="378000" indent="-189000">
              <a:spcBef>
                <a:spcPts val="0"/>
              </a:spcBef>
              <a:spcAft>
                <a:spcPts val="900"/>
              </a:spcAft>
              <a:defRPr sz="1600" baseline="0"/>
            </a:lvl3pPr>
            <a:lvl4pPr indent="-189000">
              <a:spcBef>
                <a:spcPts val="0"/>
              </a:spcBef>
              <a:spcAft>
                <a:spcPts val="900"/>
              </a:spcAft>
              <a:defRPr sz="1600" baseline="0"/>
            </a:lvl4pPr>
            <a:lvl5pPr>
              <a:spcBef>
                <a:spcPts val="0"/>
              </a:spcBef>
              <a:defRPr/>
            </a:lvl5pPr>
          </a:lstStyle>
          <a:p>
            <a:pPr lvl="0"/>
            <a:r>
              <a:rPr lang="nl-NL" dirty="0"/>
              <a:t>Click </a:t>
            </a:r>
            <a:r>
              <a:rPr lang="nl-NL" dirty="0" err="1"/>
              <a:t>to</a:t>
            </a:r>
            <a:r>
              <a:rPr lang="nl-NL" dirty="0"/>
              <a:t> </a:t>
            </a:r>
            <a:r>
              <a:rPr lang="nl-NL" dirty="0" err="1"/>
              <a:t>edit</a:t>
            </a:r>
            <a:r>
              <a:rPr lang="nl-NL" dirty="0"/>
              <a:t> </a:t>
            </a:r>
            <a:r>
              <a:rPr lang="nl-NL" dirty="0" err="1"/>
              <a:t>the</a:t>
            </a:r>
            <a:r>
              <a:rPr lang="nl-NL" dirty="0"/>
              <a:t> </a:t>
            </a:r>
            <a:r>
              <a:rPr lang="nl-NL" dirty="0" err="1"/>
              <a:t>text</a:t>
            </a:r>
            <a:r>
              <a:rPr lang="nl-NL" dirty="0"/>
              <a:t> </a:t>
            </a:r>
            <a:r>
              <a:rPr lang="nl-NL" dirty="0" err="1"/>
              <a:t>style</a:t>
            </a:r>
            <a:r>
              <a:rPr lang="nl-NL" dirty="0"/>
              <a:t> of </a:t>
            </a:r>
            <a:r>
              <a:rPr lang="nl-NL" dirty="0" err="1"/>
              <a:t>the</a:t>
            </a:r>
            <a:r>
              <a:rPr lang="nl-NL" dirty="0"/>
              <a:t> model</a:t>
            </a:r>
          </a:p>
          <a:p>
            <a:pPr lvl="1"/>
            <a:r>
              <a:rPr lang="nl-NL" dirty="0"/>
              <a:t>Second level</a:t>
            </a:r>
          </a:p>
          <a:p>
            <a:pPr lvl="2"/>
            <a:r>
              <a:rPr lang="nl-NL" dirty="0" err="1"/>
              <a:t>Third</a:t>
            </a:r>
            <a:r>
              <a:rPr lang="nl-NL" dirty="0"/>
              <a:t> level</a:t>
            </a:r>
          </a:p>
          <a:p>
            <a:pPr lvl="3"/>
            <a:r>
              <a:rPr lang="nl-NL" dirty="0" err="1"/>
              <a:t>Fourth</a:t>
            </a:r>
            <a:r>
              <a:rPr lang="nl-NL" dirty="0"/>
              <a:t> level</a:t>
            </a:r>
          </a:p>
        </p:txBody>
      </p:sp>
    </p:spTree>
    <p:extLst>
      <p:ext uri="{BB962C8B-B14F-4D97-AF65-F5344CB8AC3E}">
        <p14:creationId xmlns:p14="http://schemas.microsoft.com/office/powerpoint/2010/main" val="1977194033"/>
      </p:ext>
    </p:extLst>
  </p:cSld>
  <p:clrMapOvr>
    <a:masterClrMapping/>
  </p:clrMapOvr>
  <p:transition spd="med">
    <p:pull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Titel and three column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52786" y="576000"/>
            <a:ext cx="7829550" cy="486294"/>
          </a:xfrm>
          <a:prstGeom prst="rect">
            <a:avLst/>
          </a:prstGeom>
        </p:spPr>
        <p:txBody>
          <a:bodyPr>
            <a:normAutofit/>
          </a:bodyPr>
          <a:lstStyle>
            <a:lvl1pPr>
              <a:defRPr sz="2400"/>
            </a:lvl1pPr>
          </a:lstStyle>
          <a:p>
            <a:r>
              <a:rPr lang="nl-NL" dirty="0" err="1"/>
              <a:t>Edit</a:t>
            </a:r>
            <a:r>
              <a:rPr lang="nl-NL" dirty="0"/>
              <a:t> </a:t>
            </a:r>
            <a:r>
              <a:rPr lang="nl-NL" dirty="0" err="1"/>
              <a:t>title</a:t>
            </a:r>
            <a:r>
              <a:rPr lang="nl-NL" dirty="0"/>
              <a:t> </a:t>
            </a:r>
            <a:r>
              <a:rPr lang="nl-NL" dirty="0" err="1"/>
              <a:t>style</a:t>
            </a:r>
            <a:r>
              <a:rPr lang="nl-NL" dirty="0"/>
              <a:t> of model</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6" name="Tijdelijke aanduiding voor inhoud 5"/>
          <p:cNvSpPr>
            <a:spLocks noGrp="1"/>
          </p:cNvSpPr>
          <p:nvPr>
            <p:ph sz="quarter" idx="12" hasCustomPrompt="1"/>
          </p:nvPr>
        </p:nvSpPr>
        <p:spPr>
          <a:xfrm>
            <a:off x="651600" y="1080000"/>
            <a:ext cx="7829550" cy="3600000"/>
          </a:xfrm>
        </p:spPr>
        <p:txBody>
          <a:bodyPr numCol="3" spcCol="360000">
            <a:normAutofit/>
          </a:bodyPr>
          <a:lstStyle>
            <a:lvl1pPr marL="0" indent="0" algn="l">
              <a:spcBef>
                <a:spcPts val="0"/>
              </a:spcBef>
              <a:spcAft>
                <a:spcPts val="800"/>
              </a:spcAft>
              <a:defRPr sz="1400" baseline="0"/>
            </a:lvl1pPr>
            <a:lvl2pPr marL="189000" indent="-189000">
              <a:spcBef>
                <a:spcPts val="0"/>
              </a:spcBef>
              <a:spcAft>
                <a:spcPts val="800"/>
              </a:spcAft>
              <a:defRPr sz="1400" baseline="0"/>
            </a:lvl2pPr>
            <a:lvl3pPr marL="378000" indent="-189000">
              <a:spcBef>
                <a:spcPts val="0"/>
              </a:spcBef>
              <a:spcAft>
                <a:spcPts val="800"/>
              </a:spcAft>
              <a:defRPr sz="1400" baseline="0"/>
            </a:lvl3pPr>
            <a:lvl4pPr indent="-189000">
              <a:spcBef>
                <a:spcPts val="0"/>
              </a:spcBef>
              <a:spcAft>
                <a:spcPts val="800"/>
              </a:spcAft>
              <a:defRPr sz="1400" baseline="0"/>
            </a:lvl4pPr>
            <a:lvl5pPr>
              <a:spcBef>
                <a:spcPts val="0"/>
              </a:spcBef>
              <a:defRPr/>
            </a:lvl5pPr>
          </a:lstStyle>
          <a:p>
            <a:pPr lvl="0"/>
            <a:r>
              <a:rPr lang="nl-NL" dirty="0"/>
              <a:t>Click </a:t>
            </a:r>
            <a:r>
              <a:rPr lang="nl-NL" dirty="0" err="1"/>
              <a:t>to</a:t>
            </a:r>
            <a:r>
              <a:rPr lang="nl-NL" dirty="0"/>
              <a:t> </a:t>
            </a:r>
            <a:r>
              <a:rPr lang="nl-NL" dirty="0" err="1"/>
              <a:t>edit</a:t>
            </a:r>
            <a:r>
              <a:rPr lang="nl-NL" dirty="0"/>
              <a:t> </a:t>
            </a:r>
            <a:r>
              <a:rPr lang="nl-NL" dirty="0" err="1"/>
              <a:t>the</a:t>
            </a:r>
            <a:r>
              <a:rPr lang="nl-NL" dirty="0"/>
              <a:t> </a:t>
            </a:r>
            <a:r>
              <a:rPr lang="nl-NL" dirty="0" err="1"/>
              <a:t>text</a:t>
            </a:r>
            <a:r>
              <a:rPr lang="nl-NL" dirty="0"/>
              <a:t> </a:t>
            </a:r>
            <a:r>
              <a:rPr lang="nl-NL" dirty="0" err="1"/>
              <a:t>style</a:t>
            </a:r>
            <a:r>
              <a:rPr lang="nl-NL" dirty="0"/>
              <a:t> of </a:t>
            </a:r>
            <a:r>
              <a:rPr lang="nl-NL" dirty="0" err="1"/>
              <a:t>the</a:t>
            </a:r>
            <a:r>
              <a:rPr lang="nl-NL" dirty="0"/>
              <a:t> model</a:t>
            </a:r>
          </a:p>
          <a:p>
            <a:pPr lvl="1"/>
            <a:r>
              <a:rPr lang="nl-NL" dirty="0"/>
              <a:t>Second level</a:t>
            </a:r>
          </a:p>
          <a:p>
            <a:pPr lvl="2"/>
            <a:r>
              <a:rPr lang="nl-NL" dirty="0" err="1"/>
              <a:t>Third</a:t>
            </a:r>
            <a:r>
              <a:rPr lang="nl-NL" dirty="0"/>
              <a:t> level</a:t>
            </a:r>
          </a:p>
          <a:p>
            <a:pPr lvl="3"/>
            <a:r>
              <a:rPr lang="nl-NL" dirty="0" err="1"/>
              <a:t>Fourth</a:t>
            </a:r>
            <a:r>
              <a:rPr lang="nl-NL" dirty="0"/>
              <a:t> level</a:t>
            </a:r>
          </a:p>
        </p:txBody>
      </p:sp>
    </p:spTree>
    <p:extLst>
      <p:ext uri="{BB962C8B-B14F-4D97-AF65-F5344CB8AC3E}">
        <p14:creationId xmlns:p14="http://schemas.microsoft.com/office/powerpoint/2010/main" val="3227982598"/>
      </p:ext>
    </p:extLst>
  </p:cSld>
  <p:clrMapOvr>
    <a:masterClrMapping/>
  </p:clrMapOvr>
  <p:transition spd="med">
    <p:pull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Titel, subtitel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52786" y="137335"/>
            <a:ext cx="6065060" cy="257804"/>
          </a:xfrm>
          <a:prstGeom prst="rect">
            <a:avLst/>
          </a:prstGeom>
        </p:spPr>
        <p:txBody>
          <a:bodyPr>
            <a:normAutofit/>
          </a:bodyPr>
          <a:lstStyle>
            <a:lvl1pPr>
              <a:defRPr sz="1800"/>
            </a:lvl1pPr>
          </a:lstStyle>
          <a:p>
            <a:r>
              <a:rPr lang="nl-NL" dirty="0" err="1"/>
              <a:t>Edit</a:t>
            </a:r>
            <a:r>
              <a:rPr lang="nl-NL" dirty="0"/>
              <a:t> </a:t>
            </a:r>
            <a:r>
              <a:rPr lang="nl-NL" dirty="0" err="1"/>
              <a:t>title</a:t>
            </a:r>
            <a:r>
              <a:rPr lang="nl-NL" dirty="0"/>
              <a:t> </a:t>
            </a:r>
            <a:r>
              <a:rPr lang="nl-NL" dirty="0" err="1"/>
              <a:t>style</a:t>
            </a:r>
            <a:r>
              <a:rPr lang="nl-NL" dirty="0"/>
              <a:t> of model</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8" name="Tijdelijke aanduiding voor afbeelding 7">
            <a:extLst>
              <a:ext uri="{FF2B5EF4-FFF2-40B4-BE49-F238E27FC236}">
                <a16:creationId xmlns:a16="http://schemas.microsoft.com/office/drawing/2014/main" id="{E3BFF713-62EC-3A49-98A5-89978E8AEE27}"/>
              </a:ext>
            </a:extLst>
          </p:cNvPr>
          <p:cNvSpPr>
            <a:spLocks noGrp="1"/>
          </p:cNvSpPr>
          <p:nvPr>
            <p:ph type="pic" sz="quarter" idx="16" hasCustomPrompt="1"/>
          </p:nvPr>
        </p:nvSpPr>
        <p:spPr>
          <a:xfrm>
            <a:off x="652786" y="655551"/>
            <a:ext cx="7827962" cy="3976688"/>
          </a:xfrm>
          <a:prstGeom prst="roundRect">
            <a:avLst/>
          </a:prstGeom>
          <a:solidFill>
            <a:schemeClr val="bg1">
              <a:lumMod val="95000"/>
            </a:schemeClr>
          </a:solidFill>
        </p:spPr>
        <p:txBody>
          <a:bodyPr/>
          <a:lstStyle/>
          <a:p>
            <a:r>
              <a:rPr lang="en-GB" dirty="0"/>
              <a:t>Image</a:t>
            </a:r>
          </a:p>
        </p:txBody>
      </p:sp>
    </p:spTree>
  </p:cSld>
  <p:clrMapOvr>
    <a:masterClrMapping/>
  </p:clrMapOvr>
  <p:transition spd="med">
    <p:pull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Empty">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Tree>
    <p:extLst>
      <p:ext uri="{BB962C8B-B14F-4D97-AF65-F5344CB8AC3E}">
        <p14:creationId xmlns:p14="http://schemas.microsoft.com/office/powerpoint/2010/main" val="2186414055"/>
      </p:ext>
    </p:extLst>
  </p:cSld>
  <p:clrMapOvr>
    <a:masterClrMapping/>
  </p:clrMapOvr>
  <p:transition spd="med">
    <p:pull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eldia 1">
    <p:spTree>
      <p:nvGrpSpPr>
        <p:cNvPr id="1" name=""/>
        <p:cNvGrpSpPr/>
        <p:nvPr/>
      </p:nvGrpSpPr>
      <p:grpSpPr>
        <a:xfrm>
          <a:off x="0" y="0"/>
          <a:ext cx="0" cy="0"/>
          <a:chOff x="0" y="0"/>
          <a:chExt cx="0" cy="0"/>
        </a:xfrm>
      </p:grpSpPr>
      <p:pic>
        <p:nvPicPr>
          <p:cNvPr id="10" name="Afbeelding 9">
            <a:extLst>
              <a:ext uri="{FF2B5EF4-FFF2-40B4-BE49-F238E27FC236}">
                <a16:creationId xmlns:a16="http://schemas.microsoft.com/office/drawing/2014/main" id="{1B8093E3-7836-0546-9899-B25DD682554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686" y="720000"/>
            <a:ext cx="9163610" cy="1429523"/>
          </a:xfrm>
          <a:prstGeom prst="rect">
            <a:avLst/>
          </a:prstGeom>
        </p:spPr>
      </p:pic>
      <p:sp>
        <p:nvSpPr>
          <p:cNvPr id="13316" name="Rectangle 4"/>
          <p:cNvSpPr>
            <a:spLocks noGrp="1" noChangeArrowheads="1"/>
          </p:cNvSpPr>
          <p:nvPr>
            <p:ph type="subTitle" idx="1" hasCustomPrompt="1"/>
          </p:nvPr>
        </p:nvSpPr>
        <p:spPr>
          <a:xfrm>
            <a:off x="1050923" y="2891346"/>
            <a:ext cx="7006795" cy="344710"/>
          </a:xfrm>
          <a:extLst>
            <a:ext uri="{909E8E84-426E-40dd-AFC4-6F175D3DCCD1}">
              <a14:hiddenFill xmlns:a14="http://schemas.microsoft.com/office/drawing/2010/main" xmlns="">
                <a:solidFill>
                  <a:schemeClr val="accent1"/>
                </a:solidFill>
              </a14:hiddenFill>
            </a:ext>
          </a:extLst>
        </p:spPr>
        <p:txBody>
          <a:bodyPr wrap="square">
            <a:normAutofit/>
          </a:bodyPr>
          <a:lstStyle>
            <a:lvl1pPr marL="0" indent="0">
              <a:defRPr sz="2000" baseline="0"/>
            </a:lvl1pPr>
          </a:lstStyle>
          <a:p>
            <a:pPr lvl="0"/>
            <a:r>
              <a:rPr lang="nl-NL" noProof="0" dirty="0"/>
              <a:t>Click </a:t>
            </a:r>
            <a:r>
              <a:rPr lang="nl-NL" noProof="0" dirty="0" err="1"/>
              <a:t>to</a:t>
            </a:r>
            <a:r>
              <a:rPr lang="nl-NL" noProof="0" dirty="0"/>
              <a:t> </a:t>
            </a:r>
            <a:r>
              <a:rPr lang="nl-NL" noProof="0" dirty="0" err="1"/>
              <a:t>edit</a:t>
            </a:r>
            <a:r>
              <a:rPr lang="nl-NL" noProof="0" dirty="0"/>
              <a:t> </a:t>
            </a:r>
            <a:r>
              <a:rPr lang="nl-NL" noProof="0" dirty="0" err="1"/>
              <a:t>the</a:t>
            </a:r>
            <a:r>
              <a:rPr lang="nl-NL" noProof="0" dirty="0"/>
              <a:t> </a:t>
            </a:r>
            <a:r>
              <a:rPr lang="nl-NL" noProof="0" dirty="0" err="1"/>
              <a:t>subtitle</a:t>
            </a:r>
            <a:r>
              <a:rPr lang="nl-NL" noProof="0" dirty="0"/>
              <a:t> </a:t>
            </a:r>
            <a:r>
              <a:rPr lang="nl-NL" noProof="0" dirty="0" err="1"/>
              <a:t>style</a:t>
            </a:r>
            <a:r>
              <a:rPr lang="nl-NL" noProof="0" dirty="0"/>
              <a:t> of </a:t>
            </a:r>
            <a:r>
              <a:rPr lang="nl-NL" noProof="0" dirty="0" err="1"/>
              <a:t>the</a:t>
            </a:r>
            <a:r>
              <a:rPr lang="nl-NL" noProof="0" dirty="0"/>
              <a:t> model</a:t>
            </a:r>
            <a:endParaRPr lang="en-GB" noProof="0" dirty="0"/>
          </a:p>
        </p:txBody>
      </p:sp>
      <p:sp>
        <p:nvSpPr>
          <p:cNvPr id="13317" name="Text Box 5"/>
          <p:cNvSpPr txBox="1">
            <a:spLocks noChangeArrowheads="1"/>
          </p:cNvSpPr>
          <p:nvPr/>
        </p:nvSpPr>
        <p:spPr bwMode="auto">
          <a:xfrm>
            <a:off x="1050925" y="3895725"/>
            <a:ext cx="240450" cy="3005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8100">
                <a:solidFill>
                  <a:schemeClr val="tx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69056" tIns="34529" rIns="69056" bIns="34529">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1500" dirty="0">
              <a:latin typeface="Trebuchet MS" charset="0"/>
            </a:endParaRPr>
          </a:p>
        </p:txBody>
      </p:sp>
      <p:sp>
        <p:nvSpPr>
          <p:cNvPr id="13320" name="Rectangle 8"/>
          <p:cNvSpPr>
            <a:spLocks noGrp="1" noChangeArrowheads="1"/>
          </p:cNvSpPr>
          <p:nvPr>
            <p:ph type="dt" sz="quarter" idx="2"/>
          </p:nvPr>
        </p:nvSpPr>
        <p:spPr bwMode="auto">
          <a:xfrm>
            <a:off x="1828800" y="4512908"/>
            <a:ext cx="6538304" cy="287691"/>
          </a:xfrm>
          <a:prstGeom prst="rect">
            <a:avLst/>
          </a:prstGeom>
          <a:noFill/>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lgn="r">
              <a:spcBef>
                <a:spcPct val="50000"/>
              </a:spcBef>
              <a:buClr>
                <a:schemeClr val="tx2"/>
              </a:buClr>
              <a:defRPr sz="1050" b="0" i="0">
                <a:solidFill>
                  <a:srgbClr val="003741"/>
                </a:solidFill>
                <a:latin typeface="Arial Regular"/>
              </a:defRPr>
            </a:lvl1pPr>
          </a:lstStyle>
          <a:p>
            <a:endParaRPr lang="en-GB" dirty="0"/>
          </a:p>
        </p:txBody>
      </p:sp>
      <p:pic>
        <p:nvPicPr>
          <p:cNvPr id="11" name="Afbeelding 10">
            <a:extLst>
              <a:ext uri="{FF2B5EF4-FFF2-40B4-BE49-F238E27FC236}">
                <a16:creationId xmlns:a16="http://schemas.microsoft.com/office/drawing/2014/main" id="{1906CD6A-6B92-4946-B806-CE5E07135D70}"/>
              </a:ext>
            </a:extLst>
          </p:cNvPr>
          <p:cNvPicPr>
            <a:picLocks noChangeAspect="1"/>
          </p:cNvPicPr>
          <p:nvPr userDrawn="1"/>
        </p:nvPicPr>
        <p:blipFill>
          <a:blip r:embed="rId3"/>
          <a:stretch>
            <a:fillRect/>
          </a:stretch>
        </p:blipFill>
        <p:spPr>
          <a:xfrm>
            <a:off x="6142927" y="98467"/>
            <a:ext cx="2664734" cy="528542"/>
          </a:xfrm>
          <a:prstGeom prst="rect">
            <a:avLst/>
          </a:prstGeom>
        </p:spPr>
      </p:pic>
      <p:sp>
        <p:nvSpPr>
          <p:cNvPr id="18" name="Rechthoek 17">
            <a:extLst>
              <a:ext uri="{FF2B5EF4-FFF2-40B4-BE49-F238E27FC236}">
                <a16:creationId xmlns:a16="http://schemas.microsoft.com/office/drawing/2014/main" id="{DCD227F9-2638-3E4D-B8B6-0DD9D4C4ECD8}"/>
              </a:ext>
            </a:extLst>
          </p:cNvPr>
          <p:cNvSpPr/>
          <p:nvPr userDrawn="1"/>
        </p:nvSpPr>
        <p:spPr bwMode="auto">
          <a:xfrm>
            <a:off x="0" y="4917824"/>
            <a:ext cx="9144000" cy="244800"/>
          </a:xfrm>
          <a:prstGeom prst="rect">
            <a:avLst/>
          </a:prstGeom>
          <a:solidFill>
            <a:schemeClr val="tx1"/>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l-NL" sz="2400" b="0" i="0" u="none" strike="noStrike" cap="none" normalizeH="0" baseline="0" dirty="0">
              <a:ln>
                <a:noFill/>
              </a:ln>
              <a:solidFill>
                <a:schemeClr val="tx1"/>
              </a:solidFill>
              <a:effectLst/>
              <a:latin typeface="Times" charset="0"/>
              <a:ea typeface="ＭＳ Ｐゴシック" charset="0"/>
            </a:endParaRPr>
          </a:p>
        </p:txBody>
      </p:sp>
      <p:pic>
        <p:nvPicPr>
          <p:cNvPr id="19" name="Afbeelding 18">
            <a:extLst>
              <a:ext uri="{FF2B5EF4-FFF2-40B4-BE49-F238E27FC236}">
                <a16:creationId xmlns:a16="http://schemas.microsoft.com/office/drawing/2014/main" id="{AE9D36F7-E6B6-6B4C-9002-77F41634047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28330" y="4973033"/>
            <a:ext cx="2419200" cy="100800"/>
          </a:xfrm>
          <a:prstGeom prst="rect">
            <a:avLst/>
          </a:prstGeom>
        </p:spPr>
      </p:pic>
      <p:sp>
        <p:nvSpPr>
          <p:cNvPr id="13" name="Titel 1">
            <a:extLst>
              <a:ext uri="{FF2B5EF4-FFF2-40B4-BE49-F238E27FC236}">
                <a16:creationId xmlns:a16="http://schemas.microsoft.com/office/drawing/2014/main" id="{927F31EE-848E-2E44-8C4C-DA1DAC14515E}"/>
              </a:ext>
            </a:extLst>
          </p:cNvPr>
          <p:cNvSpPr>
            <a:spLocks noGrp="1"/>
          </p:cNvSpPr>
          <p:nvPr>
            <p:ph type="title" hasCustomPrompt="1"/>
          </p:nvPr>
        </p:nvSpPr>
        <p:spPr>
          <a:xfrm>
            <a:off x="1050924" y="2310844"/>
            <a:ext cx="7006795" cy="577915"/>
          </a:xfrm>
          <a:prstGeom prst="rect">
            <a:avLst/>
          </a:prstGeom>
        </p:spPr>
        <p:txBody>
          <a:bodyPr>
            <a:normAutofit/>
          </a:bodyPr>
          <a:lstStyle>
            <a:lvl1pPr>
              <a:defRPr sz="3000" baseline="0"/>
            </a:lvl1pPr>
          </a:lstStyle>
          <a:p>
            <a:r>
              <a:rPr lang="nl-NL" dirty="0" err="1"/>
              <a:t>Edit</a:t>
            </a:r>
            <a:r>
              <a:rPr lang="nl-NL" dirty="0"/>
              <a:t> </a:t>
            </a:r>
            <a:r>
              <a:rPr lang="nl-NL" dirty="0" err="1"/>
              <a:t>title</a:t>
            </a:r>
            <a:r>
              <a:rPr lang="nl-NL" dirty="0"/>
              <a:t> </a:t>
            </a:r>
            <a:r>
              <a:rPr lang="nl-NL" dirty="0" err="1"/>
              <a:t>style</a:t>
            </a:r>
            <a:r>
              <a:rPr lang="nl-NL" dirty="0"/>
              <a:t> of model</a:t>
            </a:r>
          </a:p>
        </p:txBody>
      </p:sp>
    </p:spTree>
    <p:extLst>
      <p:ext uri="{BB962C8B-B14F-4D97-AF65-F5344CB8AC3E}">
        <p14:creationId xmlns:p14="http://schemas.microsoft.com/office/powerpoint/2010/main" val="297771098"/>
      </p:ext>
    </p:extLst>
  </p:cSld>
  <p:clrMapOvr>
    <a:masterClrMapping/>
  </p:clrMapOvr>
  <p:transition spd="med">
    <p:pull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eldia 1">
    <p:spTree>
      <p:nvGrpSpPr>
        <p:cNvPr id="1" name=""/>
        <p:cNvGrpSpPr/>
        <p:nvPr/>
      </p:nvGrpSpPr>
      <p:grpSpPr>
        <a:xfrm>
          <a:off x="0" y="0"/>
          <a:ext cx="0" cy="0"/>
          <a:chOff x="0" y="0"/>
          <a:chExt cx="0" cy="0"/>
        </a:xfrm>
      </p:grpSpPr>
      <p:pic>
        <p:nvPicPr>
          <p:cNvPr id="10" name="Afbeelding 9">
            <a:extLst>
              <a:ext uri="{FF2B5EF4-FFF2-40B4-BE49-F238E27FC236}">
                <a16:creationId xmlns:a16="http://schemas.microsoft.com/office/drawing/2014/main" id="{63C9E1F4-298C-7E4B-B2E7-707ECB3290D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719999"/>
            <a:ext cx="9144000" cy="4253033"/>
          </a:xfrm>
          <a:prstGeom prst="rect">
            <a:avLst/>
          </a:prstGeom>
        </p:spPr>
      </p:pic>
      <p:sp>
        <p:nvSpPr>
          <p:cNvPr id="13316" name="Rectangle 4"/>
          <p:cNvSpPr>
            <a:spLocks noGrp="1" noChangeArrowheads="1"/>
          </p:cNvSpPr>
          <p:nvPr>
            <p:ph type="subTitle" idx="1" hasCustomPrompt="1"/>
          </p:nvPr>
        </p:nvSpPr>
        <p:spPr>
          <a:xfrm>
            <a:off x="1050923" y="2195146"/>
            <a:ext cx="4785532" cy="408116"/>
          </a:xfrm>
          <a:solidFill>
            <a:schemeClr val="tx1">
              <a:alpha val="43000"/>
            </a:schemeClr>
          </a:solidFill>
          <a:effectLst>
            <a:softEdge rad="0"/>
          </a:effectLst>
          <a:extLst>
            <a:ext uri="{909E8E84-426E-40dd-AFC4-6F175D3DCCD1}">
              <a14:hiddenFill xmlns:a14="http://schemas.microsoft.com/office/drawing/2010/main" xmlns="">
                <a:solidFill>
                  <a:schemeClr val="accent1"/>
                </a:solidFill>
              </a14:hiddenFill>
            </a:ext>
          </a:extLst>
        </p:spPr>
        <p:txBody>
          <a:bodyPr wrap="none" lIns="36000" tIns="0" rIns="36000" bIns="72000">
            <a:spAutoFit/>
          </a:bodyPr>
          <a:lstStyle>
            <a:lvl1pPr marL="0" indent="0">
              <a:defRPr sz="2000" baseline="0">
                <a:solidFill>
                  <a:schemeClr val="bg1"/>
                </a:solidFill>
              </a:defRPr>
            </a:lvl1pPr>
          </a:lstStyle>
          <a:p>
            <a:pPr lvl="0"/>
            <a:r>
              <a:rPr lang="nl-NL" noProof="0" dirty="0"/>
              <a:t>Click </a:t>
            </a:r>
            <a:r>
              <a:rPr lang="nl-NL" noProof="0" dirty="0" err="1"/>
              <a:t>to</a:t>
            </a:r>
            <a:r>
              <a:rPr lang="nl-NL" noProof="0" dirty="0"/>
              <a:t> </a:t>
            </a:r>
            <a:r>
              <a:rPr lang="nl-NL" noProof="0" dirty="0" err="1"/>
              <a:t>edit</a:t>
            </a:r>
            <a:r>
              <a:rPr lang="nl-NL" noProof="0" dirty="0"/>
              <a:t> </a:t>
            </a:r>
            <a:r>
              <a:rPr lang="nl-NL" noProof="0" dirty="0" err="1"/>
              <a:t>the</a:t>
            </a:r>
            <a:r>
              <a:rPr lang="nl-NL" noProof="0" dirty="0"/>
              <a:t> </a:t>
            </a:r>
            <a:r>
              <a:rPr lang="nl-NL" noProof="0" dirty="0" err="1"/>
              <a:t>subtitle</a:t>
            </a:r>
            <a:r>
              <a:rPr lang="nl-NL" noProof="0" dirty="0"/>
              <a:t> </a:t>
            </a:r>
            <a:r>
              <a:rPr lang="nl-NL" noProof="0" dirty="0" err="1"/>
              <a:t>style</a:t>
            </a:r>
            <a:r>
              <a:rPr lang="nl-NL" noProof="0" dirty="0"/>
              <a:t> of </a:t>
            </a:r>
            <a:r>
              <a:rPr lang="nl-NL" noProof="0" dirty="0" err="1"/>
              <a:t>the</a:t>
            </a:r>
            <a:r>
              <a:rPr lang="nl-NL" noProof="0" dirty="0"/>
              <a:t> model</a:t>
            </a:r>
            <a:endParaRPr lang="en-GB" noProof="0" dirty="0"/>
          </a:p>
        </p:txBody>
      </p:sp>
      <p:sp>
        <p:nvSpPr>
          <p:cNvPr id="13317" name="Text Box 5"/>
          <p:cNvSpPr txBox="1">
            <a:spLocks noChangeArrowheads="1"/>
          </p:cNvSpPr>
          <p:nvPr/>
        </p:nvSpPr>
        <p:spPr bwMode="auto">
          <a:xfrm>
            <a:off x="1050925" y="3895725"/>
            <a:ext cx="240450" cy="3005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8100">
                <a:solidFill>
                  <a:schemeClr val="tx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69056" tIns="34529" rIns="69056" bIns="34529">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1500" dirty="0">
              <a:latin typeface="Trebuchet MS" charset="0"/>
            </a:endParaRPr>
          </a:p>
        </p:txBody>
      </p:sp>
      <p:sp>
        <p:nvSpPr>
          <p:cNvPr id="13320" name="Rectangle 8"/>
          <p:cNvSpPr>
            <a:spLocks noGrp="1" noChangeArrowheads="1"/>
          </p:cNvSpPr>
          <p:nvPr>
            <p:ph type="dt" sz="quarter" idx="2"/>
          </p:nvPr>
        </p:nvSpPr>
        <p:spPr bwMode="auto">
          <a:xfrm>
            <a:off x="1828800" y="4512908"/>
            <a:ext cx="6538304" cy="287691"/>
          </a:xfrm>
          <a:prstGeom prst="rect">
            <a:avLst/>
          </a:prstGeom>
          <a:noFill/>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lgn="r">
              <a:spcBef>
                <a:spcPct val="50000"/>
              </a:spcBef>
              <a:buClr>
                <a:schemeClr val="tx2"/>
              </a:buClr>
              <a:defRPr sz="1050" b="0" i="0" baseline="0">
                <a:solidFill>
                  <a:schemeClr val="bg1"/>
                </a:solidFill>
                <a:latin typeface="Arial Regular"/>
              </a:defRPr>
            </a:lvl1pPr>
          </a:lstStyle>
          <a:p>
            <a:endParaRPr lang="en-GB" dirty="0"/>
          </a:p>
        </p:txBody>
      </p:sp>
      <p:pic>
        <p:nvPicPr>
          <p:cNvPr id="11" name="Afbeelding 10">
            <a:extLst>
              <a:ext uri="{FF2B5EF4-FFF2-40B4-BE49-F238E27FC236}">
                <a16:creationId xmlns:a16="http://schemas.microsoft.com/office/drawing/2014/main" id="{1906CD6A-6B92-4946-B806-CE5E07135D70}"/>
              </a:ext>
            </a:extLst>
          </p:cNvPr>
          <p:cNvPicPr>
            <a:picLocks noChangeAspect="1"/>
          </p:cNvPicPr>
          <p:nvPr userDrawn="1"/>
        </p:nvPicPr>
        <p:blipFill>
          <a:blip r:embed="rId3"/>
          <a:stretch>
            <a:fillRect/>
          </a:stretch>
        </p:blipFill>
        <p:spPr>
          <a:xfrm>
            <a:off x="6142927" y="98467"/>
            <a:ext cx="2664734" cy="528542"/>
          </a:xfrm>
          <a:prstGeom prst="rect">
            <a:avLst/>
          </a:prstGeom>
        </p:spPr>
      </p:pic>
      <p:sp>
        <p:nvSpPr>
          <p:cNvPr id="18" name="Rechthoek 17">
            <a:extLst>
              <a:ext uri="{FF2B5EF4-FFF2-40B4-BE49-F238E27FC236}">
                <a16:creationId xmlns:a16="http://schemas.microsoft.com/office/drawing/2014/main" id="{DCD227F9-2638-3E4D-B8B6-0DD9D4C4ECD8}"/>
              </a:ext>
            </a:extLst>
          </p:cNvPr>
          <p:cNvSpPr/>
          <p:nvPr userDrawn="1"/>
        </p:nvSpPr>
        <p:spPr bwMode="auto">
          <a:xfrm>
            <a:off x="0" y="4917824"/>
            <a:ext cx="9144000" cy="244800"/>
          </a:xfrm>
          <a:prstGeom prst="rect">
            <a:avLst/>
          </a:prstGeom>
          <a:solidFill>
            <a:schemeClr val="tx1"/>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l-NL" sz="2400" b="0" i="0" u="none" strike="noStrike" cap="none" normalizeH="0" baseline="0" dirty="0">
              <a:ln>
                <a:noFill/>
              </a:ln>
              <a:solidFill>
                <a:schemeClr val="tx1"/>
              </a:solidFill>
              <a:effectLst/>
              <a:latin typeface="Times" charset="0"/>
              <a:ea typeface="ＭＳ Ｐゴシック" charset="0"/>
            </a:endParaRPr>
          </a:p>
        </p:txBody>
      </p:sp>
      <p:pic>
        <p:nvPicPr>
          <p:cNvPr id="19" name="Afbeelding 18">
            <a:extLst>
              <a:ext uri="{FF2B5EF4-FFF2-40B4-BE49-F238E27FC236}">
                <a16:creationId xmlns:a16="http://schemas.microsoft.com/office/drawing/2014/main" id="{AE9D36F7-E6B6-6B4C-9002-77F41634047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28330" y="4973033"/>
            <a:ext cx="2419200" cy="100800"/>
          </a:xfrm>
          <a:prstGeom prst="rect">
            <a:avLst/>
          </a:prstGeom>
        </p:spPr>
      </p:pic>
      <p:sp>
        <p:nvSpPr>
          <p:cNvPr id="13" name="Titel 1">
            <a:extLst>
              <a:ext uri="{FF2B5EF4-FFF2-40B4-BE49-F238E27FC236}">
                <a16:creationId xmlns:a16="http://schemas.microsoft.com/office/drawing/2014/main" id="{927F31EE-848E-2E44-8C4C-DA1DAC14515E}"/>
              </a:ext>
            </a:extLst>
          </p:cNvPr>
          <p:cNvSpPr>
            <a:spLocks noGrp="1"/>
          </p:cNvSpPr>
          <p:nvPr>
            <p:ph type="title" hasCustomPrompt="1"/>
          </p:nvPr>
        </p:nvSpPr>
        <p:spPr>
          <a:xfrm>
            <a:off x="1050924" y="1193666"/>
            <a:ext cx="7006795" cy="486294"/>
          </a:xfrm>
          <a:prstGeom prst="rect">
            <a:avLst/>
          </a:prstGeom>
        </p:spPr>
        <p:txBody>
          <a:bodyPr>
            <a:normAutofit/>
          </a:bodyPr>
          <a:lstStyle>
            <a:lvl1pPr>
              <a:defRPr sz="3000" baseline="0">
                <a:solidFill>
                  <a:schemeClr val="bg1"/>
                </a:solidFill>
              </a:defRPr>
            </a:lvl1pPr>
          </a:lstStyle>
          <a:p>
            <a:r>
              <a:rPr lang="nl-NL" dirty="0" err="1"/>
              <a:t>Edit</a:t>
            </a:r>
            <a:r>
              <a:rPr lang="nl-NL" dirty="0"/>
              <a:t> </a:t>
            </a:r>
            <a:r>
              <a:rPr lang="nl-NL" dirty="0" err="1"/>
              <a:t>title</a:t>
            </a:r>
            <a:r>
              <a:rPr lang="nl-NL" dirty="0"/>
              <a:t> </a:t>
            </a:r>
            <a:r>
              <a:rPr lang="nl-NL" dirty="0" err="1"/>
              <a:t>style</a:t>
            </a:r>
            <a:r>
              <a:rPr lang="nl-NL" dirty="0"/>
              <a:t> of model</a:t>
            </a:r>
          </a:p>
        </p:txBody>
      </p:sp>
    </p:spTree>
    <p:extLst>
      <p:ext uri="{BB962C8B-B14F-4D97-AF65-F5344CB8AC3E}">
        <p14:creationId xmlns:p14="http://schemas.microsoft.com/office/powerpoint/2010/main" val="2938894489"/>
      </p:ext>
    </p:extLst>
  </p:cSld>
  <p:clrMapOvr>
    <a:masterClrMapping/>
  </p:clrMapOvr>
  <p:transition spd="med">
    <p:pull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el and one column">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51600" y="576000"/>
            <a:ext cx="7829550" cy="486294"/>
          </a:xfrm>
          <a:prstGeom prst="rect">
            <a:avLst/>
          </a:prstGeom>
        </p:spPr>
        <p:txBody>
          <a:bodyPr>
            <a:normAutofit/>
          </a:bodyPr>
          <a:lstStyle>
            <a:lvl1pPr>
              <a:defRPr sz="2400"/>
            </a:lvl1pPr>
          </a:lstStyle>
          <a:p>
            <a:r>
              <a:rPr lang="nl-NL" dirty="0" err="1"/>
              <a:t>Edit</a:t>
            </a:r>
            <a:r>
              <a:rPr lang="nl-NL" dirty="0"/>
              <a:t> </a:t>
            </a:r>
            <a:r>
              <a:rPr lang="nl-NL" dirty="0" err="1"/>
              <a:t>title</a:t>
            </a:r>
            <a:r>
              <a:rPr lang="nl-NL" dirty="0"/>
              <a:t> </a:t>
            </a:r>
            <a:r>
              <a:rPr lang="nl-NL" dirty="0" err="1"/>
              <a:t>style</a:t>
            </a:r>
            <a:r>
              <a:rPr lang="nl-NL" dirty="0"/>
              <a:t> of model</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6" name="Tijdelijke aanduiding voor inhoud 5"/>
          <p:cNvSpPr>
            <a:spLocks noGrp="1"/>
          </p:cNvSpPr>
          <p:nvPr>
            <p:ph sz="quarter" idx="12" hasCustomPrompt="1"/>
          </p:nvPr>
        </p:nvSpPr>
        <p:spPr>
          <a:xfrm>
            <a:off x="651600" y="1080000"/>
            <a:ext cx="7829550" cy="3600000"/>
          </a:xfrm>
        </p:spPr>
        <p:txBody>
          <a:bodyPr>
            <a:noAutofit/>
          </a:bodyPr>
          <a:lstStyle>
            <a:lvl1pPr marL="0" indent="0" algn="l">
              <a:spcBef>
                <a:spcPts val="0"/>
              </a:spcBef>
              <a:defRPr/>
            </a:lvl1pPr>
            <a:lvl2pPr marL="189000" indent="-189000">
              <a:spcBef>
                <a:spcPts val="0"/>
              </a:spcBef>
              <a:defRPr/>
            </a:lvl2pPr>
            <a:lvl3pPr marL="378000" indent="-189000">
              <a:spcBef>
                <a:spcPts val="0"/>
              </a:spcBef>
              <a:defRPr/>
            </a:lvl3pPr>
            <a:lvl4pPr indent="-189000">
              <a:spcBef>
                <a:spcPts val="0"/>
              </a:spcBef>
              <a:defRPr/>
            </a:lvl4pPr>
            <a:lvl5pPr>
              <a:spcBef>
                <a:spcPts val="0"/>
              </a:spcBef>
              <a:defRPr/>
            </a:lvl5pPr>
          </a:lstStyle>
          <a:p>
            <a:pPr lvl="0"/>
            <a:r>
              <a:rPr lang="nl-NL" dirty="0"/>
              <a:t>Click </a:t>
            </a:r>
            <a:r>
              <a:rPr lang="nl-NL" dirty="0" err="1"/>
              <a:t>to</a:t>
            </a:r>
            <a:r>
              <a:rPr lang="nl-NL" dirty="0"/>
              <a:t> </a:t>
            </a:r>
            <a:r>
              <a:rPr lang="nl-NL" dirty="0" err="1"/>
              <a:t>edit</a:t>
            </a:r>
            <a:r>
              <a:rPr lang="nl-NL" dirty="0"/>
              <a:t> </a:t>
            </a:r>
            <a:r>
              <a:rPr lang="nl-NL" dirty="0" err="1"/>
              <a:t>the</a:t>
            </a:r>
            <a:r>
              <a:rPr lang="nl-NL" dirty="0"/>
              <a:t> </a:t>
            </a:r>
            <a:r>
              <a:rPr lang="nl-NL" dirty="0" err="1"/>
              <a:t>text</a:t>
            </a:r>
            <a:r>
              <a:rPr lang="nl-NL" dirty="0"/>
              <a:t> </a:t>
            </a:r>
            <a:r>
              <a:rPr lang="nl-NL" dirty="0" err="1"/>
              <a:t>style</a:t>
            </a:r>
            <a:r>
              <a:rPr lang="nl-NL" dirty="0"/>
              <a:t> of </a:t>
            </a:r>
            <a:r>
              <a:rPr lang="nl-NL" dirty="0" err="1"/>
              <a:t>the</a:t>
            </a:r>
            <a:r>
              <a:rPr lang="nl-NL" dirty="0"/>
              <a:t> model</a:t>
            </a:r>
          </a:p>
          <a:p>
            <a:pPr lvl="1"/>
            <a:r>
              <a:rPr lang="nl-NL" dirty="0"/>
              <a:t>Second level</a:t>
            </a:r>
          </a:p>
          <a:p>
            <a:pPr lvl="2"/>
            <a:r>
              <a:rPr lang="nl-NL" dirty="0" err="1"/>
              <a:t>Third</a:t>
            </a:r>
            <a:r>
              <a:rPr lang="nl-NL" dirty="0"/>
              <a:t> level</a:t>
            </a:r>
          </a:p>
          <a:p>
            <a:pPr lvl="3"/>
            <a:r>
              <a:rPr lang="nl-NL" dirty="0" err="1"/>
              <a:t>Fourth</a:t>
            </a:r>
            <a:r>
              <a:rPr lang="nl-NL" dirty="0"/>
              <a:t> level</a:t>
            </a:r>
          </a:p>
        </p:txBody>
      </p:sp>
    </p:spTree>
    <p:extLst>
      <p:ext uri="{BB962C8B-B14F-4D97-AF65-F5344CB8AC3E}">
        <p14:creationId xmlns:p14="http://schemas.microsoft.com/office/powerpoint/2010/main" val="530149808"/>
      </p:ext>
    </p:extLst>
  </p:cSld>
  <p:clrMapOvr>
    <a:masterClrMapping/>
  </p:clrMapOvr>
  <p:transition spd="med">
    <p:pull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el column imag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52786" y="576000"/>
            <a:ext cx="7829550" cy="486294"/>
          </a:xfrm>
          <a:prstGeom prst="rect">
            <a:avLst/>
          </a:prstGeom>
        </p:spPr>
        <p:txBody>
          <a:bodyPr>
            <a:normAutofit/>
          </a:bodyPr>
          <a:lstStyle>
            <a:lvl1pPr>
              <a:defRPr sz="2400"/>
            </a:lvl1pPr>
          </a:lstStyle>
          <a:p>
            <a:r>
              <a:rPr lang="nl-NL" dirty="0" err="1"/>
              <a:t>Edit</a:t>
            </a:r>
            <a:r>
              <a:rPr lang="nl-NL" dirty="0"/>
              <a:t> </a:t>
            </a:r>
            <a:r>
              <a:rPr lang="nl-NL" dirty="0" err="1"/>
              <a:t>title</a:t>
            </a:r>
            <a:r>
              <a:rPr lang="nl-NL" dirty="0"/>
              <a:t> </a:t>
            </a:r>
            <a:r>
              <a:rPr lang="nl-NL" dirty="0" err="1"/>
              <a:t>style</a:t>
            </a:r>
            <a:r>
              <a:rPr lang="nl-NL" dirty="0"/>
              <a:t> of model</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6" name="Tijdelijke aanduiding voor inhoud 5"/>
          <p:cNvSpPr>
            <a:spLocks noGrp="1"/>
          </p:cNvSpPr>
          <p:nvPr>
            <p:ph sz="quarter" idx="12" hasCustomPrompt="1"/>
          </p:nvPr>
        </p:nvSpPr>
        <p:spPr>
          <a:xfrm>
            <a:off x="651600" y="1080000"/>
            <a:ext cx="5714824" cy="3600000"/>
          </a:xfrm>
        </p:spPr>
        <p:txBody>
          <a:bodyPr>
            <a:normAutofit/>
          </a:bodyPr>
          <a:lstStyle>
            <a:lvl1pPr marL="0" indent="0" algn="l">
              <a:spcBef>
                <a:spcPts val="0"/>
              </a:spcBef>
              <a:defRPr sz="1600" baseline="0"/>
            </a:lvl1pPr>
            <a:lvl2pPr marL="189000" indent="-189000">
              <a:spcBef>
                <a:spcPts val="0"/>
              </a:spcBef>
              <a:defRPr sz="1600" baseline="0"/>
            </a:lvl2pPr>
            <a:lvl3pPr marL="378000" indent="-189000">
              <a:spcBef>
                <a:spcPts val="0"/>
              </a:spcBef>
              <a:defRPr sz="1600" baseline="0"/>
            </a:lvl3pPr>
            <a:lvl4pPr indent="-189000">
              <a:spcBef>
                <a:spcPts val="0"/>
              </a:spcBef>
              <a:defRPr sz="1600" baseline="0"/>
            </a:lvl4pPr>
            <a:lvl5pPr>
              <a:spcBef>
                <a:spcPts val="0"/>
              </a:spcBef>
              <a:defRPr/>
            </a:lvl5pPr>
          </a:lstStyle>
          <a:p>
            <a:pPr lvl="0"/>
            <a:r>
              <a:rPr lang="nl-NL" dirty="0"/>
              <a:t>Click </a:t>
            </a:r>
            <a:r>
              <a:rPr lang="nl-NL" dirty="0" err="1"/>
              <a:t>to</a:t>
            </a:r>
            <a:r>
              <a:rPr lang="nl-NL" dirty="0"/>
              <a:t> </a:t>
            </a:r>
            <a:r>
              <a:rPr lang="nl-NL" dirty="0" err="1"/>
              <a:t>edit</a:t>
            </a:r>
            <a:r>
              <a:rPr lang="nl-NL" dirty="0"/>
              <a:t> </a:t>
            </a:r>
            <a:r>
              <a:rPr lang="nl-NL" dirty="0" err="1"/>
              <a:t>the</a:t>
            </a:r>
            <a:r>
              <a:rPr lang="nl-NL" dirty="0"/>
              <a:t> </a:t>
            </a:r>
            <a:r>
              <a:rPr lang="nl-NL" dirty="0" err="1"/>
              <a:t>text</a:t>
            </a:r>
            <a:r>
              <a:rPr lang="nl-NL" dirty="0"/>
              <a:t> </a:t>
            </a:r>
            <a:r>
              <a:rPr lang="nl-NL" dirty="0" err="1"/>
              <a:t>style</a:t>
            </a:r>
            <a:r>
              <a:rPr lang="nl-NL" dirty="0"/>
              <a:t> of </a:t>
            </a:r>
            <a:r>
              <a:rPr lang="nl-NL" dirty="0" err="1"/>
              <a:t>the</a:t>
            </a:r>
            <a:r>
              <a:rPr lang="nl-NL" dirty="0"/>
              <a:t> model</a:t>
            </a:r>
          </a:p>
          <a:p>
            <a:pPr lvl="1"/>
            <a:r>
              <a:rPr lang="nl-NL" dirty="0"/>
              <a:t>Second level</a:t>
            </a:r>
          </a:p>
          <a:p>
            <a:pPr lvl="2"/>
            <a:r>
              <a:rPr lang="nl-NL" dirty="0" err="1"/>
              <a:t>Third</a:t>
            </a:r>
            <a:r>
              <a:rPr lang="nl-NL" dirty="0"/>
              <a:t> level</a:t>
            </a:r>
          </a:p>
          <a:p>
            <a:pPr lvl="3"/>
            <a:r>
              <a:rPr lang="nl-NL" dirty="0" err="1"/>
              <a:t>Fourth</a:t>
            </a:r>
            <a:r>
              <a:rPr lang="nl-NL" dirty="0"/>
              <a:t> level</a:t>
            </a:r>
          </a:p>
        </p:txBody>
      </p:sp>
      <p:sp>
        <p:nvSpPr>
          <p:cNvPr id="7" name="Tijdelijke aanduiding voor inhoud 5">
            <a:extLst>
              <a:ext uri="{FF2B5EF4-FFF2-40B4-BE49-F238E27FC236}">
                <a16:creationId xmlns:a16="http://schemas.microsoft.com/office/drawing/2014/main" id="{48E02108-5533-9F4F-83EA-605FF9C24052}"/>
              </a:ext>
            </a:extLst>
          </p:cNvPr>
          <p:cNvSpPr>
            <a:spLocks noGrp="1"/>
          </p:cNvSpPr>
          <p:nvPr>
            <p:ph sz="quarter" idx="14" hasCustomPrompt="1"/>
          </p:nvPr>
        </p:nvSpPr>
        <p:spPr>
          <a:xfrm>
            <a:off x="6761747" y="3398921"/>
            <a:ext cx="1660358" cy="1281079"/>
          </a:xfrm>
        </p:spPr>
        <p:txBody>
          <a:bodyPr rIns="0"/>
          <a:lstStyle>
            <a:lvl1pPr marL="143100" algn="l">
              <a:lnSpc>
                <a:spcPts val="1950"/>
              </a:lnSpc>
              <a:spcBef>
                <a:spcPts val="0"/>
              </a:spcBef>
              <a:defRPr sz="1200" b="0" i="0" baseline="0">
                <a:solidFill>
                  <a:schemeClr val="tx1"/>
                </a:solidFill>
                <a:latin typeface="Arial Regular"/>
              </a:defRPr>
            </a:lvl1pPr>
            <a:lvl2pPr>
              <a:lnSpc>
                <a:spcPts val="1950"/>
              </a:lnSpc>
              <a:defRPr sz="1500"/>
            </a:lvl2pPr>
            <a:lvl3pPr>
              <a:lnSpc>
                <a:spcPts val="1950"/>
              </a:lnSpc>
              <a:defRPr sz="1500"/>
            </a:lvl3pPr>
            <a:lvl4pPr>
              <a:lnSpc>
                <a:spcPts val="1950"/>
              </a:lnSpc>
              <a:defRPr sz="1500"/>
            </a:lvl4pPr>
            <a:lvl5pPr>
              <a:lnSpc>
                <a:spcPts val="1950"/>
              </a:lnSpc>
              <a:defRPr sz="1500"/>
            </a:lvl5pPr>
          </a:lstStyle>
          <a:p>
            <a:pPr lvl="0"/>
            <a:r>
              <a:rPr lang="nl-NL" dirty="0" err="1"/>
              <a:t>Caption</a:t>
            </a:r>
            <a:endParaRPr lang="nl-NL" dirty="0"/>
          </a:p>
          <a:p>
            <a:pPr lvl="0"/>
            <a:endParaRPr lang="nl-NL" dirty="0"/>
          </a:p>
        </p:txBody>
      </p:sp>
      <p:sp>
        <p:nvSpPr>
          <p:cNvPr id="11" name="Tijdelijke aanduiding voor afbeelding 10">
            <a:extLst>
              <a:ext uri="{FF2B5EF4-FFF2-40B4-BE49-F238E27FC236}">
                <a16:creationId xmlns:a16="http://schemas.microsoft.com/office/drawing/2014/main" id="{259B41D8-4651-6D4D-9C5C-BBBE51AB95BF}"/>
              </a:ext>
            </a:extLst>
          </p:cNvPr>
          <p:cNvSpPr>
            <a:spLocks noGrp="1"/>
          </p:cNvSpPr>
          <p:nvPr>
            <p:ph type="pic" sz="quarter" idx="15" hasCustomPrompt="1"/>
          </p:nvPr>
        </p:nvSpPr>
        <p:spPr>
          <a:xfrm>
            <a:off x="6697663" y="1080000"/>
            <a:ext cx="1803400" cy="2228850"/>
          </a:xfrm>
          <a:prstGeom prst="roundRect">
            <a:avLst/>
          </a:prstGeom>
          <a:solidFill>
            <a:schemeClr val="bg1">
              <a:lumMod val="95000"/>
            </a:schemeClr>
          </a:solidFill>
        </p:spPr>
        <p:txBody>
          <a:bodyPr/>
          <a:lstStyle/>
          <a:p>
            <a:r>
              <a:rPr lang="en-GB" dirty="0"/>
              <a:t>Image</a:t>
            </a:r>
          </a:p>
        </p:txBody>
      </p:sp>
    </p:spTree>
    <p:extLst>
      <p:ext uri="{BB962C8B-B14F-4D97-AF65-F5344CB8AC3E}">
        <p14:creationId xmlns:p14="http://schemas.microsoft.com/office/powerpoint/2010/main" val="2990000053"/>
      </p:ext>
    </p:extLst>
  </p:cSld>
  <p:clrMapOvr>
    <a:masterClrMapping/>
  </p:clrMapOvr>
  <p:transition spd="med">
    <p:pull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hank you page">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8" name="Afgeronde rechthoek 7">
            <a:extLst>
              <a:ext uri="{FF2B5EF4-FFF2-40B4-BE49-F238E27FC236}">
                <a16:creationId xmlns:a16="http://schemas.microsoft.com/office/drawing/2014/main" id="{72F1A5BF-0922-9545-8EC5-04F34AFDD846}"/>
              </a:ext>
            </a:extLst>
          </p:cNvPr>
          <p:cNvSpPr/>
          <p:nvPr userDrawn="1"/>
        </p:nvSpPr>
        <p:spPr bwMode="auto">
          <a:xfrm>
            <a:off x="1526292" y="1080000"/>
            <a:ext cx="6937064" cy="3344117"/>
          </a:xfrm>
          <a:prstGeom prst="roundRect">
            <a:avLst/>
          </a:prstGeom>
          <a:solidFill>
            <a:schemeClr val="bg2"/>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imes" charset="0"/>
              <a:ea typeface="ＭＳ Ｐゴシック" charset="0"/>
            </a:endParaRPr>
          </a:p>
        </p:txBody>
      </p:sp>
      <p:sp>
        <p:nvSpPr>
          <p:cNvPr id="9" name="Rectangle 4">
            <a:extLst>
              <a:ext uri="{FF2B5EF4-FFF2-40B4-BE49-F238E27FC236}">
                <a16:creationId xmlns:a16="http://schemas.microsoft.com/office/drawing/2014/main" id="{114D846C-7FE8-F14A-BFC9-60237C3CFE56}"/>
              </a:ext>
            </a:extLst>
          </p:cNvPr>
          <p:cNvSpPr>
            <a:spLocks noGrp="1" noChangeArrowheads="1"/>
          </p:cNvSpPr>
          <p:nvPr>
            <p:ph type="subTitle" idx="1" hasCustomPrompt="1"/>
          </p:nvPr>
        </p:nvSpPr>
        <p:spPr>
          <a:xfrm>
            <a:off x="3240000" y="2345857"/>
            <a:ext cx="4982400" cy="284373"/>
          </a:xfrm>
          <a:extLst>
            <a:ext uri="{909E8E84-426E-40dd-AFC4-6F175D3DCCD1}">
              <a14:hiddenFill xmlns:a14="http://schemas.microsoft.com/office/drawing/2010/main" xmlns="">
                <a:solidFill>
                  <a:schemeClr val="accent1"/>
                </a:solidFill>
              </a14:hiddenFill>
            </a:ext>
          </a:extLst>
        </p:spPr>
        <p:txBody>
          <a:bodyPr wrap="square">
            <a:spAutoFit/>
          </a:bodyPr>
          <a:lstStyle>
            <a:lvl1pPr marL="0" indent="0">
              <a:defRPr sz="1650"/>
            </a:lvl1pPr>
          </a:lstStyle>
          <a:p>
            <a:pPr lvl="0"/>
            <a:r>
              <a:rPr lang="nl-NL" noProof="0" dirty="0"/>
              <a:t>Click </a:t>
            </a:r>
            <a:r>
              <a:rPr lang="nl-NL" noProof="0" dirty="0" err="1"/>
              <a:t>to</a:t>
            </a:r>
            <a:r>
              <a:rPr lang="nl-NL" noProof="0" dirty="0"/>
              <a:t> </a:t>
            </a:r>
            <a:r>
              <a:rPr lang="nl-NL" noProof="0" dirty="0" err="1"/>
              <a:t>edit</a:t>
            </a:r>
            <a:r>
              <a:rPr lang="nl-NL" noProof="0" dirty="0"/>
              <a:t> </a:t>
            </a:r>
            <a:r>
              <a:rPr lang="nl-NL" noProof="0" dirty="0" err="1"/>
              <a:t>the</a:t>
            </a:r>
            <a:r>
              <a:rPr lang="nl-NL" noProof="0" dirty="0"/>
              <a:t> </a:t>
            </a:r>
            <a:r>
              <a:rPr lang="nl-NL" noProof="0" dirty="0" err="1"/>
              <a:t>subtitle</a:t>
            </a:r>
            <a:r>
              <a:rPr lang="nl-NL" noProof="0" dirty="0"/>
              <a:t> </a:t>
            </a:r>
            <a:r>
              <a:rPr lang="nl-NL" noProof="0" dirty="0" err="1"/>
              <a:t>style</a:t>
            </a:r>
            <a:r>
              <a:rPr lang="nl-NL" noProof="0" dirty="0"/>
              <a:t> of </a:t>
            </a:r>
            <a:r>
              <a:rPr lang="nl-NL" noProof="0" dirty="0" err="1"/>
              <a:t>the</a:t>
            </a:r>
            <a:r>
              <a:rPr lang="nl-NL" noProof="0" dirty="0"/>
              <a:t> model</a:t>
            </a:r>
            <a:endParaRPr lang="en-GB" noProof="0" dirty="0"/>
          </a:p>
        </p:txBody>
      </p:sp>
      <p:sp>
        <p:nvSpPr>
          <p:cNvPr id="10" name="Titel 1">
            <a:extLst>
              <a:ext uri="{FF2B5EF4-FFF2-40B4-BE49-F238E27FC236}">
                <a16:creationId xmlns:a16="http://schemas.microsoft.com/office/drawing/2014/main" id="{7C22A97F-15A8-AA44-9CD4-402399382DDC}"/>
              </a:ext>
            </a:extLst>
          </p:cNvPr>
          <p:cNvSpPr>
            <a:spLocks noGrp="1"/>
          </p:cNvSpPr>
          <p:nvPr>
            <p:ph type="title" hasCustomPrompt="1"/>
          </p:nvPr>
        </p:nvSpPr>
        <p:spPr>
          <a:xfrm>
            <a:off x="3240000" y="1348543"/>
            <a:ext cx="4968000" cy="486294"/>
          </a:xfrm>
          <a:prstGeom prst="rect">
            <a:avLst/>
          </a:prstGeom>
        </p:spPr>
        <p:txBody>
          <a:bodyPr>
            <a:normAutofit/>
          </a:bodyPr>
          <a:lstStyle>
            <a:lvl1pPr>
              <a:defRPr sz="2400" baseline="0"/>
            </a:lvl1pPr>
          </a:lstStyle>
          <a:p>
            <a:r>
              <a:rPr lang="nl-NL" dirty="0" err="1"/>
              <a:t>Edit</a:t>
            </a:r>
            <a:r>
              <a:rPr lang="nl-NL" dirty="0"/>
              <a:t> </a:t>
            </a:r>
            <a:r>
              <a:rPr lang="nl-NL" dirty="0" err="1"/>
              <a:t>title</a:t>
            </a:r>
            <a:r>
              <a:rPr lang="nl-NL" dirty="0"/>
              <a:t> </a:t>
            </a:r>
            <a:r>
              <a:rPr lang="nl-NL" dirty="0" err="1"/>
              <a:t>style</a:t>
            </a:r>
            <a:r>
              <a:rPr lang="nl-NL" dirty="0"/>
              <a:t> of model</a:t>
            </a:r>
          </a:p>
        </p:txBody>
      </p:sp>
      <p:sp>
        <p:nvSpPr>
          <p:cNvPr id="12" name="Tijdelijke aanduiding voor afbeelding 10">
            <a:extLst>
              <a:ext uri="{FF2B5EF4-FFF2-40B4-BE49-F238E27FC236}">
                <a16:creationId xmlns:a16="http://schemas.microsoft.com/office/drawing/2014/main" id="{C4A09C2E-5D6F-804A-9199-764F5951A9B3}"/>
              </a:ext>
            </a:extLst>
          </p:cNvPr>
          <p:cNvSpPr>
            <a:spLocks noGrp="1"/>
          </p:cNvSpPr>
          <p:nvPr>
            <p:ph type="pic" sz="quarter" idx="15" hasCustomPrompt="1"/>
          </p:nvPr>
        </p:nvSpPr>
        <p:spPr>
          <a:xfrm>
            <a:off x="651600" y="576000"/>
            <a:ext cx="2322076" cy="2229854"/>
          </a:xfrm>
          <a:prstGeom prst="roundRect">
            <a:avLst/>
          </a:prstGeom>
          <a:solidFill>
            <a:schemeClr val="bg1">
              <a:lumMod val="95000"/>
            </a:schemeClr>
          </a:solidFill>
        </p:spPr>
        <p:txBody>
          <a:bodyPr/>
          <a:lstStyle/>
          <a:p>
            <a:r>
              <a:rPr lang="en-GB" dirty="0"/>
              <a:t>Image</a:t>
            </a:r>
          </a:p>
        </p:txBody>
      </p:sp>
    </p:spTree>
    <p:extLst>
      <p:ext uri="{BB962C8B-B14F-4D97-AF65-F5344CB8AC3E}">
        <p14:creationId xmlns:p14="http://schemas.microsoft.com/office/powerpoint/2010/main" val="1393573841"/>
      </p:ext>
    </p:extLst>
  </p:cSld>
  <p:clrMapOvr>
    <a:masterClrMapping/>
  </p:clrMapOvr>
  <p:transition spd="med">
    <p:pull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pecial page">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14" name="Afgeronde rechthoek 13">
            <a:extLst>
              <a:ext uri="{FF2B5EF4-FFF2-40B4-BE49-F238E27FC236}">
                <a16:creationId xmlns:a16="http://schemas.microsoft.com/office/drawing/2014/main" id="{ECE4E8DA-3E6A-7D49-8CEC-B5ED7C172CF5}"/>
              </a:ext>
            </a:extLst>
          </p:cNvPr>
          <p:cNvSpPr/>
          <p:nvPr userDrawn="1"/>
        </p:nvSpPr>
        <p:spPr bwMode="auto">
          <a:xfrm>
            <a:off x="1526292" y="1080000"/>
            <a:ext cx="6937064" cy="3344117"/>
          </a:xfrm>
          <a:prstGeom prst="roundRect">
            <a:avLst/>
          </a:prstGeom>
          <a:solidFill>
            <a:schemeClr val="bg2"/>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imes" charset="0"/>
              <a:ea typeface="ＭＳ Ｐゴシック" charset="0"/>
            </a:endParaRPr>
          </a:p>
        </p:txBody>
      </p:sp>
      <p:sp>
        <p:nvSpPr>
          <p:cNvPr id="15" name="Rectangle 4">
            <a:extLst>
              <a:ext uri="{FF2B5EF4-FFF2-40B4-BE49-F238E27FC236}">
                <a16:creationId xmlns:a16="http://schemas.microsoft.com/office/drawing/2014/main" id="{1210CF5C-5318-5E4E-99C4-B1366E68D834}"/>
              </a:ext>
            </a:extLst>
          </p:cNvPr>
          <p:cNvSpPr>
            <a:spLocks noGrp="1" noChangeArrowheads="1"/>
          </p:cNvSpPr>
          <p:nvPr>
            <p:ph type="subTitle" idx="1" hasCustomPrompt="1"/>
          </p:nvPr>
        </p:nvSpPr>
        <p:spPr>
          <a:xfrm>
            <a:off x="3240000" y="2345857"/>
            <a:ext cx="4982400" cy="284373"/>
          </a:xfrm>
          <a:extLst>
            <a:ext uri="{909E8E84-426E-40dd-AFC4-6F175D3DCCD1}">
              <a14:hiddenFill xmlns:a14="http://schemas.microsoft.com/office/drawing/2010/main" xmlns="">
                <a:solidFill>
                  <a:schemeClr val="accent1"/>
                </a:solidFill>
              </a14:hiddenFill>
            </a:ext>
          </a:extLst>
        </p:spPr>
        <p:txBody>
          <a:bodyPr wrap="square">
            <a:spAutoFit/>
          </a:bodyPr>
          <a:lstStyle>
            <a:lvl1pPr marL="0" indent="0">
              <a:defRPr sz="1650"/>
            </a:lvl1pPr>
          </a:lstStyle>
          <a:p>
            <a:pPr lvl="0"/>
            <a:r>
              <a:rPr lang="nl-NL" noProof="0" dirty="0"/>
              <a:t>Click </a:t>
            </a:r>
            <a:r>
              <a:rPr lang="nl-NL" noProof="0" dirty="0" err="1"/>
              <a:t>to</a:t>
            </a:r>
            <a:r>
              <a:rPr lang="nl-NL" noProof="0" dirty="0"/>
              <a:t> </a:t>
            </a:r>
            <a:r>
              <a:rPr lang="nl-NL" noProof="0" dirty="0" err="1"/>
              <a:t>edit</a:t>
            </a:r>
            <a:r>
              <a:rPr lang="nl-NL" noProof="0" dirty="0"/>
              <a:t> </a:t>
            </a:r>
            <a:r>
              <a:rPr lang="nl-NL" noProof="0" dirty="0" err="1"/>
              <a:t>the</a:t>
            </a:r>
            <a:r>
              <a:rPr lang="nl-NL" noProof="0" dirty="0"/>
              <a:t> </a:t>
            </a:r>
            <a:r>
              <a:rPr lang="nl-NL" noProof="0" dirty="0" err="1"/>
              <a:t>subtitle</a:t>
            </a:r>
            <a:r>
              <a:rPr lang="nl-NL" noProof="0" dirty="0"/>
              <a:t> </a:t>
            </a:r>
            <a:r>
              <a:rPr lang="nl-NL" noProof="0" dirty="0" err="1"/>
              <a:t>style</a:t>
            </a:r>
            <a:r>
              <a:rPr lang="nl-NL" noProof="0" dirty="0"/>
              <a:t> of </a:t>
            </a:r>
            <a:r>
              <a:rPr lang="nl-NL" noProof="0" dirty="0" err="1"/>
              <a:t>the</a:t>
            </a:r>
            <a:r>
              <a:rPr lang="nl-NL" noProof="0" dirty="0"/>
              <a:t> model</a:t>
            </a:r>
            <a:endParaRPr lang="en-GB" noProof="0" dirty="0"/>
          </a:p>
        </p:txBody>
      </p:sp>
      <p:sp>
        <p:nvSpPr>
          <p:cNvPr id="16" name="Titel 1">
            <a:extLst>
              <a:ext uri="{FF2B5EF4-FFF2-40B4-BE49-F238E27FC236}">
                <a16:creationId xmlns:a16="http://schemas.microsoft.com/office/drawing/2014/main" id="{5FA9A599-12D4-4142-818D-8C0B554D1517}"/>
              </a:ext>
            </a:extLst>
          </p:cNvPr>
          <p:cNvSpPr>
            <a:spLocks noGrp="1"/>
          </p:cNvSpPr>
          <p:nvPr>
            <p:ph type="title" hasCustomPrompt="1"/>
          </p:nvPr>
        </p:nvSpPr>
        <p:spPr>
          <a:xfrm>
            <a:off x="3240000" y="1348543"/>
            <a:ext cx="4968000" cy="486294"/>
          </a:xfrm>
          <a:prstGeom prst="rect">
            <a:avLst/>
          </a:prstGeom>
        </p:spPr>
        <p:txBody>
          <a:bodyPr>
            <a:normAutofit/>
          </a:bodyPr>
          <a:lstStyle>
            <a:lvl1pPr>
              <a:defRPr sz="2400" baseline="0"/>
            </a:lvl1pPr>
          </a:lstStyle>
          <a:p>
            <a:r>
              <a:rPr lang="nl-NL" dirty="0" err="1"/>
              <a:t>Edit</a:t>
            </a:r>
            <a:r>
              <a:rPr lang="nl-NL" dirty="0"/>
              <a:t> </a:t>
            </a:r>
            <a:r>
              <a:rPr lang="nl-NL" dirty="0" err="1"/>
              <a:t>title</a:t>
            </a:r>
            <a:r>
              <a:rPr lang="nl-NL" dirty="0"/>
              <a:t> </a:t>
            </a:r>
            <a:r>
              <a:rPr lang="nl-NL" dirty="0" err="1"/>
              <a:t>style</a:t>
            </a:r>
            <a:r>
              <a:rPr lang="nl-NL" dirty="0"/>
              <a:t> of model</a:t>
            </a:r>
          </a:p>
        </p:txBody>
      </p:sp>
      <p:sp>
        <p:nvSpPr>
          <p:cNvPr id="17" name="Tijdelijke aanduiding voor afbeelding 10">
            <a:extLst>
              <a:ext uri="{FF2B5EF4-FFF2-40B4-BE49-F238E27FC236}">
                <a16:creationId xmlns:a16="http://schemas.microsoft.com/office/drawing/2014/main" id="{AADEE15B-1053-B840-A971-1F17DB3996EA}"/>
              </a:ext>
            </a:extLst>
          </p:cNvPr>
          <p:cNvSpPr>
            <a:spLocks noGrp="1"/>
          </p:cNvSpPr>
          <p:nvPr>
            <p:ph type="pic" sz="quarter" idx="15" hasCustomPrompt="1"/>
          </p:nvPr>
        </p:nvSpPr>
        <p:spPr>
          <a:xfrm>
            <a:off x="651600" y="575999"/>
            <a:ext cx="2322076" cy="2600337"/>
          </a:xfrm>
          <a:prstGeom prst="roundRect">
            <a:avLst/>
          </a:prstGeom>
          <a:solidFill>
            <a:schemeClr val="bg1">
              <a:lumMod val="95000"/>
            </a:schemeClr>
          </a:solidFill>
        </p:spPr>
        <p:txBody>
          <a:bodyPr/>
          <a:lstStyle/>
          <a:p>
            <a:r>
              <a:rPr lang="en-GB" dirty="0"/>
              <a:t>Image</a:t>
            </a:r>
          </a:p>
        </p:txBody>
      </p:sp>
    </p:spTree>
    <p:extLst>
      <p:ext uri="{BB962C8B-B14F-4D97-AF65-F5344CB8AC3E}">
        <p14:creationId xmlns:p14="http://schemas.microsoft.com/office/powerpoint/2010/main" val="126215635"/>
      </p:ext>
    </p:extLst>
  </p:cSld>
  <p:clrMapOvr>
    <a:masterClrMapping/>
  </p:clrMapOvr>
  <p:transition spd="med">
    <p:pull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c_Titel column graph">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52786" y="576000"/>
            <a:ext cx="7829550" cy="486294"/>
          </a:xfrm>
          <a:prstGeom prst="rect">
            <a:avLst/>
          </a:prstGeom>
        </p:spPr>
        <p:txBody>
          <a:bodyPr>
            <a:normAutofit/>
          </a:bodyPr>
          <a:lstStyle>
            <a:lvl1pPr>
              <a:defRPr sz="2400"/>
            </a:lvl1pPr>
          </a:lstStyle>
          <a:p>
            <a:r>
              <a:rPr lang="nl-NL" dirty="0" err="1"/>
              <a:t>Edit</a:t>
            </a:r>
            <a:r>
              <a:rPr lang="nl-NL" dirty="0"/>
              <a:t> </a:t>
            </a:r>
            <a:r>
              <a:rPr lang="nl-NL" dirty="0" err="1"/>
              <a:t>title</a:t>
            </a:r>
            <a:r>
              <a:rPr lang="nl-NL" dirty="0"/>
              <a:t> </a:t>
            </a:r>
            <a:r>
              <a:rPr lang="nl-NL" dirty="0" err="1"/>
              <a:t>style</a:t>
            </a:r>
            <a:r>
              <a:rPr lang="nl-NL" dirty="0"/>
              <a:t> of model</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5" name="Tijdelijke aanduiding voor grafiek 4">
            <a:extLst>
              <a:ext uri="{FF2B5EF4-FFF2-40B4-BE49-F238E27FC236}">
                <a16:creationId xmlns:a16="http://schemas.microsoft.com/office/drawing/2014/main" id="{89157597-EF82-8846-8CFB-2324625E782B}"/>
              </a:ext>
            </a:extLst>
          </p:cNvPr>
          <p:cNvSpPr>
            <a:spLocks noGrp="1"/>
          </p:cNvSpPr>
          <p:nvPr>
            <p:ph type="chart" sz="quarter" idx="13" hasCustomPrompt="1"/>
          </p:nvPr>
        </p:nvSpPr>
        <p:spPr>
          <a:xfrm>
            <a:off x="652786" y="1080000"/>
            <a:ext cx="7828365" cy="3600000"/>
          </a:xfrm>
        </p:spPr>
        <p:txBody>
          <a:bodyPr/>
          <a:lstStyle/>
          <a:p>
            <a:r>
              <a:rPr lang="en-GB" dirty="0"/>
              <a:t>Graph</a:t>
            </a:r>
          </a:p>
        </p:txBody>
      </p:sp>
    </p:spTree>
    <p:extLst>
      <p:ext uri="{BB962C8B-B14F-4D97-AF65-F5344CB8AC3E}">
        <p14:creationId xmlns:p14="http://schemas.microsoft.com/office/powerpoint/2010/main" val="307614979"/>
      </p:ext>
    </p:extLst>
  </p:cSld>
  <p:clrMapOvr>
    <a:masterClrMapping/>
  </p:clrMapOvr>
  <p:transition spd="med">
    <p:pull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Titel and two column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52786" y="576000"/>
            <a:ext cx="7829550" cy="486294"/>
          </a:xfrm>
          <a:prstGeom prst="rect">
            <a:avLst/>
          </a:prstGeom>
        </p:spPr>
        <p:txBody>
          <a:bodyPr>
            <a:normAutofit/>
          </a:bodyPr>
          <a:lstStyle>
            <a:lvl1pPr>
              <a:defRPr sz="2400"/>
            </a:lvl1pPr>
          </a:lstStyle>
          <a:p>
            <a:r>
              <a:rPr lang="nl-NL" dirty="0" err="1"/>
              <a:t>Edit</a:t>
            </a:r>
            <a:r>
              <a:rPr lang="nl-NL" dirty="0"/>
              <a:t> </a:t>
            </a:r>
            <a:r>
              <a:rPr lang="nl-NL" dirty="0" err="1"/>
              <a:t>title</a:t>
            </a:r>
            <a:r>
              <a:rPr lang="nl-NL" dirty="0"/>
              <a:t> </a:t>
            </a:r>
            <a:r>
              <a:rPr lang="nl-NL" dirty="0" err="1"/>
              <a:t>style</a:t>
            </a:r>
            <a:r>
              <a:rPr lang="nl-NL" dirty="0"/>
              <a:t> of model</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6" name="Tijdelijke aanduiding voor inhoud 5"/>
          <p:cNvSpPr>
            <a:spLocks noGrp="1"/>
          </p:cNvSpPr>
          <p:nvPr>
            <p:ph sz="quarter" idx="12" hasCustomPrompt="1"/>
          </p:nvPr>
        </p:nvSpPr>
        <p:spPr>
          <a:xfrm>
            <a:off x="651600" y="1080000"/>
            <a:ext cx="7829550" cy="3600000"/>
          </a:xfrm>
        </p:spPr>
        <p:txBody>
          <a:bodyPr numCol="2" spcCol="540000">
            <a:normAutofit/>
          </a:bodyPr>
          <a:lstStyle>
            <a:lvl1pPr marL="0" indent="0" algn="l">
              <a:spcBef>
                <a:spcPts val="0"/>
              </a:spcBef>
              <a:defRPr sz="1600" baseline="0"/>
            </a:lvl1pPr>
            <a:lvl2pPr marL="189000" indent="-189000">
              <a:spcBef>
                <a:spcPts val="0"/>
              </a:spcBef>
              <a:defRPr sz="1600" baseline="0"/>
            </a:lvl2pPr>
            <a:lvl3pPr marL="378000" indent="-189000">
              <a:spcBef>
                <a:spcPts val="0"/>
              </a:spcBef>
              <a:defRPr sz="1600" baseline="0"/>
            </a:lvl3pPr>
            <a:lvl4pPr indent="-189000">
              <a:spcBef>
                <a:spcPts val="0"/>
              </a:spcBef>
              <a:spcAft>
                <a:spcPts val="900"/>
              </a:spcAft>
              <a:defRPr sz="1600" baseline="0"/>
            </a:lvl4pPr>
            <a:lvl5pPr>
              <a:spcBef>
                <a:spcPts val="0"/>
              </a:spcBef>
              <a:defRPr/>
            </a:lvl5pPr>
          </a:lstStyle>
          <a:p>
            <a:pPr lvl="0"/>
            <a:r>
              <a:rPr lang="nl-NL" dirty="0"/>
              <a:t>Click </a:t>
            </a:r>
            <a:r>
              <a:rPr lang="nl-NL" dirty="0" err="1"/>
              <a:t>to</a:t>
            </a:r>
            <a:r>
              <a:rPr lang="nl-NL" dirty="0"/>
              <a:t> </a:t>
            </a:r>
            <a:r>
              <a:rPr lang="nl-NL" dirty="0" err="1"/>
              <a:t>edit</a:t>
            </a:r>
            <a:r>
              <a:rPr lang="nl-NL" dirty="0"/>
              <a:t> </a:t>
            </a:r>
            <a:r>
              <a:rPr lang="nl-NL" dirty="0" err="1"/>
              <a:t>the</a:t>
            </a:r>
            <a:r>
              <a:rPr lang="nl-NL" dirty="0"/>
              <a:t> </a:t>
            </a:r>
            <a:r>
              <a:rPr lang="nl-NL" dirty="0" err="1"/>
              <a:t>text</a:t>
            </a:r>
            <a:r>
              <a:rPr lang="nl-NL" dirty="0"/>
              <a:t> </a:t>
            </a:r>
            <a:r>
              <a:rPr lang="nl-NL" dirty="0" err="1"/>
              <a:t>style</a:t>
            </a:r>
            <a:r>
              <a:rPr lang="nl-NL" dirty="0"/>
              <a:t> of </a:t>
            </a:r>
            <a:r>
              <a:rPr lang="nl-NL" dirty="0" err="1"/>
              <a:t>the</a:t>
            </a:r>
            <a:r>
              <a:rPr lang="nl-NL" dirty="0"/>
              <a:t> model</a:t>
            </a:r>
          </a:p>
          <a:p>
            <a:pPr lvl="1"/>
            <a:r>
              <a:rPr lang="nl-NL" dirty="0"/>
              <a:t>Second level</a:t>
            </a:r>
          </a:p>
          <a:p>
            <a:pPr lvl="2"/>
            <a:r>
              <a:rPr lang="nl-NL" dirty="0" err="1"/>
              <a:t>Third</a:t>
            </a:r>
            <a:r>
              <a:rPr lang="nl-NL" dirty="0"/>
              <a:t> level</a:t>
            </a:r>
          </a:p>
          <a:p>
            <a:pPr lvl="3"/>
            <a:r>
              <a:rPr lang="nl-NL" dirty="0" err="1"/>
              <a:t>Fourth</a:t>
            </a:r>
            <a:r>
              <a:rPr lang="nl-NL" dirty="0"/>
              <a:t> level</a:t>
            </a:r>
          </a:p>
        </p:txBody>
      </p:sp>
    </p:spTree>
    <p:extLst>
      <p:ext uri="{BB962C8B-B14F-4D97-AF65-F5344CB8AC3E}">
        <p14:creationId xmlns:p14="http://schemas.microsoft.com/office/powerpoint/2010/main" val="99300544"/>
      </p:ext>
    </p:extLst>
  </p:cSld>
  <p:clrMapOvr>
    <a:masterClrMapping/>
  </p:clrMapOvr>
  <p:transition spd="med">
    <p:pull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D0C24CFD-C987-FA4B-82E6-A49187760A82}"/>
              </a:ext>
            </a:extLst>
          </p:cNvPr>
          <p:cNvSpPr/>
          <p:nvPr userDrawn="1"/>
        </p:nvSpPr>
        <p:spPr bwMode="auto">
          <a:xfrm>
            <a:off x="0" y="4917824"/>
            <a:ext cx="9144000" cy="244800"/>
          </a:xfrm>
          <a:prstGeom prst="rect">
            <a:avLst/>
          </a:prstGeom>
          <a:solidFill>
            <a:schemeClr val="tx1"/>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l-NL" sz="2400" b="0" i="0" u="none" strike="noStrike" cap="none" normalizeH="0" baseline="0" dirty="0">
              <a:ln>
                <a:noFill/>
              </a:ln>
              <a:solidFill>
                <a:schemeClr val="tx1"/>
              </a:solidFill>
              <a:effectLst/>
              <a:latin typeface="Times" charset="0"/>
              <a:ea typeface="ＭＳ Ｐゴシック" charset="0"/>
            </a:endParaRPr>
          </a:p>
        </p:txBody>
      </p:sp>
      <p:sp>
        <p:nvSpPr>
          <p:cNvPr id="12291" name="Rectangle 3"/>
          <p:cNvSpPr>
            <a:spLocks noGrp="1" noChangeArrowheads="1"/>
          </p:cNvSpPr>
          <p:nvPr>
            <p:ph type="body" idx="1"/>
          </p:nvPr>
        </p:nvSpPr>
        <p:spPr bwMode="auto">
          <a:xfrm>
            <a:off x="651600" y="1080000"/>
            <a:ext cx="7829550" cy="36000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1E8AC2"/>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normAutofit/>
          </a:bodyPr>
          <a:lstStyle/>
          <a:p>
            <a:pPr lvl="0"/>
            <a:r>
              <a:rPr lang="en-GB" noProof="0" dirty="0"/>
              <a:t>Click to edit the text style of the model</a:t>
            </a:r>
          </a:p>
          <a:p>
            <a:pPr lvl="1"/>
            <a:r>
              <a:rPr lang="en-GB" noProof="0" dirty="0"/>
              <a:t>Second level</a:t>
            </a:r>
          </a:p>
          <a:p>
            <a:pPr lvl="2"/>
            <a:r>
              <a:rPr lang="en-GB" noProof="0" dirty="0"/>
              <a:t>Third level</a:t>
            </a:r>
          </a:p>
          <a:p>
            <a:pPr lvl="3"/>
            <a:r>
              <a:rPr lang="en-GB" noProof="0" dirty="0"/>
              <a:t>Fourth level</a:t>
            </a:r>
          </a:p>
        </p:txBody>
      </p:sp>
      <p:sp>
        <p:nvSpPr>
          <p:cNvPr id="12292" name="Text Box 4"/>
          <p:cNvSpPr txBox="1">
            <a:spLocks noChangeArrowheads="1"/>
          </p:cNvSpPr>
          <p:nvPr/>
        </p:nvSpPr>
        <p:spPr bwMode="auto">
          <a:xfrm>
            <a:off x="5181600" y="-76585"/>
            <a:ext cx="1371600" cy="2516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b">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lgn="r">
              <a:lnSpc>
                <a:spcPct val="115000"/>
              </a:lnSpc>
            </a:pPr>
            <a:endParaRPr lang="nl-NL" sz="900" b="1" dirty="0">
              <a:solidFill>
                <a:schemeClr val="accent1"/>
              </a:solidFill>
              <a:latin typeface="Amerigo BT" charset="0"/>
            </a:endParaRPr>
          </a:p>
        </p:txBody>
      </p:sp>
      <p:sp>
        <p:nvSpPr>
          <p:cNvPr id="12293" name="Rectangle 5"/>
          <p:cNvSpPr>
            <a:spLocks noChangeArrowheads="1"/>
          </p:cNvSpPr>
          <p:nvPr/>
        </p:nvSpPr>
        <p:spPr bwMode="auto">
          <a:xfrm>
            <a:off x="2971800" y="1371600"/>
            <a:ext cx="4724400" cy="3231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81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r" defTabSz="571500"/>
            <a:endParaRPr lang="nl-NL" sz="1500" b="1" dirty="0">
              <a:solidFill>
                <a:schemeClr val="bg2"/>
              </a:solidFill>
              <a:latin typeface="Trebuchet MS" charset="0"/>
            </a:endParaRPr>
          </a:p>
        </p:txBody>
      </p:sp>
      <p:sp>
        <p:nvSpPr>
          <p:cNvPr id="9" name="Tijdelijke aanduiding voor dianummer 5"/>
          <p:cNvSpPr>
            <a:spLocks noGrp="1"/>
          </p:cNvSpPr>
          <p:nvPr>
            <p:ph type="sldNum" sz="quarter" idx="4"/>
          </p:nvPr>
        </p:nvSpPr>
        <p:spPr>
          <a:xfrm>
            <a:off x="6717846" y="4935328"/>
            <a:ext cx="1763305" cy="194126"/>
          </a:xfrm>
          <a:prstGeom prst="rect">
            <a:avLst/>
          </a:prstGeom>
        </p:spPr>
        <p:txBody>
          <a:bodyPr vert="horz" lIns="91440" tIns="28800" rIns="0" bIns="45720" rtlCol="0" anchor="ctr"/>
          <a:lstStyle>
            <a:lvl1pPr algn="r">
              <a:defRPr sz="900" b="0" i="0" baseline="0">
                <a:solidFill>
                  <a:schemeClr val="accent4"/>
                </a:solidFill>
                <a:latin typeface="Arial Regular"/>
                <a:ea typeface="Arial Regular"/>
                <a:cs typeface="Arial Regular"/>
              </a:defRPr>
            </a:lvl1pPr>
          </a:lstStyle>
          <a:p>
            <a:fld id="{306CB06F-8D94-B64C-AC66-62AFBAF0736E}" type="slidenum">
              <a:rPr lang="nl-NL" smtClean="0"/>
              <a:pPr/>
              <a:t>‹#›</a:t>
            </a:fld>
            <a:endParaRPr lang="nl-NL" dirty="0"/>
          </a:p>
        </p:txBody>
      </p:sp>
      <p:pic>
        <p:nvPicPr>
          <p:cNvPr id="12" name="Afbeelding 11"/>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6813333" y="98467"/>
            <a:ext cx="1994328" cy="395569"/>
          </a:xfrm>
          <a:prstGeom prst="rect">
            <a:avLst/>
          </a:prstGeom>
        </p:spPr>
      </p:pic>
      <p:pic>
        <p:nvPicPr>
          <p:cNvPr id="13" name="Afbeelding 12">
            <a:extLst>
              <a:ext uri="{FF2B5EF4-FFF2-40B4-BE49-F238E27FC236}">
                <a16:creationId xmlns:a16="http://schemas.microsoft.com/office/drawing/2014/main" id="{B4532254-6395-9E4E-8129-E87EF2CCA9EF}"/>
              </a:ext>
            </a:extLst>
          </p:cNvPr>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659580" y="4973033"/>
            <a:ext cx="2419200" cy="100800"/>
          </a:xfrm>
          <a:prstGeom prst="rect">
            <a:avLst/>
          </a:prstGeom>
        </p:spPr>
      </p:pic>
      <p:sp>
        <p:nvSpPr>
          <p:cNvPr id="3" name="Tijdelijke aanduiding voor titel 2">
            <a:extLst>
              <a:ext uri="{FF2B5EF4-FFF2-40B4-BE49-F238E27FC236}">
                <a16:creationId xmlns:a16="http://schemas.microsoft.com/office/drawing/2014/main" id="{26FBABE8-32E9-4C4E-B65B-8CD137F5004C}"/>
              </a:ext>
            </a:extLst>
          </p:cNvPr>
          <p:cNvSpPr>
            <a:spLocks noGrp="1"/>
          </p:cNvSpPr>
          <p:nvPr>
            <p:ph type="title"/>
          </p:nvPr>
        </p:nvSpPr>
        <p:spPr>
          <a:xfrm>
            <a:off x="651600" y="576000"/>
            <a:ext cx="7830000" cy="486000"/>
          </a:xfrm>
          <a:prstGeom prst="rect">
            <a:avLst/>
          </a:prstGeom>
        </p:spPr>
        <p:txBody>
          <a:bodyPr vert="horz" lIns="0" tIns="0" rIns="0" bIns="0" rtlCol="0" anchor="ctr">
            <a:normAutofit/>
          </a:bodyPr>
          <a:lstStyle/>
          <a:p>
            <a:r>
              <a:rPr lang="nl-NL" dirty="0"/>
              <a:t>Klik om stijl te bewerken</a:t>
            </a:r>
            <a:endParaRPr lang="en-GB" dirty="0"/>
          </a:p>
        </p:txBody>
      </p:sp>
    </p:spTree>
  </p:cSld>
  <p:clrMap bg1="lt1" tx1="dk1" bg2="lt2" tx2="dk2" accent1="accent1" accent2="accent2" accent3="accent3" accent4="accent4" accent5="accent5" accent6="accent6" hlink="hlink" folHlink="folHlink"/>
  <p:sldLayoutIdLst>
    <p:sldLayoutId id="2147483680" r:id="rId1"/>
    <p:sldLayoutId id="2147483684" r:id="rId2"/>
    <p:sldLayoutId id="2147483683" r:id="rId3"/>
    <p:sldLayoutId id="2147483661" r:id="rId4"/>
    <p:sldLayoutId id="2147483672" r:id="rId5"/>
    <p:sldLayoutId id="2147483689" r:id="rId6"/>
    <p:sldLayoutId id="2147483690" r:id="rId7"/>
    <p:sldLayoutId id="2147483686" r:id="rId8"/>
    <p:sldLayoutId id="2147483671" r:id="rId9"/>
    <p:sldLayoutId id="2147483675" r:id="rId10"/>
    <p:sldLayoutId id="2147483673" r:id="rId11"/>
    <p:sldLayoutId id="2147483666" r:id="rId12"/>
    <p:sldLayoutId id="2147483674" r:id="rId13"/>
  </p:sldLayoutIdLst>
  <p:transition spd="med">
    <p:pull dir="d"/>
  </p:transition>
  <p:hf hdr="0" ftr="0" dt="0"/>
  <p:txStyles>
    <p:titleStyle>
      <a:lvl1pPr algn="l" defTabSz="571500" rtl="0" eaLnBrk="1" fontAlgn="base" hangingPunct="1">
        <a:spcBef>
          <a:spcPct val="0"/>
        </a:spcBef>
        <a:spcAft>
          <a:spcPct val="0"/>
        </a:spcAft>
        <a:defRPr sz="2250" b="1" i="0">
          <a:solidFill>
            <a:schemeClr val="accent1"/>
          </a:solidFill>
          <a:latin typeface="Arial Bold"/>
          <a:ea typeface="Arial Bold"/>
          <a:cs typeface="Arial Bold"/>
        </a:defRPr>
      </a:lvl1pPr>
      <a:lvl2pPr algn="l" defTabSz="571500" rtl="0" eaLnBrk="1" fontAlgn="base" hangingPunct="1">
        <a:spcBef>
          <a:spcPct val="0"/>
        </a:spcBef>
        <a:spcAft>
          <a:spcPct val="0"/>
        </a:spcAft>
        <a:defRPr sz="2250">
          <a:solidFill>
            <a:srgbClr val="D06000"/>
          </a:solidFill>
          <a:latin typeface="Verdana" charset="0"/>
          <a:ea typeface="ＭＳ Ｐゴシック" charset="0"/>
        </a:defRPr>
      </a:lvl2pPr>
      <a:lvl3pPr algn="l" defTabSz="571500" rtl="0" eaLnBrk="1" fontAlgn="base" hangingPunct="1">
        <a:spcBef>
          <a:spcPct val="0"/>
        </a:spcBef>
        <a:spcAft>
          <a:spcPct val="0"/>
        </a:spcAft>
        <a:defRPr sz="2250">
          <a:solidFill>
            <a:srgbClr val="D06000"/>
          </a:solidFill>
          <a:latin typeface="Verdana" charset="0"/>
          <a:ea typeface="ＭＳ Ｐゴシック" charset="0"/>
        </a:defRPr>
      </a:lvl3pPr>
      <a:lvl4pPr algn="l" defTabSz="571500" rtl="0" eaLnBrk="1" fontAlgn="base" hangingPunct="1">
        <a:spcBef>
          <a:spcPct val="0"/>
        </a:spcBef>
        <a:spcAft>
          <a:spcPct val="0"/>
        </a:spcAft>
        <a:defRPr sz="2250">
          <a:solidFill>
            <a:srgbClr val="D06000"/>
          </a:solidFill>
          <a:latin typeface="Verdana" charset="0"/>
          <a:ea typeface="ＭＳ Ｐゴシック" charset="0"/>
        </a:defRPr>
      </a:lvl4pPr>
      <a:lvl5pPr algn="l" defTabSz="571500" rtl="0" eaLnBrk="1" fontAlgn="base" hangingPunct="1">
        <a:spcBef>
          <a:spcPct val="0"/>
        </a:spcBef>
        <a:spcAft>
          <a:spcPct val="0"/>
        </a:spcAft>
        <a:defRPr sz="2250">
          <a:solidFill>
            <a:srgbClr val="D06000"/>
          </a:solidFill>
          <a:latin typeface="Verdana" charset="0"/>
          <a:ea typeface="ＭＳ Ｐゴシック" charset="0"/>
        </a:defRPr>
      </a:lvl5pPr>
      <a:lvl6pPr marL="342900" algn="l" defTabSz="571500" rtl="0" eaLnBrk="1" fontAlgn="base" hangingPunct="1">
        <a:spcBef>
          <a:spcPct val="0"/>
        </a:spcBef>
        <a:spcAft>
          <a:spcPct val="0"/>
        </a:spcAft>
        <a:defRPr sz="2250">
          <a:solidFill>
            <a:srgbClr val="D06000"/>
          </a:solidFill>
          <a:latin typeface="Verdana" charset="0"/>
          <a:ea typeface="ＭＳ Ｐゴシック" charset="0"/>
        </a:defRPr>
      </a:lvl6pPr>
      <a:lvl7pPr marL="685800" algn="l" defTabSz="571500" rtl="0" eaLnBrk="1" fontAlgn="base" hangingPunct="1">
        <a:spcBef>
          <a:spcPct val="0"/>
        </a:spcBef>
        <a:spcAft>
          <a:spcPct val="0"/>
        </a:spcAft>
        <a:defRPr sz="2250">
          <a:solidFill>
            <a:srgbClr val="D06000"/>
          </a:solidFill>
          <a:latin typeface="Verdana" charset="0"/>
          <a:ea typeface="ＭＳ Ｐゴシック" charset="0"/>
        </a:defRPr>
      </a:lvl7pPr>
      <a:lvl8pPr marL="1028700" algn="l" defTabSz="571500" rtl="0" eaLnBrk="1" fontAlgn="base" hangingPunct="1">
        <a:spcBef>
          <a:spcPct val="0"/>
        </a:spcBef>
        <a:spcAft>
          <a:spcPct val="0"/>
        </a:spcAft>
        <a:defRPr sz="2250">
          <a:solidFill>
            <a:srgbClr val="D06000"/>
          </a:solidFill>
          <a:latin typeface="Verdana" charset="0"/>
          <a:ea typeface="ＭＳ Ｐゴシック" charset="0"/>
        </a:defRPr>
      </a:lvl8pPr>
      <a:lvl9pPr marL="1371600" algn="l" defTabSz="571500" rtl="0" eaLnBrk="1" fontAlgn="base" hangingPunct="1">
        <a:spcBef>
          <a:spcPct val="0"/>
        </a:spcBef>
        <a:spcAft>
          <a:spcPct val="0"/>
        </a:spcAft>
        <a:defRPr sz="2250">
          <a:solidFill>
            <a:srgbClr val="D06000"/>
          </a:solidFill>
          <a:latin typeface="Verdana" charset="0"/>
          <a:ea typeface="ＭＳ Ｐゴシック" charset="0"/>
        </a:defRPr>
      </a:lvl9pPr>
    </p:titleStyle>
    <p:bodyStyle>
      <a:lvl1pPr marL="142875" indent="-142875" algn="l" defTabSz="571500" rtl="0" eaLnBrk="1" fontAlgn="base" hangingPunct="1">
        <a:lnSpc>
          <a:spcPct val="120000"/>
        </a:lnSpc>
        <a:spcBef>
          <a:spcPts val="0"/>
        </a:spcBef>
        <a:spcAft>
          <a:spcPts val="900"/>
        </a:spcAft>
        <a:defRPr sz="1800" b="0" i="0">
          <a:solidFill>
            <a:srgbClr val="0E4133"/>
          </a:solidFill>
          <a:latin typeface="Arial Regular"/>
          <a:ea typeface="+mn-ea"/>
          <a:cs typeface="+mn-cs"/>
        </a:defRPr>
      </a:lvl1pPr>
      <a:lvl2pPr marL="154800" indent="-154800" algn="l" defTabSz="571500" rtl="0" eaLnBrk="1" fontAlgn="base" hangingPunct="1">
        <a:lnSpc>
          <a:spcPct val="120000"/>
        </a:lnSpc>
        <a:spcBef>
          <a:spcPts val="0"/>
        </a:spcBef>
        <a:spcAft>
          <a:spcPts val="800"/>
        </a:spcAft>
        <a:buFont typeface="Times" charset="0"/>
        <a:buChar char="•"/>
        <a:defRPr sz="1800" b="0" i="0">
          <a:solidFill>
            <a:srgbClr val="0E4133"/>
          </a:solidFill>
          <a:latin typeface="Arial Regular"/>
          <a:ea typeface="+mn-ea"/>
        </a:defRPr>
      </a:lvl2pPr>
      <a:lvl3pPr marL="356625" indent="-155972" algn="l" defTabSz="571500" rtl="0" eaLnBrk="1" fontAlgn="base" hangingPunct="1">
        <a:lnSpc>
          <a:spcPct val="120000"/>
        </a:lnSpc>
        <a:spcBef>
          <a:spcPts val="0"/>
        </a:spcBef>
        <a:spcAft>
          <a:spcPts val="800"/>
        </a:spcAft>
        <a:buFont typeface="Times" charset="0"/>
        <a:buChar char="–"/>
        <a:defRPr sz="1800" b="0" i="0">
          <a:solidFill>
            <a:srgbClr val="0E4133"/>
          </a:solidFill>
          <a:latin typeface="Arial Regular"/>
          <a:ea typeface="+mn-ea"/>
        </a:defRPr>
      </a:lvl3pPr>
      <a:lvl4pPr marL="566738" indent="-154800" algn="l" defTabSz="571500" rtl="0" eaLnBrk="1" fontAlgn="base" hangingPunct="1">
        <a:lnSpc>
          <a:spcPct val="120000"/>
        </a:lnSpc>
        <a:spcBef>
          <a:spcPts val="0"/>
        </a:spcBef>
        <a:spcAft>
          <a:spcPts val="800"/>
        </a:spcAft>
        <a:buSzPct val="60000"/>
        <a:buFont typeface="Courier New" panose="02070309020205020404" pitchFamily="49" charset="0"/>
        <a:buChar char="o"/>
        <a:defRPr sz="1800" b="0" i="0">
          <a:solidFill>
            <a:srgbClr val="0E4133"/>
          </a:solidFill>
          <a:latin typeface="Arial Regular"/>
          <a:ea typeface="+mn-ea"/>
        </a:defRPr>
      </a:lvl4pPr>
      <a:lvl5pPr marL="1244054" indent="-171450" algn="l" defTabSz="571500" rtl="0" eaLnBrk="1" fontAlgn="base" hangingPunct="1">
        <a:lnSpc>
          <a:spcPct val="120000"/>
        </a:lnSpc>
        <a:spcBef>
          <a:spcPts val="0"/>
        </a:spcBef>
        <a:spcAft>
          <a:spcPts val="800"/>
        </a:spcAft>
        <a:defRPr sz="1800" b="0" i="0">
          <a:solidFill>
            <a:srgbClr val="0E4133"/>
          </a:solidFill>
          <a:latin typeface="Calibri Normaal" charset="0"/>
          <a:ea typeface="+mn-ea"/>
        </a:defRPr>
      </a:lvl5pPr>
      <a:lvl6pPr marL="1910954" indent="-171450" algn="l" defTabSz="571500" rtl="0" eaLnBrk="1" fontAlgn="base" hangingPunct="1">
        <a:lnSpc>
          <a:spcPts val="2400"/>
        </a:lnSpc>
        <a:spcBef>
          <a:spcPct val="20000"/>
        </a:spcBef>
        <a:spcAft>
          <a:spcPct val="0"/>
        </a:spcAft>
        <a:defRPr sz="1800">
          <a:solidFill>
            <a:srgbClr val="0E4133"/>
          </a:solidFill>
          <a:latin typeface="+mn-lt"/>
          <a:ea typeface="+mn-ea"/>
        </a:defRPr>
      </a:lvl6pPr>
      <a:lvl7pPr marL="2253854" indent="-171450" algn="l" defTabSz="571500" rtl="0" eaLnBrk="1" fontAlgn="base" hangingPunct="1">
        <a:lnSpc>
          <a:spcPts val="2400"/>
        </a:lnSpc>
        <a:spcBef>
          <a:spcPct val="20000"/>
        </a:spcBef>
        <a:spcAft>
          <a:spcPct val="0"/>
        </a:spcAft>
        <a:defRPr sz="1800">
          <a:solidFill>
            <a:srgbClr val="0E4133"/>
          </a:solidFill>
          <a:latin typeface="+mn-lt"/>
          <a:ea typeface="+mn-ea"/>
        </a:defRPr>
      </a:lvl7pPr>
      <a:lvl8pPr marL="2596754" indent="-171450" algn="l" defTabSz="571500" rtl="0" eaLnBrk="1" fontAlgn="base" hangingPunct="1">
        <a:lnSpc>
          <a:spcPts val="2400"/>
        </a:lnSpc>
        <a:spcBef>
          <a:spcPct val="20000"/>
        </a:spcBef>
        <a:spcAft>
          <a:spcPct val="0"/>
        </a:spcAft>
        <a:defRPr sz="1800">
          <a:solidFill>
            <a:srgbClr val="0E4133"/>
          </a:solidFill>
          <a:latin typeface="+mn-lt"/>
          <a:ea typeface="+mn-ea"/>
        </a:defRPr>
      </a:lvl8pPr>
      <a:lvl9pPr marL="2939654" indent="-171450" algn="l" defTabSz="571500" rtl="0" eaLnBrk="1" fontAlgn="base" hangingPunct="1">
        <a:lnSpc>
          <a:spcPts val="2400"/>
        </a:lnSpc>
        <a:spcBef>
          <a:spcPct val="20000"/>
        </a:spcBef>
        <a:spcAft>
          <a:spcPct val="0"/>
        </a:spcAft>
        <a:defRPr sz="1800">
          <a:solidFill>
            <a:srgbClr val="0E4133"/>
          </a:solidFill>
          <a:latin typeface="+mn-lt"/>
          <a:ea typeface="+mn-ea"/>
        </a:defRPr>
      </a:lvl9pPr>
    </p:bodyStyle>
    <p:otherStyle>
      <a:defPPr>
        <a:defRPr lang="nl-NL"/>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ndertitel 1">
            <a:extLst>
              <a:ext uri="{FF2B5EF4-FFF2-40B4-BE49-F238E27FC236}">
                <a16:creationId xmlns:a16="http://schemas.microsoft.com/office/drawing/2014/main" id="{BD115965-4B04-4740-964E-BFF4EB33059B}"/>
              </a:ext>
            </a:extLst>
          </p:cNvPr>
          <p:cNvSpPr>
            <a:spLocks noGrp="1"/>
          </p:cNvSpPr>
          <p:nvPr>
            <p:ph type="subTitle" idx="1"/>
          </p:nvPr>
        </p:nvSpPr>
        <p:spPr>
          <a:xfrm>
            <a:off x="1050923" y="2195145"/>
            <a:ext cx="3522365" cy="892864"/>
          </a:xfrm>
          <a:solidFill>
            <a:schemeClr val="tx1">
              <a:alpha val="0"/>
            </a:schemeClr>
          </a:solidFill>
        </p:spPr>
        <p:txBody>
          <a:bodyPr/>
          <a:lstStyle/>
          <a:p>
            <a:r>
              <a:rPr lang="en-GB" dirty="0"/>
              <a:t>Spring Meeting 10</a:t>
            </a:r>
            <a:r>
              <a:rPr lang="en-GB" baseline="30000" dirty="0"/>
              <a:t>th</a:t>
            </a:r>
            <a:r>
              <a:rPr lang="en-GB" dirty="0"/>
              <a:t> April 2025</a:t>
            </a:r>
          </a:p>
          <a:p>
            <a:r>
              <a:rPr lang="en-GB" dirty="0"/>
              <a:t>Edinburgh</a:t>
            </a:r>
          </a:p>
        </p:txBody>
      </p:sp>
      <p:sp>
        <p:nvSpPr>
          <p:cNvPr id="3" name="Titel 2">
            <a:extLst>
              <a:ext uri="{FF2B5EF4-FFF2-40B4-BE49-F238E27FC236}">
                <a16:creationId xmlns:a16="http://schemas.microsoft.com/office/drawing/2014/main" id="{DB291A75-2F1F-A847-9238-F40F03A8AEAE}"/>
              </a:ext>
            </a:extLst>
          </p:cNvPr>
          <p:cNvSpPr>
            <a:spLocks noGrp="1"/>
          </p:cNvSpPr>
          <p:nvPr>
            <p:ph type="title"/>
          </p:nvPr>
        </p:nvSpPr>
        <p:spPr/>
        <p:txBody>
          <a:bodyPr>
            <a:normAutofit/>
          </a:bodyPr>
          <a:lstStyle/>
          <a:p>
            <a:r>
              <a:rPr lang="en-GB" dirty="0"/>
              <a:t>AAE Pensions Committee</a:t>
            </a:r>
          </a:p>
        </p:txBody>
      </p:sp>
      <p:sp>
        <p:nvSpPr>
          <p:cNvPr id="4" name="Ondertitel 1">
            <a:extLst>
              <a:ext uri="{FF2B5EF4-FFF2-40B4-BE49-F238E27FC236}">
                <a16:creationId xmlns:a16="http://schemas.microsoft.com/office/drawing/2014/main" id="{AE1CF214-2BA7-DED0-7AE6-4B8D77BF4EBB}"/>
              </a:ext>
            </a:extLst>
          </p:cNvPr>
          <p:cNvSpPr txBox="1">
            <a:spLocks/>
          </p:cNvSpPr>
          <p:nvPr/>
        </p:nvSpPr>
        <p:spPr bwMode="auto">
          <a:xfrm>
            <a:off x="6566352" y="4430009"/>
            <a:ext cx="3107188" cy="408116"/>
          </a:xfrm>
          <a:prstGeom prst="rect">
            <a:avLst/>
          </a:prstGeom>
          <a:solidFill>
            <a:schemeClr val="tx1">
              <a:alpha val="0"/>
            </a:schemeClr>
          </a:solidFill>
          <a:ln>
            <a:noFill/>
          </a:ln>
          <a:effectLst>
            <a:softEdge rad="0"/>
          </a:effectLst>
          <a:extLst>
            <a:ext uri="{909E8E84-426E-40dd-AFC4-6F175D3DCCD1}">
              <a14:hiddenFill xmlns:a14="http://schemas.microsoft.com/office/drawing/2010/main" xmlns="">
                <a:solidFill>
                  <a:schemeClr val="accent1"/>
                </a:solidFill>
              </a14:hiddenFill>
            </a:ext>
          </a:extLst>
        </p:spPr>
        <p:txBody>
          <a:bodyPr vert="horz" wrap="square" lIns="36000" tIns="0" rIns="36000" bIns="72000" numCol="1" anchor="t" anchorCtr="0" compatLnSpc="1">
            <a:prstTxWarp prst="textNoShape">
              <a:avLst/>
            </a:prstTxWarp>
            <a:spAutoFit/>
          </a:bodyPr>
          <a:lstStyle>
            <a:lvl1pPr marL="0" indent="0" algn="l" defTabSz="571500" rtl="0" eaLnBrk="1" fontAlgn="base" hangingPunct="1">
              <a:lnSpc>
                <a:spcPct val="120000"/>
              </a:lnSpc>
              <a:spcBef>
                <a:spcPts val="0"/>
              </a:spcBef>
              <a:spcAft>
                <a:spcPts val="900"/>
              </a:spcAft>
              <a:defRPr sz="2000" b="0" i="0" baseline="0">
                <a:solidFill>
                  <a:schemeClr val="bg1"/>
                </a:solidFill>
                <a:latin typeface="Arial Regular"/>
                <a:ea typeface="+mn-ea"/>
                <a:cs typeface="+mn-cs"/>
              </a:defRPr>
            </a:lvl1pPr>
            <a:lvl2pPr marL="154800" indent="-154800" algn="l" defTabSz="571500" rtl="0" eaLnBrk="1" fontAlgn="base" hangingPunct="1">
              <a:lnSpc>
                <a:spcPct val="120000"/>
              </a:lnSpc>
              <a:spcBef>
                <a:spcPts val="0"/>
              </a:spcBef>
              <a:spcAft>
                <a:spcPts val="800"/>
              </a:spcAft>
              <a:buFont typeface="Times" charset="0"/>
              <a:buChar char="•"/>
              <a:defRPr sz="1800" b="0" i="0">
                <a:solidFill>
                  <a:srgbClr val="0E4133"/>
                </a:solidFill>
                <a:latin typeface="Arial Regular"/>
                <a:ea typeface="+mn-ea"/>
              </a:defRPr>
            </a:lvl2pPr>
            <a:lvl3pPr marL="356625" indent="-155972" algn="l" defTabSz="571500" rtl="0" eaLnBrk="1" fontAlgn="base" hangingPunct="1">
              <a:lnSpc>
                <a:spcPct val="120000"/>
              </a:lnSpc>
              <a:spcBef>
                <a:spcPts val="0"/>
              </a:spcBef>
              <a:spcAft>
                <a:spcPts val="800"/>
              </a:spcAft>
              <a:buFont typeface="Times" charset="0"/>
              <a:buChar char="–"/>
              <a:defRPr sz="1800" b="0" i="0">
                <a:solidFill>
                  <a:srgbClr val="0E4133"/>
                </a:solidFill>
                <a:latin typeface="Arial Regular"/>
                <a:ea typeface="+mn-ea"/>
              </a:defRPr>
            </a:lvl3pPr>
            <a:lvl4pPr marL="566738" indent="-154800" algn="l" defTabSz="571500" rtl="0" eaLnBrk="1" fontAlgn="base" hangingPunct="1">
              <a:lnSpc>
                <a:spcPct val="120000"/>
              </a:lnSpc>
              <a:spcBef>
                <a:spcPts val="0"/>
              </a:spcBef>
              <a:spcAft>
                <a:spcPts val="800"/>
              </a:spcAft>
              <a:buSzPct val="60000"/>
              <a:buFont typeface="Courier New" panose="02070309020205020404" pitchFamily="49" charset="0"/>
              <a:buChar char="o"/>
              <a:defRPr sz="1800" b="0" i="0">
                <a:solidFill>
                  <a:srgbClr val="0E4133"/>
                </a:solidFill>
                <a:latin typeface="Arial Regular"/>
                <a:ea typeface="+mn-ea"/>
              </a:defRPr>
            </a:lvl4pPr>
            <a:lvl5pPr marL="1244054" indent="-171450" algn="l" defTabSz="571500" rtl="0" eaLnBrk="1" fontAlgn="base" hangingPunct="1">
              <a:lnSpc>
                <a:spcPct val="120000"/>
              </a:lnSpc>
              <a:spcBef>
                <a:spcPts val="0"/>
              </a:spcBef>
              <a:spcAft>
                <a:spcPts val="800"/>
              </a:spcAft>
              <a:defRPr sz="1800" b="0" i="0">
                <a:solidFill>
                  <a:srgbClr val="0E4133"/>
                </a:solidFill>
                <a:latin typeface="Calibri Normaal" charset="0"/>
                <a:ea typeface="+mn-ea"/>
              </a:defRPr>
            </a:lvl5pPr>
            <a:lvl6pPr marL="1910954" indent="-171450" algn="l" defTabSz="571500" rtl="0" eaLnBrk="1" fontAlgn="base" hangingPunct="1">
              <a:lnSpc>
                <a:spcPts val="2400"/>
              </a:lnSpc>
              <a:spcBef>
                <a:spcPct val="20000"/>
              </a:spcBef>
              <a:spcAft>
                <a:spcPct val="0"/>
              </a:spcAft>
              <a:defRPr sz="1800">
                <a:solidFill>
                  <a:srgbClr val="0E4133"/>
                </a:solidFill>
                <a:latin typeface="+mn-lt"/>
                <a:ea typeface="+mn-ea"/>
              </a:defRPr>
            </a:lvl6pPr>
            <a:lvl7pPr marL="2253854" indent="-171450" algn="l" defTabSz="571500" rtl="0" eaLnBrk="1" fontAlgn="base" hangingPunct="1">
              <a:lnSpc>
                <a:spcPts val="2400"/>
              </a:lnSpc>
              <a:spcBef>
                <a:spcPct val="20000"/>
              </a:spcBef>
              <a:spcAft>
                <a:spcPct val="0"/>
              </a:spcAft>
              <a:defRPr sz="1800">
                <a:solidFill>
                  <a:srgbClr val="0E4133"/>
                </a:solidFill>
                <a:latin typeface="+mn-lt"/>
                <a:ea typeface="+mn-ea"/>
              </a:defRPr>
            </a:lvl7pPr>
            <a:lvl8pPr marL="2596754" indent="-171450" algn="l" defTabSz="571500" rtl="0" eaLnBrk="1" fontAlgn="base" hangingPunct="1">
              <a:lnSpc>
                <a:spcPts val="2400"/>
              </a:lnSpc>
              <a:spcBef>
                <a:spcPct val="20000"/>
              </a:spcBef>
              <a:spcAft>
                <a:spcPct val="0"/>
              </a:spcAft>
              <a:defRPr sz="1800">
                <a:solidFill>
                  <a:srgbClr val="0E4133"/>
                </a:solidFill>
                <a:latin typeface="+mn-lt"/>
                <a:ea typeface="+mn-ea"/>
              </a:defRPr>
            </a:lvl8pPr>
            <a:lvl9pPr marL="2939654" indent="-171450" algn="l" defTabSz="571500" rtl="0" eaLnBrk="1" fontAlgn="base" hangingPunct="1">
              <a:lnSpc>
                <a:spcPts val="2400"/>
              </a:lnSpc>
              <a:spcBef>
                <a:spcPct val="20000"/>
              </a:spcBef>
              <a:spcAft>
                <a:spcPct val="0"/>
              </a:spcAft>
              <a:defRPr sz="1800">
                <a:solidFill>
                  <a:srgbClr val="0E4133"/>
                </a:solidFill>
                <a:latin typeface="+mn-lt"/>
                <a:ea typeface="+mn-ea"/>
              </a:defRPr>
            </a:lvl9pPr>
          </a:lstStyle>
          <a:p>
            <a:r>
              <a:rPr lang="en-GB" kern="0" dirty="0"/>
              <a:t>Tatiana Bitunska</a:t>
            </a:r>
          </a:p>
        </p:txBody>
      </p:sp>
    </p:spTree>
    <p:extLst>
      <p:ext uri="{BB962C8B-B14F-4D97-AF65-F5344CB8AC3E}">
        <p14:creationId xmlns:p14="http://schemas.microsoft.com/office/powerpoint/2010/main" val="136764215"/>
      </p:ext>
    </p:extLst>
  </p:cSld>
  <p:clrMapOvr>
    <a:masterClrMapping/>
  </p:clrMapOvr>
  <p:transition spd="med">
    <p:pull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7BDB3-E149-6E8F-6BDF-0CB09678ECB4}"/>
              </a:ext>
            </a:extLst>
          </p:cNvPr>
          <p:cNvSpPr>
            <a:spLocks noGrp="1"/>
          </p:cNvSpPr>
          <p:nvPr>
            <p:ph type="title"/>
          </p:nvPr>
        </p:nvSpPr>
        <p:spPr/>
        <p:txBody>
          <a:bodyPr/>
          <a:lstStyle/>
          <a:p>
            <a:r>
              <a:rPr lang="en-US" sz="2400" b="1" i="0" u="none" strike="noStrike" baseline="0" dirty="0">
                <a:solidFill>
                  <a:srgbClr val="007AB9"/>
                </a:solidFill>
                <a:latin typeface="Calibri" panose="020F0502020204030204" pitchFamily="34" charset="0"/>
              </a:rPr>
              <a:t>Role and Responsibilities of the Pension Co.</a:t>
            </a:r>
            <a:endParaRPr lang="bg-BG" dirty="0"/>
          </a:p>
        </p:txBody>
      </p:sp>
      <p:sp>
        <p:nvSpPr>
          <p:cNvPr id="3" name="Slide Number Placeholder 2">
            <a:extLst>
              <a:ext uri="{FF2B5EF4-FFF2-40B4-BE49-F238E27FC236}">
                <a16:creationId xmlns:a16="http://schemas.microsoft.com/office/drawing/2014/main" id="{1C7D6FD4-F87C-5599-1416-A8DC02DB74AE}"/>
              </a:ext>
            </a:extLst>
          </p:cNvPr>
          <p:cNvSpPr>
            <a:spLocks noGrp="1"/>
          </p:cNvSpPr>
          <p:nvPr>
            <p:ph type="sldNum" sz="quarter" idx="10"/>
          </p:nvPr>
        </p:nvSpPr>
        <p:spPr/>
        <p:txBody>
          <a:bodyPr/>
          <a:lstStyle/>
          <a:p>
            <a:fld id="{306CB06F-8D94-B64C-AC66-62AFBAF0736E}" type="slidenum">
              <a:rPr lang="nl-NL" smtClean="0"/>
              <a:pPr/>
              <a:t>2</a:t>
            </a:fld>
            <a:endParaRPr lang="nl-NL" dirty="0"/>
          </a:p>
        </p:txBody>
      </p:sp>
      <p:sp>
        <p:nvSpPr>
          <p:cNvPr id="4" name="Content Placeholder 3">
            <a:extLst>
              <a:ext uri="{FF2B5EF4-FFF2-40B4-BE49-F238E27FC236}">
                <a16:creationId xmlns:a16="http://schemas.microsoft.com/office/drawing/2014/main" id="{19C3B416-5BC2-39CB-9407-B41CED8A5A86}"/>
              </a:ext>
            </a:extLst>
          </p:cNvPr>
          <p:cNvSpPr>
            <a:spLocks noGrp="1"/>
          </p:cNvSpPr>
          <p:nvPr>
            <p:ph sz="quarter" idx="12"/>
          </p:nvPr>
        </p:nvSpPr>
        <p:spPr/>
        <p:txBody>
          <a:bodyPr/>
          <a:lstStyle/>
          <a:p>
            <a:pPr algn="l"/>
            <a:r>
              <a:rPr lang="en-US" sz="1800" b="0" i="0" u="none" strike="noStrike" baseline="0" dirty="0">
                <a:solidFill>
                  <a:srgbClr val="000000"/>
                </a:solidFill>
                <a:latin typeface="Calibri" panose="020F0502020204030204" pitchFamily="34" charset="0"/>
              </a:rPr>
              <a:t>The </a:t>
            </a:r>
            <a:r>
              <a:rPr lang="en-US" dirty="0">
                <a:solidFill>
                  <a:srgbClr val="000000"/>
                </a:solidFill>
                <a:latin typeface="Calibri" panose="020F0502020204030204" pitchFamily="34" charset="0"/>
              </a:rPr>
              <a:t>main role </a:t>
            </a:r>
            <a:r>
              <a:rPr lang="en-US" sz="1800" b="0" i="0" u="none" strike="noStrike" baseline="0" dirty="0">
                <a:solidFill>
                  <a:srgbClr val="000000"/>
                </a:solidFill>
                <a:latin typeface="Calibri" panose="020F0502020204030204" pitchFamily="34" charset="0"/>
              </a:rPr>
              <a:t>of AAE Pension Committee is to present through the AAE the views of the actuarial profession in the EU on matters of concern to the profession in the pensions field to the EU Institutions, particularly the European Commission and the European Parliament, and, where appropriate, to other organisations.</a:t>
            </a:r>
            <a:r>
              <a:rPr lang="en-US" sz="1800" b="1" i="0" u="none" strike="noStrike" baseline="0" dirty="0">
                <a:solidFill>
                  <a:srgbClr val="FFFFFF"/>
                </a:solidFill>
                <a:latin typeface="Calibri" panose="020F0502020204030204" pitchFamily="34" charset="0"/>
              </a:rPr>
              <a:t>AF </a:t>
            </a:r>
            <a:endParaRPr lang="en-US" b="1" dirty="0">
              <a:solidFill>
                <a:srgbClr val="FFFFFF"/>
              </a:solidFill>
              <a:latin typeface="Calibri" panose="020F0502020204030204" pitchFamily="34" charset="0"/>
            </a:endParaRPr>
          </a:p>
          <a:p>
            <a:r>
              <a:rPr lang="en-US" dirty="0">
                <a:solidFill>
                  <a:srgbClr val="0E4132"/>
                </a:solidFill>
                <a:latin typeface="Calibri" panose="020F0502020204030204" pitchFamily="34" charset="0"/>
              </a:rPr>
              <a:t>- To be accountable to the Board of Directors for overall oversight of the activity of the AAE with regard to pensions policies and consultations.</a:t>
            </a:r>
          </a:p>
          <a:p>
            <a:r>
              <a:rPr lang="en-US" dirty="0">
                <a:solidFill>
                  <a:srgbClr val="0E4132"/>
                </a:solidFill>
                <a:latin typeface="Calibri" panose="020F0502020204030204" pitchFamily="34" charset="0"/>
              </a:rPr>
              <a:t>-  To share different country experiences regarding pensions policies (including Social Security’ policies)</a:t>
            </a:r>
          </a:p>
          <a:p>
            <a:pPr marL="285750" indent="-285750">
              <a:buFontTx/>
              <a:buChar char="-"/>
            </a:pPr>
            <a:r>
              <a:rPr lang="en-US" sz="1800" b="0" i="0" u="none" strike="noStrike" baseline="0" dirty="0">
                <a:solidFill>
                  <a:srgbClr val="0E4132"/>
                </a:solidFill>
                <a:latin typeface="Calibri" panose="020F0502020204030204" pitchFamily="34" charset="0"/>
              </a:rPr>
              <a:t>To promote information that help citizens in improving their finan</a:t>
            </a:r>
            <a:r>
              <a:rPr lang="en-US" dirty="0">
                <a:solidFill>
                  <a:srgbClr val="0E4132"/>
                </a:solidFill>
                <a:latin typeface="Calibri" panose="020F0502020204030204" pitchFamily="34" charset="0"/>
              </a:rPr>
              <a:t>cial literacy and increase awareness on their pensions’ entitlements.</a:t>
            </a:r>
            <a:endParaRPr lang="en-US" sz="1800" b="0" i="0" u="none" strike="noStrike" baseline="0" dirty="0">
              <a:solidFill>
                <a:srgbClr val="0E4132"/>
              </a:solidFill>
              <a:latin typeface="Calibri" panose="020F0502020204030204" pitchFamily="34" charset="0"/>
            </a:endParaRPr>
          </a:p>
          <a:p>
            <a:r>
              <a:rPr lang="en-US" sz="1800" b="0" i="0" u="none" strike="noStrike" baseline="0" dirty="0">
                <a:solidFill>
                  <a:srgbClr val="0E4132"/>
                </a:solidFill>
                <a:latin typeface="Calibri" panose="020F0502020204030204" pitchFamily="34" charset="0"/>
              </a:rPr>
              <a:t> </a:t>
            </a:r>
            <a:endParaRPr lang="bg-BG" dirty="0"/>
          </a:p>
        </p:txBody>
      </p:sp>
    </p:spTree>
    <p:extLst>
      <p:ext uri="{BB962C8B-B14F-4D97-AF65-F5344CB8AC3E}">
        <p14:creationId xmlns:p14="http://schemas.microsoft.com/office/powerpoint/2010/main" val="1869227723"/>
      </p:ext>
    </p:extLst>
  </p:cSld>
  <p:clrMapOvr>
    <a:masterClrMapping/>
  </p:clrMapOvr>
  <p:transition spd="med">
    <p:pull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1AE9D41-FD86-4927-34DB-983452B0AC25}"/>
              </a:ext>
            </a:extLst>
          </p:cNvPr>
          <p:cNvSpPr>
            <a:spLocks noGrp="1"/>
          </p:cNvSpPr>
          <p:nvPr>
            <p:ph type="title"/>
          </p:nvPr>
        </p:nvSpPr>
        <p:spPr/>
        <p:txBody>
          <a:bodyPr/>
          <a:lstStyle/>
          <a:p>
            <a:r>
              <a:rPr lang="de-DE" dirty="0"/>
              <a:t>Pensions Committee – Structure </a:t>
            </a:r>
          </a:p>
        </p:txBody>
      </p:sp>
      <p:sp>
        <p:nvSpPr>
          <p:cNvPr id="3" name="Foliennummernplatzhalter 2">
            <a:extLst>
              <a:ext uri="{FF2B5EF4-FFF2-40B4-BE49-F238E27FC236}">
                <a16:creationId xmlns:a16="http://schemas.microsoft.com/office/drawing/2014/main" id="{A95157A3-CEFF-3A3C-8769-0A71DF5D8F02}"/>
              </a:ext>
            </a:extLst>
          </p:cNvPr>
          <p:cNvSpPr>
            <a:spLocks noGrp="1"/>
          </p:cNvSpPr>
          <p:nvPr>
            <p:ph type="sldNum" sz="quarter" idx="10"/>
          </p:nvPr>
        </p:nvSpPr>
        <p:spPr/>
        <p:txBody>
          <a:bodyPr/>
          <a:lstStyle/>
          <a:p>
            <a:fld id="{306CB06F-8D94-B64C-AC66-62AFBAF0736E}" type="slidenum">
              <a:rPr lang="nl-NL" smtClean="0"/>
              <a:pPr/>
              <a:t>3</a:t>
            </a:fld>
            <a:endParaRPr lang="nl-NL" dirty="0"/>
          </a:p>
        </p:txBody>
      </p:sp>
      <p:sp>
        <p:nvSpPr>
          <p:cNvPr id="12" name="Rectangle 11">
            <a:extLst>
              <a:ext uri="{FF2B5EF4-FFF2-40B4-BE49-F238E27FC236}">
                <a16:creationId xmlns:a16="http://schemas.microsoft.com/office/drawing/2014/main" id="{1B37EEFB-648B-06BE-4E9C-F899D7E8FC5C}"/>
              </a:ext>
            </a:extLst>
          </p:cNvPr>
          <p:cNvSpPr>
            <a:spLocks noChangeArrowheads="1"/>
          </p:cNvSpPr>
          <p:nvPr/>
        </p:nvSpPr>
        <p:spPr bwMode="auto">
          <a:xfrm>
            <a:off x="1812631" y="1133876"/>
            <a:ext cx="158081" cy="307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B3D53"/>
              </a:solidFill>
              <a:effectLst/>
              <a:uLnTx/>
              <a:uFillTx/>
              <a:latin typeface="Times" charset="0"/>
              <a:ea typeface="ＭＳ Ｐゴシック" charset="0"/>
              <a:cs typeface="+mn-cs"/>
            </a:endParaRPr>
          </a:p>
        </p:txBody>
      </p:sp>
      <p:graphicFrame>
        <p:nvGraphicFramePr>
          <p:cNvPr id="13" name="Diagram 12">
            <a:extLst>
              <a:ext uri="{FF2B5EF4-FFF2-40B4-BE49-F238E27FC236}">
                <a16:creationId xmlns:a16="http://schemas.microsoft.com/office/drawing/2014/main" id="{0A450645-06C7-1B4B-F7B0-9A095BE1F7A1}"/>
              </a:ext>
            </a:extLst>
          </p:cNvPr>
          <p:cNvGraphicFramePr/>
          <p:nvPr>
            <p:extLst>
              <p:ext uri="{D42A27DB-BD31-4B8C-83A1-F6EECF244321}">
                <p14:modId xmlns:p14="http://schemas.microsoft.com/office/powerpoint/2010/main" val="1817473804"/>
              </p:ext>
            </p:extLst>
          </p:nvPr>
        </p:nvGraphicFramePr>
        <p:xfrm>
          <a:off x="787394" y="1089942"/>
          <a:ext cx="6664691" cy="35930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Rectangle 6">
            <a:extLst>
              <a:ext uri="{FF2B5EF4-FFF2-40B4-BE49-F238E27FC236}">
                <a16:creationId xmlns:a16="http://schemas.microsoft.com/office/drawing/2014/main" id="{14225A98-F716-1F9F-5586-58FEF4CA37FF}"/>
              </a:ext>
            </a:extLst>
          </p:cNvPr>
          <p:cNvSpPr>
            <a:spLocks noChangeArrowheads="1"/>
          </p:cNvSpPr>
          <p:nvPr/>
        </p:nvSpPr>
        <p:spPr bwMode="auto">
          <a:xfrm>
            <a:off x="1812631" y="4820051"/>
            <a:ext cx="158081" cy="307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B3D53"/>
              </a:solidFill>
              <a:effectLst/>
              <a:uLnTx/>
              <a:uFillTx/>
              <a:latin typeface="Times" charset="0"/>
              <a:ea typeface="ＭＳ Ｐゴシック" charset="0"/>
              <a:cs typeface="+mn-cs"/>
            </a:endParaRPr>
          </a:p>
        </p:txBody>
      </p:sp>
      <p:sp>
        <p:nvSpPr>
          <p:cNvPr id="16" name="TextBox 15">
            <a:extLst>
              <a:ext uri="{FF2B5EF4-FFF2-40B4-BE49-F238E27FC236}">
                <a16:creationId xmlns:a16="http://schemas.microsoft.com/office/drawing/2014/main" id="{34618088-956F-7E9A-BC17-7C91FF39742E}"/>
              </a:ext>
            </a:extLst>
          </p:cNvPr>
          <p:cNvSpPr txBox="1"/>
          <p:nvPr/>
        </p:nvSpPr>
        <p:spPr>
          <a:xfrm>
            <a:off x="6819381" y="1287652"/>
            <a:ext cx="2034333" cy="954107"/>
          </a:xfrm>
          <a:prstGeom prst="rect">
            <a:avLst/>
          </a:prstGeom>
          <a:solidFill>
            <a:schemeClr val="accent4">
              <a:lumMod val="40000"/>
              <a:lumOff val="60000"/>
            </a:schemeClr>
          </a:solidFill>
          <a:ln>
            <a:solidFill>
              <a:schemeClr val="accent4"/>
            </a:solidFill>
          </a:ln>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B3D53"/>
                </a:solidFill>
                <a:effectLst/>
                <a:uLnTx/>
                <a:uFillTx/>
                <a:latin typeface="+mn-lt"/>
                <a:ea typeface="ＭＳ Ｐゴシック" charset="0"/>
                <a:cs typeface="+mn-cs"/>
              </a:rPr>
              <a:t>Pensions Risk Management WG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B3D53"/>
                </a:solidFill>
                <a:effectLst/>
                <a:uLnTx/>
                <a:uFillTx/>
                <a:latin typeface="+mn-lt"/>
                <a:ea typeface="ＭＳ Ｐゴシック" charset="0"/>
                <a:cs typeface="+mn-cs"/>
              </a:rPr>
              <a:t>(joint WG with RMC)</a:t>
            </a:r>
            <a:br>
              <a:rPr kumimoji="0" lang="en-US" sz="1400" b="0" i="0" u="none" strike="noStrike" kern="1200" cap="none" spc="0" normalizeH="0" baseline="0" noProof="0" dirty="0">
                <a:ln>
                  <a:noFill/>
                </a:ln>
                <a:solidFill>
                  <a:srgbClr val="0B3D53"/>
                </a:solidFill>
                <a:effectLst/>
                <a:uLnTx/>
                <a:uFillTx/>
                <a:latin typeface="+mn-lt"/>
                <a:ea typeface="ＭＳ Ｐゴシック" charset="0"/>
                <a:cs typeface="+mn-cs"/>
              </a:rPr>
            </a:br>
            <a:r>
              <a:rPr kumimoji="0" lang="en-US" sz="1400" b="0" i="1" u="none" strike="noStrike" kern="1200" cap="none" spc="0" normalizeH="0" baseline="0" noProof="0" dirty="0">
                <a:ln>
                  <a:noFill/>
                </a:ln>
                <a:solidFill>
                  <a:srgbClr val="0B3D53"/>
                </a:solidFill>
                <a:effectLst/>
                <a:uLnTx/>
                <a:uFillTx/>
                <a:latin typeface="+mn-lt"/>
                <a:ea typeface="ＭＳ Ｐゴシック" charset="0"/>
                <a:cs typeface="+mn-cs"/>
              </a:rPr>
              <a:t>Martin Melchior </a:t>
            </a:r>
            <a:r>
              <a:rPr kumimoji="0" lang="en-US" sz="1400" b="0" i="0" u="none" strike="noStrike" kern="1200" cap="none" spc="0" normalizeH="0" baseline="0" noProof="0" dirty="0">
                <a:ln>
                  <a:noFill/>
                </a:ln>
                <a:solidFill>
                  <a:srgbClr val="0B3D53"/>
                </a:solidFill>
                <a:effectLst/>
                <a:uLnTx/>
                <a:uFillTx/>
                <a:latin typeface="+mn-lt"/>
                <a:ea typeface="ＭＳ Ｐゴシック" charset="0"/>
                <a:cs typeface="+mn-cs"/>
              </a:rPr>
              <a:t>(</a:t>
            </a:r>
            <a:r>
              <a:rPr lang="en-US" sz="1400" dirty="0">
                <a:solidFill>
                  <a:srgbClr val="0B3D53"/>
                </a:solidFill>
                <a:latin typeface="+mn-lt"/>
              </a:rPr>
              <a:t>c</a:t>
            </a:r>
            <a:r>
              <a:rPr kumimoji="0" lang="en-US" sz="1400" b="0" i="0" u="none" strike="noStrike" kern="1200" cap="none" spc="0" normalizeH="0" baseline="0" noProof="0" dirty="0">
                <a:ln>
                  <a:noFill/>
                </a:ln>
                <a:solidFill>
                  <a:srgbClr val="0B3D53"/>
                </a:solidFill>
                <a:effectLst/>
                <a:uLnTx/>
                <a:uFillTx/>
                <a:latin typeface="+mn-lt"/>
                <a:ea typeface="ＭＳ Ｐゴシック" charset="0"/>
                <a:cs typeface="+mn-cs"/>
              </a:rPr>
              <a:t>hair)</a:t>
            </a:r>
          </a:p>
        </p:txBody>
      </p:sp>
    </p:spTree>
    <p:extLst>
      <p:ext uri="{BB962C8B-B14F-4D97-AF65-F5344CB8AC3E}">
        <p14:creationId xmlns:p14="http://schemas.microsoft.com/office/powerpoint/2010/main" val="3414365612"/>
      </p:ext>
    </p:extLst>
  </p:cSld>
  <p:clrMapOvr>
    <a:masterClrMapping/>
  </p:clrMapOvr>
  <p:transition spd="med">
    <p:pull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E6378C-3F79-A868-7ABB-907EFEBF5E7F}"/>
              </a:ext>
            </a:extLst>
          </p:cNvPr>
          <p:cNvSpPr>
            <a:spLocks noGrp="1"/>
          </p:cNvSpPr>
          <p:nvPr>
            <p:ph type="title"/>
          </p:nvPr>
        </p:nvSpPr>
        <p:spPr/>
        <p:txBody>
          <a:bodyPr/>
          <a:lstStyle/>
          <a:p>
            <a:r>
              <a:rPr lang="en-GB" dirty="0"/>
              <a:t>Pensions Committee – Upcoming topics</a:t>
            </a:r>
          </a:p>
        </p:txBody>
      </p:sp>
      <p:sp>
        <p:nvSpPr>
          <p:cNvPr id="3" name="Foliennummernplatzhalter 2">
            <a:extLst>
              <a:ext uri="{FF2B5EF4-FFF2-40B4-BE49-F238E27FC236}">
                <a16:creationId xmlns:a16="http://schemas.microsoft.com/office/drawing/2014/main" id="{42EFB6F3-BF63-B39D-8267-783795A9505B}"/>
              </a:ext>
            </a:extLst>
          </p:cNvPr>
          <p:cNvSpPr>
            <a:spLocks noGrp="1"/>
          </p:cNvSpPr>
          <p:nvPr>
            <p:ph type="sldNum" sz="quarter" idx="10"/>
          </p:nvPr>
        </p:nvSpPr>
        <p:spPr/>
        <p:txBody>
          <a:bodyPr/>
          <a:lstStyle/>
          <a:p>
            <a:fld id="{306CB06F-8D94-B64C-AC66-62AFBAF0736E}" type="slidenum">
              <a:rPr lang="nl-NL" smtClean="0"/>
              <a:pPr/>
              <a:t>4</a:t>
            </a:fld>
            <a:endParaRPr lang="nl-NL" dirty="0"/>
          </a:p>
        </p:txBody>
      </p:sp>
      <p:sp>
        <p:nvSpPr>
          <p:cNvPr id="4" name="Inhaltsplatzhalter 3">
            <a:extLst>
              <a:ext uri="{FF2B5EF4-FFF2-40B4-BE49-F238E27FC236}">
                <a16:creationId xmlns:a16="http://schemas.microsoft.com/office/drawing/2014/main" id="{C0244E25-830E-9B23-6A39-C678216364F9}"/>
              </a:ext>
            </a:extLst>
          </p:cNvPr>
          <p:cNvSpPr>
            <a:spLocks noGrp="1"/>
          </p:cNvSpPr>
          <p:nvPr>
            <p:ph sz="quarter" idx="12"/>
          </p:nvPr>
        </p:nvSpPr>
        <p:spPr>
          <a:xfrm>
            <a:off x="399143" y="1080000"/>
            <a:ext cx="8570686" cy="3804057"/>
          </a:xfrm>
        </p:spPr>
        <p:txBody>
          <a:bodyPr/>
          <a:lstStyle/>
          <a:p>
            <a:pPr marL="285750" indent="-285750">
              <a:buFont typeface="Arial" panose="020B0604020202020204" pitchFamily="34" charset="0"/>
              <a:buChar char="•"/>
            </a:pPr>
            <a:r>
              <a:rPr lang="en-GB" dirty="0"/>
              <a:t>Position paper on IORPII Directive review – published</a:t>
            </a:r>
          </a:p>
          <a:p>
            <a:pPr marL="285750" indent="-285750">
              <a:buFont typeface="Arial" panose="020B0604020202020204" pitchFamily="34" charset="0"/>
              <a:buChar char="•"/>
            </a:pPr>
            <a:r>
              <a:rPr lang="en-GB" dirty="0"/>
              <a:t>SSSC’ webinar on 11</a:t>
            </a:r>
            <a:r>
              <a:rPr lang="en-GB" baseline="30000" dirty="0"/>
              <a:t>th</a:t>
            </a:r>
            <a:r>
              <a:rPr lang="en-GB" dirty="0"/>
              <a:t> March on the topic </a:t>
            </a:r>
            <a:r>
              <a:rPr lang="en-US" b="0" i="0" dirty="0">
                <a:solidFill>
                  <a:srgbClr val="222222"/>
                </a:solidFill>
                <a:effectLst/>
                <a:latin typeface="Arial" panose="020B0604020202020204" pitchFamily="34" charset="0"/>
              </a:rPr>
              <a:t>“How to address the challenges of Ageing?”- </a:t>
            </a:r>
            <a:r>
              <a:rPr lang="en-GB" dirty="0"/>
              <a:t>under preparation</a:t>
            </a:r>
          </a:p>
          <a:p>
            <a:pPr marL="285750" indent="-285750">
              <a:buFont typeface="Arial" panose="020B0604020202020204" pitchFamily="34" charset="0"/>
              <a:buChar char="•"/>
            </a:pPr>
            <a:r>
              <a:rPr lang="en-GB" dirty="0"/>
              <a:t>PTS analysis and ETS minimum data set – ongoing</a:t>
            </a:r>
          </a:p>
          <a:p>
            <a:pPr marL="285750" indent="-285750">
              <a:buFont typeface="Arial" panose="020B0604020202020204" pitchFamily="34" charset="0"/>
              <a:buChar char="•"/>
            </a:pPr>
            <a:r>
              <a:rPr lang="en-US" dirty="0"/>
              <a:t>Philip Shier will chair a sub-group on PBS/DC projections/Costs and charges under PRM </a:t>
            </a:r>
            <a:r>
              <a:rPr lang="en-US" dirty="0" err="1"/>
              <a:t>wg</a:t>
            </a:r>
            <a:r>
              <a:rPr lang="en-US" dirty="0"/>
              <a:t>. The first observations / report will be presented in Edinburg.</a:t>
            </a:r>
            <a:endParaRPr lang="en-GB" dirty="0"/>
          </a:p>
          <a:p>
            <a:pPr marL="285750" indent="-285750">
              <a:buFont typeface="Arial" panose="020B0604020202020204" pitchFamily="34" charset="0"/>
              <a:buChar char="•"/>
            </a:pPr>
            <a:r>
              <a:rPr lang="en-GB" dirty="0"/>
              <a:t>The Mandate of the IORP Review TF is prolonged till the Spring meeting 2025. </a:t>
            </a:r>
          </a:p>
          <a:p>
            <a:pPr marL="285750" indent="-285750">
              <a:buFont typeface="Arial" panose="020B0604020202020204" pitchFamily="34" charset="0"/>
              <a:buChar char="•"/>
            </a:pPr>
            <a:r>
              <a:rPr lang="en-US" sz="1800" dirty="0">
                <a:effectLst/>
                <a:latin typeface="Arial" panose="020B0604020202020204" pitchFamily="34" charset="0"/>
                <a:ea typeface="MS PGothic" panose="020B0600070205080204" pitchFamily="34" charset="-128"/>
                <a:cs typeface="Times New Roman" panose="02020603050405020304" pitchFamily="18" charset="0"/>
              </a:rPr>
              <a:t>Webinar on IORP II is planned on 6</a:t>
            </a:r>
            <a:r>
              <a:rPr lang="en-US" sz="1800" baseline="30000" dirty="0">
                <a:effectLst/>
                <a:latin typeface="Arial" panose="020B0604020202020204" pitchFamily="34" charset="0"/>
                <a:ea typeface="MS PGothic" panose="020B0600070205080204" pitchFamily="34" charset="-128"/>
                <a:cs typeface="Times New Roman" panose="02020603050405020304" pitchFamily="18" charset="0"/>
              </a:rPr>
              <a:t>th</a:t>
            </a:r>
            <a:r>
              <a:rPr lang="en-US" sz="1800" dirty="0">
                <a:effectLst/>
                <a:latin typeface="Arial" panose="020B0604020202020204" pitchFamily="34" charset="0"/>
                <a:ea typeface="MS PGothic" panose="020B0600070205080204" pitchFamily="34" charset="-128"/>
                <a:cs typeface="Times New Roman" panose="02020603050405020304" pitchFamily="18" charset="0"/>
              </a:rPr>
              <a:t> May</a:t>
            </a:r>
            <a:endParaRPr lang="en-GB" dirty="0"/>
          </a:p>
          <a:p>
            <a:pPr marL="285750" indent="-285750">
              <a:buFont typeface="Arial" panose="020B0604020202020204" pitchFamily="34" charset="0"/>
              <a:buChar char="•"/>
            </a:pPr>
            <a:r>
              <a:rPr lang="en-GB" dirty="0"/>
              <a:t>Review of EANs on IORP </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1968872758"/>
      </p:ext>
    </p:extLst>
  </p:cSld>
  <p:clrMapOvr>
    <a:masterClrMapping/>
  </p:clrMapOvr>
  <p:transition spd="med">
    <p:pull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fld id="{306CB06F-8D94-B64C-AC66-62AFBAF0736E}" type="slidenum">
              <a:rPr lang="nl-NL" smtClean="0"/>
              <a:pPr/>
              <a:t>5</a:t>
            </a:fld>
            <a:endParaRPr lang="nl-NL" dirty="0"/>
          </a:p>
        </p:txBody>
      </p:sp>
      <p:sp>
        <p:nvSpPr>
          <p:cNvPr id="2" name="Titel 1">
            <a:extLst>
              <a:ext uri="{FF2B5EF4-FFF2-40B4-BE49-F238E27FC236}">
                <a16:creationId xmlns:a16="http://schemas.microsoft.com/office/drawing/2014/main" id="{96D56A9F-7714-2C7B-4D01-48952310FDA8}"/>
              </a:ext>
            </a:extLst>
          </p:cNvPr>
          <p:cNvSpPr txBox="1">
            <a:spLocks/>
          </p:cNvSpPr>
          <p:nvPr/>
        </p:nvSpPr>
        <p:spPr>
          <a:xfrm>
            <a:off x="572943" y="217450"/>
            <a:ext cx="6936394" cy="381371"/>
          </a:xfrm>
          <a:prstGeom prst="rect">
            <a:avLst/>
          </a:prstGeom>
        </p:spPr>
        <p:txBody>
          <a:bodyPr vert="horz" lIns="0" tIns="0" rIns="0" bIns="0" rtlCol="0" anchor="t" anchorCtr="0">
            <a:noAutofit/>
          </a:bodyPr>
          <a:lstStyle>
            <a:lvl1pPr algn="l" defTabSz="761981" rtl="0" eaLnBrk="1" fontAlgn="base" hangingPunct="1">
              <a:spcBef>
                <a:spcPct val="0"/>
              </a:spcBef>
              <a:spcAft>
                <a:spcPct val="0"/>
              </a:spcAft>
              <a:defRPr sz="2200" b="1" i="0">
                <a:solidFill>
                  <a:srgbClr val="00457C"/>
                </a:solidFill>
                <a:latin typeface="Calibri Vet" charset="0"/>
                <a:ea typeface="Calibri Vet" charset="0"/>
                <a:cs typeface="Calibri Vet" charset="0"/>
              </a:defRPr>
            </a:lvl1pPr>
            <a:lvl2pPr algn="l" defTabSz="761981" rtl="0" eaLnBrk="1" fontAlgn="base" hangingPunct="1">
              <a:spcBef>
                <a:spcPct val="0"/>
              </a:spcBef>
              <a:spcAft>
                <a:spcPct val="0"/>
              </a:spcAft>
              <a:defRPr sz="3000">
                <a:solidFill>
                  <a:srgbClr val="D06000"/>
                </a:solidFill>
                <a:latin typeface="Verdana" charset="0"/>
                <a:ea typeface="ＭＳ Ｐゴシック" charset="0"/>
              </a:defRPr>
            </a:lvl2pPr>
            <a:lvl3pPr algn="l" defTabSz="761981" rtl="0" eaLnBrk="1" fontAlgn="base" hangingPunct="1">
              <a:spcBef>
                <a:spcPct val="0"/>
              </a:spcBef>
              <a:spcAft>
                <a:spcPct val="0"/>
              </a:spcAft>
              <a:defRPr sz="3000">
                <a:solidFill>
                  <a:srgbClr val="D06000"/>
                </a:solidFill>
                <a:latin typeface="Verdana" charset="0"/>
                <a:ea typeface="ＭＳ Ｐゴシック" charset="0"/>
              </a:defRPr>
            </a:lvl3pPr>
            <a:lvl4pPr algn="l" defTabSz="761981" rtl="0" eaLnBrk="1" fontAlgn="base" hangingPunct="1">
              <a:spcBef>
                <a:spcPct val="0"/>
              </a:spcBef>
              <a:spcAft>
                <a:spcPct val="0"/>
              </a:spcAft>
              <a:defRPr sz="3000">
                <a:solidFill>
                  <a:srgbClr val="D06000"/>
                </a:solidFill>
                <a:latin typeface="Verdana" charset="0"/>
                <a:ea typeface="ＭＳ Ｐゴシック" charset="0"/>
              </a:defRPr>
            </a:lvl4pPr>
            <a:lvl5pPr algn="l" defTabSz="761981" rtl="0" eaLnBrk="1" fontAlgn="base" hangingPunct="1">
              <a:spcBef>
                <a:spcPct val="0"/>
              </a:spcBef>
              <a:spcAft>
                <a:spcPct val="0"/>
              </a:spcAft>
              <a:defRPr sz="3000">
                <a:solidFill>
                  <a:srgbClr val="D06000"/>
                </a:solidFill>
                <a:latin typeface="Verdana" charset="0"/>
                <a:ea typeface="ＭＳ Ｐゴシック" charset="0"/>
              </a:defRPr>
            </a:lvl5pPr>
            <a:lvl6pPr marL="457189" algn="l" defTabSz="761981" rtl="0" eaLnBrk="1" fontAlgn="base" hangingPunct="1">
              <a:spcBef>
                <a:spcPct val="0"/>
              </a:spcBef>
              <a:spcAft>
                <a:spcPct val="0"/>
              </a:spcAft>
              <a:defRPr sz="3000">
                <a:solidFill>
                  <a:srgbClr val="D06000"/>
                </a:solidFill>
                <a:latin typeface="Verdana" charset="0"/>
                <a:ea typeface="ＭＳ Ｐゴシック" charset="0"/>
              </a:defRPr>
            </a:lvl6pPr>
            <a:lvl7pPr marL="914377" algn="l" defTabSz="761981" rtl="0" eaLnBrk="1" fontAlgn="base" hangingPunct="1">
              <a:spcBef>
                <a:spcPct val="0"/>
              </a:spcBef>
              <a:spcAft>
                <a:spcPct val="0"/>
              </a:spcAft>
              <a:defRPr sz="3000">
                <a:solidFill>
                  <a:srgbClr val="D06000"/>
                </a:solidFill>
                <a:latin typeface="Verdana" charset="0"/>
                <a:ea typeface="ＭＳ Ｐゴシック" charset="0"/>
              </a:defRPr>
            </a:lvl7pPr>
            <a:lvl8pPr marL="1371566" algn="l" defTabSz="761981" rtl="0" eaLnBrk="1" fontAlgn="base" hangingPunct="1">
              <a:spcBef>
                <a:spcPct val="0"/>
              </a:spcBef>
              <a:spcAft>
                <a:spcPct val="0"/>
              </a:spcAft>
              <a:defRPr sz="3000">
                <a:solidFill>
                  <a:srgbClr val="D06000"/>
                </a:solidFill>
                <a:latin typeface="Verdana" charset="0"/>
                <a:ea typeface="ＭＳ Ｐゴシック" charset="0"/>
              </a:defRPr>
            </a:lvl8pPr>
            <a:lvl9pPr marL="1828754" algn="l" defTabSz="761981" rtl="0" eaLnBrk="1" fontAlgn="base" hangingPunct="1">
              <a:spcBef>
                <a:spcPct val="0"/>
              </a:spcBef>
              <a:spcAft>
                <a:spcPct val="0"/>
              </a:spcAft>
              <a:defRPr sz="3000">
                <a:solidFill>
                  <a:srgbClr val="D06000"/>
                </a:solidFill>
                <a:latin typeface="Verdana" charset="0"/>
                <a:ea typeface="ＭＳ Ｐゴシック" charset="0"/>
              </a:defRPr>
            </a:lvl9pPr>
          </a:lstStyle>
          <a:p>
            <a:r>
              <a:rPr lang="en-US" sz="1725" kern="0" dirty="0">
                <a:solidFill>
                  <a:srgbClr val="007BBD"/>
                </a:solidFill>
                <a:latin typeface="Calibri" panose="020F0502020204030204" pitchFamily="34" charset="0"/>
                <a:ea typeface="Calibri" panose="020F0502020204030204" pitchFamily="34" charset="0"/>
                <a:cs typeface="Calibri" panose="020F0502020204030204" pitchFamily="34" charset="0"/>
              </a:rPr>
              <a:t>AAE Strategic Objectives and Key Pillars 2025</a:t>
            </a:r>
          </a:p>
        </p:txBody>
      </p:sp>
      <p:sp>
        <p:nvSpPr>
          <p:cNvPr id="19" name="Rectangle: Rounded Corners 18">
            <a:extLst>
              <a:ext uri="{FF2B5EF4-FFF2-40B4-BE49-F238E27FC236}">
                <a16:creationId xmlns:a16="http://schemas.microsoft.com/office/drawing/2014/main" id="{2C0DFFA8-7521-50A6-8E60-B7CB3915AE41}"/>
              </a:ext>
            </a:extLst>
          </p:cNvPr>
          <p:cNvSpPr/>
          <p:nvPr/>
        </p:nvSpPr>
        <p:spPr bwMode="auto">
          <a:xfrm>
            <a:off x="572943" y="2595894"/>
            <a:ext cx="8132486" cy="2050928"/>
          </a:xfrm>
          <a:prstGeom prst="roundRect">
            <a:avLst/>
          </a:prstGeom>
          <a:solidFill>
            <a:srgbClr val="114372">
              <a:alpha val="10000"/>
            </a:srgbClr>
          </a:solidFill>
          <a:ln w="9525" cap="flat" cmpd="sng" algn="ctr">
            <a:solidFill>
              <a:srgbClr val="D3BD28"/>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20" name="Oval 19">
            <a:extLst>
              <a:ext uri="{FF2B5EF4-FFF2-40B4-BE49-F238E27FC236}">
                <a16:creationId xmlns:a16="http://schemas.microsoft.com/office/drawing/2014/main" id="{BA07FE4A-D614-FC14-73F4-67DA34F49873}"/>
              </a:ext>
            </a:extLst>
          </p:cNvPr>
          <p:cNvSpPr/>
          <p:nvPr/>
        </p:nvSpPr>
        <p:spPr bwMode="auto">
          <a:xfrm>
            <a:off x="1338281" y="2977365"/>
            <a:ext cx="1512984" cy="1512984"/>
          </a:xfrm>
          <a:prstGeom prst="ellipse">
            <a:avLst/>
          </a:prstGeom>
          <a:solidFill>
            <a:srgbClr val="D3BD28">
              <a:alpha val="50000"/>
            </a:srgbClr>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10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Development of the Actuarial Profession in traditional areas and wider fields</a:t>
            </a:r>
          </a:p>
        </p:txBody>
      </p:sp>
      <p:sp>
        <p:nvSpPr>
          <p:cNvPr id="21" name="Oval 20">
            <a:extLst>
              <a:ext uri="{FF2B5EF4-FFF2-40B4-BE49-F238E27FC236}">
                <a16:creationId xmlns:a16="http://schemas.microsoft.com/office/drawing/2014/main" id="{2CA35CE1-4A4E-2FE7-9D07-10D75EC5558D}"/>
              </a:ext>
            </a:extLst>
          </p:cNvPr>
          <p:cNvSpPr/>
          <p:nvPr/>
        </p:nvSpPr>
        <p:spPr bwMode="auto">
          <a:xfrm>
            <a:off x="2665711" y="2977365"/>
            <a:ext cx="1512984" cy="1512984"/>
          </a:xfrm>
          <a:prstGeom prst="ellipse">
            <a:avLst/>
          </a:prstGeom>
          <a:solidFill>
            <a:srgbClr val="D3BD28">
              <a:alpha val="50000"/>
            </a:srgbClr>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10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Communication and Stakeholder Relationship Management</a:t>
            </a:r>
          </a:p>
        </p:txBody>
      </p:sp>
      <p:sp>
        <p:nvSpPr>
          <p:cNvPr id="22" name="Oval 21">
            <a:extLst>
              <a:ext uri="{FF2B5EF4-FFF2-40B4-BE49-F238E27FC236}">
                <a16:creationId xmlns:a16="http://schemas.microsoft.com/office/drawing/2014/main" id="{758C513E-2C91-75EC-6337-6007C6F1EA35}"/>
              </a:ext>
            </a:extLst>
          </p:cNvPr>
          <p:cNvSpPr/>
          <p:nvPr/>
        </p:nvSpPr>
        <p:spPr bwMode="auto">
          <a:xfrm>
            <a:off x="3993141" y="2977365"/>
            <a:ext cx="1512984" cy="1512984"/>
          </a:xfrm>
          <a:prstGeom prst="ellipse">
            <a:avLst/>
          </a:prstGeom>
          <a:solidFill>
            <a:srgbClr val="D3BD28">
              <a:alpha val="50000"/>
            </a:srgbClr>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Lifelong Learning and Exchange of Ideas</a:t>
            </a:r>
          </a:p>
        </p:txBody>
      </p:sp>
      <p:sp>
        <p:nvSpPr>
          <p:cNvPr id="23" name="Oval 22">
            <a:extLst>
              <a:ext uri="{FF2B5EF4-FFF2-40B4-BE49-F238E27FC236}">
                <a16:creationId xmlns:a16="http://schemas.microsoft.com/office/drawing/2014/main" id="{57504970-2FC0-FDDB-D367-E8DD07F6E53F}"/>
              </a:ext>
            </a:extLst>
          </p:cNvPr>
          <p:cNvSpPr/>
          <p:nvPr/>
        </p:nvSpPr>
        <p:spPr bwMode="auto">
          <a:xfrm>
            <a:off x="5320571" y="2977365"/>
            <a:ext cx="1512984" cy="1512984"/>
          </a:xfrm>
          <a:prstGeom prst="ellipse">
            <a:avLst/>
          </a:prstGeom>
          <a:solidFill>
            <a:srgbClr val="D3BD28">
              <a:alpha val="50000"/>
            </a:srgbClr>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100" dirty="0">
                <a:solidFill>
                  <a:srgbClr val="114372"/>
                </a:solidFill>
                <a:latin typeface="Calibri" panose="020F0502020204030204" pitchFamily="34" charset="0"/>
                <a:ea typeface="Calibri" panose="020F0502020204030204" pitchFamily="34" charset="0"/>
                <a:cs typeface="Calibri" panose="020F0502020204030204" pitchFamily="34" charset="0"/>
              </a:rPr>
              <a:t>Setting Guidance and Standards</a:t>
            </a:r>
          </a:p>
          <a:p>
            <a:pPr marL="0" marR="0" indent="0" algn="ctr" defTabSz="914400" rtl="0" eaLnBrk="0" fontAlgn="base" latinLnBrk="0" hangingPunct="0">
              <a:lnSpc>
                <a:spcPct val="100000"/>
              </a:lnSpc>
              <a:spcBef>
                <a:spcPct val="0"/>
              </a:spcBef>
              <a:spcAft>
                <a:spcPct val="0"/>
              </a:spcAft>
              <a:buClrTx/>
              <a:buSzTx/>
              <a:buFontTx/>
              <a:buNone/>
              <a:tabLst/>
            </a:pPr>
            <a:r>
              <a:rPr lang="en-GB" sz="1100" dirty="0">
                <a:solidFill>
                  <a:srgbClr val="114372"/>
                </a:solidFill>
                <a:latin typeface="Calibri" panose="020F0502020204030204" pitchFamily="34" charset="0"/>
                <a:ea typeface="Calibri" panose="020F0502020204030204" pitchFamily="34" charset="0"/>
                <a:cs typeface="Calibri" panose="020F0502020204030204" pitchFamily="34" charset="0"/>
              </a:rPr>
              <a:t>for the Actuarial Profession</a:t>
            </a:r>
          </a:p>
        </p:txBody>
      </p:sp>
      <p:sp>
        <p:nvSpPr>
          <p:cNvPr id="24" name="Oval 23">
            <a:extLst>
              <a:ext uri="{FF2B5EF4-FFF2-40B4-BE49-F238E27FC236}">
                <a16:creationId xmlns:a16="http://schemas.microsoft.com/office/drawing/2014/main" id="{52D0C3AE-DB4A-F8DE-B11B-F1F4268011C3}"/>
              </a:ext>
            </a:extLst>
          </p:cNvPr>
          <p:cNvSpPr/>
          <p:nvPr/>
        </p:nvSpPr>
        <p:spPr bwMode="auto">
          <a:xfrm>
            <a:off x="6647999" y="2977365"/>
            <a:ext cx="1512984" cy="1512984"/>
          </a:xfrm>
          <a:prstGeom prst="ellipse">
            <a:avLst/>
          </a:prstGeom>
          <a:solidFill>
            <a:srgbClr val="D3BD28">
              <a:alpha val="50000"/>
            </a:srgbClr>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100" dirty="0">
                <a:solidFill>
                  <a:srgbClr val="114372"/>
                </a:solidFill>
                <a:latin typeface="Calibri" panose="020F0502020204030204" pitchFamily="34" charset="0"/>
                <a:ea typeface="Calibri" panose="020F0502020204030204" pitchFamily="34" charset="0"/>
                <a:cs typeface="Calibri" panose="020F0502020204030204" pitchFamily="34" charset="0"/>
              </a:rPr>
              <a:t>AAE Operations and Governance</a:t>
            </a:r>
          </a:p>
        </p:txBody>
      </p:sp>
      <p:sp>
        <p:nvSpPr>
          <p:cNvPr id="25" name="Oval 24">
            <a:extLst>
              <a:ext uri="{FF2B5EF4-FFF2-40B4-BE49-F238E27FC236}">
                <a16:creationId xmlns:a16="http://schemas.microsoft.com/office/drawing/2014/main" id="{EB73E759-E5EE-22D9-3EED-0A1856AFB423}"/>
              </a:ext>
            </a:extLst>
          </p:cNvPr>
          <p:cNvSpPr/>
          <p:nvPr/>
        </p:nvSpPr>
        <p:spPr bwMode="auto">
          <a:xfrm>
            <a:off x="1523835" y="3040364"/>
            <a:ext cx="218590" cy="218590"/>
          </a:xfrm>
          <a:prstGeom prst="ellipse">
            <a:avLst/>
          </a:prstGeom>
          <a:solidFill>
            <a:srgbClr val="D3BD28"/>
          </a:solidFill>
          <a:ln w="9525" cap="flat" cmpd="sng" algn="ctr">
            <a:solidFill>
              <a:srgbClr val="183C6C"/>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US" sz="1100" dirty="0">
                <a:latin typeface="Arial Bold" panose="020B0704020202020204" pitchFamily="34" charset="0"/>
                <a:ea typeface="Calibri" panose="020F0502020204030204" pitchFamily="34" charset="0"/>
                <a:cs typeface="Arial Bold" panose="020B0704020202020204" pitchFamily="34" charset="0"/>
              </a:rPr>
              <a:t>1</a:t>
            </a:r>
            <a:endParaRPr lang="en-GB" sz="1100" dirty="0">
              <a:latin typeface="Arial Bold" panose="020B0704020202020204" pitchFamily="34" charset="0"/>
              <a:ea typeface="Calibri" panose="020F0502020204030204" pitchFamily="34" charset="0"/>
              <a:cs typeface="Arial Bold" panose="020B0704020202020204" pitchFamily="34" charset="0"/>
            </a:endParaRPr>
          </a:p>
        </p:txBody>
      </p:sp>
      <p:sp>
        <p:nvSpPr>
          <p:cNvPr id="26" name="Oval 25">
            <a:extLst>
              <a:ext uri="{FF2B5EF4-FFF2-40B4-BE49-F238E27FC236}">
                <a16:creationId xmlns:a16="http://schemas.microsoft.com/office/drawing/2014/main" id="{ACF1C7C1-11B9-38A5-E556-C1BA7637592C}"/>
              </a:ext>
            </a:extLst>
          </p:cNvPr>
          <p:cNvSpPr/>
          <p:nvPr/>
        </p:nvSpPr>
        <p:spPr bwMode="auto">
          <a:xfrm>
            <a:off x="2855768" y="3040364"/>
            <a:ext cx="218590" cy="218590"/>
          </a:xfrm>
          <a:prstGeom prst="ellipse">
            <a:avLst/>
          </a:prstGeom>
          <a:solidFill>
            <a:srgbClr val="D3BD28"/>
          </a:solidFill>
          <a:ln w="9525" cap="flat" cmpd="sng" algn="ctr">
            <a:solidFill>
              <a:srgbClr val="183C6C"/>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US" sz="1100">
                <a:latin typeface="Arial Bold" panose="020B0704020202020204" pitchFamily="34" charset="0"/>
                <a:ea typeface="Calibri" panose="020F0502020204030204" pitchFamily="34" charset="0"/>
                <a:cs typeface="Arial Bold" panose="020B0704020202020204" pitchFamily="34" charset="0"/>
              </a:rPr>
              <a:t>2</a:t>
            </a:r>
            <a:endParaRPr lang="en-GB" sz="1100" dirty="0">
              <a:latin typeface="Arial Bold" panose="020B0704020202020204" pitchFamily="34" charset="0"/>
              <a:ea typeface="Calibri" panose="020F0502020204030204" pitchFamily="34" charset="0"/>
              <a:cs typeface="Arial Bold" panose="020B0704020202020204" pitchFamily="34" charset="0"/>
            </a:endParaRPr>
          </a:p>
        </p:txBody>
      </p:sp>
      <p:sp>
        <p:nvSpPr>
          <p:cNvPr id="27" name="Oval 26">
            <a:extLst>
              <a:ext uri="{FF2B5EF4-FFF2-40B4-BE49-F238E27FC236}">
                <a16:creationId xmlns:a16="http://schemas.microsoft.com/office/drawing/2014/main" id="{2E69BE23-9EA3-63F1-B67B-75A0E7B8C6A5}"/>
              </a:ext>
            </a:extLst>
          </p:cNvPr>
          <p:cNvSpPr/>
          <p:nvPr/>
        </p:nvSpPr>
        <p:spPr bwMode="auto">
          <a:xfrm>
            <a:off x="4187701" y="3040364"/>
            <a:ext cx="218590" cy="218590"/>
          </a:xfrm>
          <a:prstGeom prst="ellipse">
            <a:avLst/>
          </a:prstGeom>
          <a:solidFill>
            <a:srgbClr val="D3BD28"/>
          </a:solidFill>
          <a:ln w="9525" cap="flat" cmpd="sng" algn="ctr">
            <a:solidFill>
              <a:srgbClr val="183C6C"/>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US" sz="1100" dirty="0">
                <a:latin typeface="Arial Bold" panose="020B0704020202020204" pitchFamily="34" charset="0"/>
                <a:ea typeface="Calibri" panose="020F0502020204030204" pitchFamily="34" charset="0"/>
                <a:cs typeface="Arial Bold" panose="020B0704020202020204" pitchFamily="34" charset="0"/>
              </a:rPr>
              <a:t>3</a:t>
            </a:r>
            <a:endParaRPr lang="en-GB" sz="1100" dirty="0">
              <a:latin typeface="Arial Bold" panose="020B0704020202020204" pitchFamily="34" charset="0"/>
              <a:ea typeface="Calibri" panose="020F0502020204030204" pitchFamily="34" charset="0"/>
              <a:cs typeface="Arial Bold" panose="020B0704020202020204" pitchFamily="34" charset="0"/>
            </a:endParaRPr>
          </a:p>
        </p:txBody>
      </p:sp>
      <p:sp>
        <p:nvSpPr>
          <p:cNvPr id="28" name="Oval 27">
            <a:extLst>
              <a:ext uri="{FF2B5EF4-FFF2-40B4-BE49-F238E27FC236}">
                <a16:creationId xmlns:a16="http://schemas.microsoft.com/office/drawing/2014/main" id="{D9FCC16D-705D-5CB7-B290-042602C1F5EA}"/>
              </a:ext>
            </a:extLst>
          </p:cNvPr>
          <p:cNvSpPr/>
          <p:nvPr/>
        </p:nvSpPr>
        <p:spPr bwMode="auto">
          <a:xfrm>
            <a:off x="5519634" y="3040364"/>
            <a:ext cx="218590" cy="218590"/>
          </a:xfrm>
          <a:prstGeom prst="ellipse">
            <a:avLst/>
          </a:prstGeom>
          <a:solidFill>
            <a:srgbClr val="D3BD28"/>
          </a:solidFill>
          <a:ln w="9525" cap="flat" cmpd="sng" algn="ctr">
            <a:solidFill>
              <a:srgbClr val="183C6C"/>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US" sz="1100" dirty="0">
                <a:latin typeface="Arial Bold" panose="020B0704020202020204" pitchFamily="34" charset="0"/>
                <a:ea typeface="Calibri" panose="020F0502020204030204" pitchFamily="34" charset="0"/>
                <a:cs typeface="Arial Bold" panose="020B0704020202020204" pitchFamily="34" charset="0"/>
              </a:rPr>
              <a:t>4</a:t>
            </a:r>
            <a:endParaRPr lang="en-GB" sz="1100" dirty="0">
              <a:latin typeface="Arial Bold" panose="020B0704020202020204" pitchFamily="34" charset="0"/>
              <a:ea typeface="Calibri" panose="020F0502020204030204" pitchFamily="34" charset="0"/>
              <a:cs typeface="Arial Bold" panose="020B0704020202020204" pitchFamily="34" charset="0"/>
            </a:endParaRPr>
          </a:p>
        </p:txBody>
      </p:sp>
      <p:sp>
        <p:nvSpPr>
          <p:cNvPr id="43" name="Oval 42">
            <a:extLst>
              <a:ext uri="{FF2B5EF4-FFF2-40B4-BE49-F238E27FC236}">
                <a16:creationId xmlns:a16="http://schemas.microsoft.com/office/drawing/2014/main" id="{25D8CA1D-49DF-8B07-B798-211BBF1A056F}"/>
              </a:ext>
            </a:extLst>
          </p:cNvPr>
          <p:cNvSpPr/>
          <p:nvPr/>
        </p:nvSpPr>
        <p:spPr bwMode="auto">
          <a:xfrm>
            <a:off x="6851568" y="3040364"/>
            <a:ext cx="218590" cy="218590"/>
          </a:xfrm>
          <a:prstGeom prst="ellipse">
            <a:avLst/>
          </a:prstGeom>
          <a:solidFill>
            <a:srgbClr val="D3BD28"/>
          </a:solidFill>
          <a:ln w="9525" cap="flat" cmpd="sng" algn="ctr">
            <a:solidFill>
              <a:srgbClr val="183C6C"/>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US" sz="1100" dirty="0">
                <a:latin typeface="Arial Bold" panose="020B0704020202020204" pitchFamily="34" charset="0"/>
                <a:ea typeface="Calibri" panose="020F0502020204030204" pitchFamily="34" charset="0"/>
                <a:cs typeface="Arial Bold" panose="020B0704020202020204" pitchFamily="34" charset="0"/>
              </a:rPr>
              <a:t>5</a:t>
            </a:r>
            <a:endParaRPr lang="en-GB" sz="1100" dirty="0">
              <a:latin typeface="Arial Bold" panose="020B0704020202020204" pitchFamily="34" charset="0"/>
              <a:ea typeface="Calibri" panose="020F0502020204030204" pitchFamily="34" charset="0"/>
              <a:cs typeface="Arial Bold" panose="020B0704020202020204" pitchFamily="34" charset="0"/>
            </a:endParaRPr>
          </a:p>
        </p:txBody>
      </p:sp>
      <p:sp>
        <p:nvSpPr>
          <p:cNvPr id="46" name="TextBox 45">
            <a:extLst>
              <a:ext uri="{FF2B5EF4-FFF2-40B4-BE49-F238E27FC236}">
                <a16:creationId xmlns:a16="http://schemas.microsoft.com/office/drawing/2014/main" id="{F83C3D00-BB3A-887C-E7B4-57E5F1569B09}"/>
              </a:ext>
            </a:extLst>
          </p:cNvPr>
          <p:cNvSpPr txBox="1"/>
          <p:nvPr/>
        </p:nvSpPr>
        <p:spPr>
          <a:xfrm>
            <a:off x="751795" y="2640085"/>
            <a:ext cx="985463" cy="307777"/>
          </a:xfrm>
          <a:prstGeom prst="rect">
            <a:avLst/>
          </a:prstGeom>
          <a:noFill/>
        </p:spPr>
        <p:txBody>
          <a:bodyPr wrap="none" rtlCol="0">
            <a:spAutoFit/>
          </a:bodyPr>
          <a:lstStyle/>
          <a:p>
            <a:r>
              <a:rPr lang="en-GB" sz="1400" b="1" dirty="0">
                <a:solidFill>
                  <a:srgbClr val="114372"/>
                </a:solidFill>
                <a:latin typeface="Calibri" panose="020F0502020204030204" pitchFamily="34" charset="0"/>
                <a:ea typeface="Calibri" panose="020F0502020204030204" pitchFamily="34" charset="0"/>
                <a:cs typeface="Calibri" panose="020F0502020204030204" pitchFamily="34" charset="0"/>
              </a:rPr>
              <a:t>Key Pillars </a:t>
            </a:r>
          </a:p>
        </p:txBody>
      </p:sp>
      <p:sp>
        <p:nvSpPr>
          <p:cNvPr id="7" name="Rectangle: Rounded Corners 6">
            <a:extLst>
              <a:ext uri="{FF2B5EF4-FFF2-40B4-BE49-F238E27FC236}">
                <a16:creationId xmlns:a16="http://schemas.microsoft.com/office/drawing/2014/main" id="{B890C41D-BC54-DB9D-BC4A-4D34EF01FCA3}"/>
              </a:ext>
            </a:extLst>
          </p:cNvPr>
          <p:cNvSpPr/>
          <p:nvPr/>
        </p:nvSpPr>
        <p:spPr bwMode="auto">
          <a:xfrm>
            <a:off x="575109" y="626749"/>
            <a:ext cx="8130478" cy="1822962"/>
          </a:xfrm>
          <a:prstGeom prst="roundRect">
            <a:avLst/>
          </a:prstGeom>
          <a:solidFill>
            <a:srgbClr val="114372">
              <a:alpha val="10000"/>
            </a:srgbClr>
          </a:solidFill>
          <a:ln w="9525" cap="flat" cmpd="sng" algn="ctr">
            <a:solidFill>
              <a:srgbClr val="D3BD28"/>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imes" charset="0"/>
              <a:ea typeface="ＭＳ Ｐゴシック" charset="0"/>
            </a:endParaRPr>
          </a:p>
        </p:txBody>
      </p:sp>
      <p:sp>
        <p:nvSpPr>
          <p:cNvPr id="9" name="Rectangle: Rounded Corners 8">
            <a:extLst>
              <a:ext uri="{FF2B5EF4-FFF2-40B4-BE49-F238E27FC236}">
                <a16:creationId xmlns:a16="http://schemas.microsoft.com/office/drawing/2014/main" id="{34A0C686-1B85-A830-1CDB-149636F59A60}"/>
              </a:ext>
            </a:extLst>
          </p:cNvPr>
          <p:cNvSpPr/>
          <p:nvPr/>
        </p:nvSpPr>
        <p:spPr bwMode="auto">
          <a:xfrm>
            <a:off x="799545" y="1057656"/>
            <a:ext cx="3512178" cy="294727"/>
          </a:xfrm>
          <a:prstGeom prst="roundRect">
            <a:avLst/>
          </a:prstGeom>
          <a:solidFill>
            <a:srgbClr val="0A81C4"/>
          </a:solidFill>
          <a:ln w="9525" cap="flat" cmpd="sng" algn="ctr">
            <a:solidFill>
              <a:srgbClr val="183C6C"/>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solidFill>
                  <a:schemeClr val="bg1">
                    <a:lumMod val="95000"/>
                  </a:schemeClr>
                </a:solidFill>
                <a:latin typeface="Calibri" panose="020F0502020204030204" pitchFamily="34" charset="0"/>
                <a:ea typeface="Calibri" panose="020F0502020204030204" pitchFamily="34" charset="0"/>
                <a:cs typeface="Calibri" panose="020F0502020204030204" pitchFamily="34" charset="0"/>
              </a:rPr>
              <a:t>Enhance Relations with European Institutions</a:t>
            </a:r>
            <a:endParaRPr kumimoji="0" lang="en-GB" sz="1200" i="0" u="none" strike="noStrike" cap="none" normalizeH="0" baseline="0" dirty="0">
              <a:ln>
                <a:noFill/>
              </a:ln>
              <a:solidFill>
                <a:schemeClr val="bg1">
                  <a:lumMod val="95000"/>
                </a:schemeClr>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0" name="Rectangle: Rounded Corners 9">
            <a:extLst>
              <a:ext uri="{FF2B5EF4-FFF2-40B4-BE49-F238E27FC236}">
                <a16:creationId xmlns:a16="http://schemas.microsoft.com/office/drawing/2014/main" id="{7FD5833E-5B0F-449C-0E89-852743E9BBA9}"/>
              </a:ext>
            </a:extLst>
          </p:cNvPr>
          <p:cNvSpPr/>
          <p:nvPr/>
        </p:nvSpPr>
        <p:spPr bwMode="auto">
          <a:xfrm>
            <a:off x="799545" y="1524175"/>
            <a:ext cx="3512178" cy="294727"/>
          </a:xfrm>
          <a:prstGeom prst="roundRect">
            <a:avLst/>
          </a:prstGeom>
          <a:solidFill>
            <a:srgbClr val="0A81C4"/>
          </a:solidFill>
          <a:ln w="9525" cap="flat" cmpd="sng" algn="ctr">
            <a:solidFill>
              <a:srgbClr val="183C6C"/>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200" dirty="0">
                <a:solidFill>
                  <a:schemeClr val="bg1">
                    <a:lumMod val="95000"/>
                  </a:schemeClr>
                </a:solidFill>
                <a:latin typeface="Calibri" panose="020F0502020204030204" pitchFamily="34" charset="0"/>
                <a:ea typeface="Calibri" panose="020F0502020204030204" pitchFamily="34" charset="0"/>
                <a:cs typeface="Calibri" panose="020F0502020204030204" pitchFamily="34" charset="0"/>
              </a:rPr>
              <a:t>Promote Professionalism</a:t>
            </a:r>
            <a:endParaRPr kumimoji="0" lang="en-GB" sz="1200" i="0" u="none" strike="noStrike" cap="none" normalizeH="0" baseline="0" dirty="0">
              <a:ln>
                <a:noFill/>
              </a:ln>
              <a:solidFill>
                <a:schemeClr val="bg1">
                  <a:lumMod val="95000"/>
                </a:schemeClr>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7" name="Rectangle: Rounded Corners 16">
            <a:extLst>
              <a:ext uri="{FF2B5EF4-FFF2-40B4-BE49-F238E27FC236}">
                <a16:creationId xmlns:a16="http://schemas.microsoft.com/office/drawing/2014/main" id="{3FA5E2A9-1AC1-AB7E-A6E9-73F41BF4F71A}"/>
              </a:ext>
            </a:extLst>
          </p:cNvPr>
          <p:cNvSpPr/>
          <p:nvPr/>
        </p:nvSpPr>
        <p:spPr bwMode="auto">
          <a:xfrm>
            <a:off x="799545" y="1989906"/>
            <a:ext cx="3512178" cy="294727"/>
          </a:xfrm>
          <a:prstGeom prst="roundRect">
            <a:avLst/>
          </a:prstGeom>
          <a:solidFill>
            <a:srgbClr val="0A81C4"/>
          </a:solidFill>
          <a:ln w="9525" cap="flat" cmpd="sng" algn="ctr">
            <a:solidFill>
              <a:srgbClr val="183C6C"/>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200" dirty="0">
                <a:solidFill>
                  <a:schemeClr val="bg1">
                    <a:lumMod val="95000"/>
                  </a:schemeClr>
                </a:solidFill>
                <a:latin typeface="Calibri" panose="020F0502020204030204" pitchFamily="34" charset="0"/>
                <a:ea typeface="Calibri" panose="020F0502020204030204" pitchFamily="34" charset="0"/>
                <a:cs typeface="Calibri" panose="020F0502020204030204" pitchFamily="34" charset="0"/>
              </a:rPr>
              <a:t>Promote a European Community of Actuaries</a:t>
            </a:r>
            <a:endParaRPr kumimoji="0" lang="en-GB" sz="1200" i="0" u="none" strike="noStrike" cap="none" normalizeH="0" baseline="0" dirty="0">
              <a:ln>
                <a:noFill/>
              </a:ln>
              <a:solidFill>
                <a:schemeClr val="bg1">
                  <a:lumMod val="95000"/>
                </a:schemeClr>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8" name="Oval 17">
            <a:extLst>
              <a:ext uri="{FF2B5EF4-FFF2-40B4-BE49-F238E27FC236}">
                <a16:creationId xmlns:a16="http://schemas.microsoft.com/office/drawing/2014/main" id="{F80399A9-6544-758A-99D4-500A8B507AF2}"/>
              </a:ext>
            </a:extLst>
          </p:cNvPr>
          <p:cNvSpPr/>
          <p:nvPr/>
        </p:nvSpPr>
        <p:spPr bwMode="auto">
          <a:xfrm>
            <a:off x="693662" y="964142"/>
            <a:ext cx="218590" cy="218590"/>
          </a:xfrm>
          <a:prstGeom prst="ellipse">
            <a:avLst/>
          </a:prstGeom>
          <a:solidFill>
            <a:srgbClr val="D3BD28"/>
          </a:solidFill>
          <a:ln w="9525" cap="flat" cmpd="sng" algn="ctr">
            <a:solidFill>
              <a:srgbClr val="183C6C"/>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US" sz="1100" dirty="0">
                <a:latin typeface="Calibri" panose="020F0502020204030204" pitchFamily="34" charset="0"/>
                <a:ea typeface="Calibri" panose="020F0502020204030204" pitchFamily="34" charset="0"/>
                <a:cs typeface="Calibri" panose="020F0502020204030204" pitchFamily="34" charset="0"/>
              </a:rPr>
              <a:t>1</a:t>
            </a:r>
            <a:endParaRPr lang="en-GB" sz="1100" dirty="0">
              <a:latin typeface="Calibri" panose="020F0502020204030204" pitchFamily="34" charset="0"/>
              <a:ea typeface="Calibri" panose="020F0502020204030204" pitchFamily="34" charset="0"/>
              <a:cs typeface="Calibri" panose="020F0502020204030204" pitchFamily="34" charset="0"/>
            </a:endParaRPr>
          </a:p>
        </p:txBody>
      </p:sp>
      <p:sp>
        <p:nvSpPr>
          <p:cNvPr id="29" name="Oval 28">
            <a:extLst>
              <a:ext uri="{FF2B5EF4-FFF2-40B4-BE49-F238E27FC236}">
                <a16:creationId xmlns:a16="http://schemas.microsoft.com/office/drawing/2014/main" id="{C2125FD2-B99A-89AB-EC2F-E2871D850A54}"/>
              </a:ext>
            </a:extLst>
          </p:cNvPr>
          <p:cNvSpPr/>
          <p:nvPr/>
        </p:nvSpPr>
        <p:spPr bwMode="auto">
          <a:xfrm>
            <a:off x="690250" y="1433923"/>
            <a:ext cx="218590" cy="218590"/>
          </a:xfrm>
          <a:prstGeom prst="ellipse">
            <a:avLst/>
          </a:prstGeom>
          <a:solidFill>
            <a:srgbClr val="D3BD28"/>
          </a:solidFill>
          <a:ln w="9525" cap="flat" cmpd="sng" algn="ctr">
            <a:solidFill>
              <a:srgbClr val="183C6C"/>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US" sz="1100" dirty="0">
                <a:latin typeface="Calibri" panose="020F0502020204030204" pitchFamily="34" charset="0"/>
                <a:ea typeface="Calibri" panose="020F0502020204030204" pitchFamily="34" charset="0"/>
                <a:cs typeface="Calibri" panose="020F0502020204030204" pitchFamily="34" charset="0"/>
              </a:rPr>
              <a:t>2</a:t>
            </a:r>
            <a:endParaRPr lang="en-GB" sz="1100" dirty="0">
              <a:latin typeface="Calibri" panose="020F0502020204030204" pitchFamily="34" charset="0"/>
              <a:ea typeface="Calibri" panose="020F0502020204030204" pitchFamily="34" charset="0"/>
              <a:cs typeface="Calibri" panose="020F0502020204030204" pitchFamily="34" charset="0"/>
            </a:endParaRPr>
          </a:p>
        </p:txBody>
      </p:sp>
      <p:sp>
        <p:nvSpPr>
          <p:cNvPr id="30" name="Oval 29">
            <a:extLst>
              <a:ext uri="{FF2B5EF4-FFF2-40B4-BE49-F238E27FC236}">
                <a16:creationId xmlns:a16="http://schemas.microsoft.com/office/drawing/2014/main" id="{C6693CE7-3148-1932-3133-AD523E39AA56}"/>
              </a:ext>
            </a:extLst>
          </p:cNvPr>
          <p:cNvSpPr/>
          <p:nvPr/>
        </p:nvSpPr>
        <p:spPr bwMode="auto">
          <a:xfrm>
            <a:off x="690250" y="1891936"/>
            <a:ext cx="218590" cy="218590"/>
          </a:xfrm>
          <a:prstGeom prst="ellipse">
            <a:avLst/>
          </a:prstGeom>
          <a:solidFill>
            <a:srgbClr val="D3BD28"/>
          </a:solidFill>
          <a:ln w="9525" cap="flat" cmpd="sng" algn="ctr">
            <a:solidFill>
              <a:srgbClr val="183C6C"/>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US" sz="1100" dirty="0">
                <a:latin typeface="Calibri" panose="020F0502020204030204" pitchFamily="34" charset="0"/>
                <a:ea typeface="Calibri" panose="020F0502020204030204" pitchFamily="34" charset="0"/>
                <a:cs typeface="Calibri" panose="020F0502020204030204" pitchFamily="34" charset="0"/>
              </a:rPr>
              <a:t>3</a:t>
            </a:r>
            <a:endParaRPr lang="en-GB" sz="1100" dirty="0">
              <a:latin typeface="Calibri" panose="020F0502020204030204" pitchFamily="34" charset="0"/>
              <a:ea typeface="Calibri" panose="020F0502020204030204" pitchFamily="34" charset="0"/>
              <a:cs typeface="Calibri" panose="020F0502020204030204" pitchFamily="34" charset="0"/>
            </a:endParaRPr>
          </a:p>
        </p:txBody>
      </p:sp>
      <p:sp>
        <p:nvSpPr>
          <p:cNvPr id="31" name="TextBox 30">
            <a:extLst>
              <a:ext uri="{FF2B5EF4-FFF2-40B4-BE49-F238E27FC236}">
                <a16:creationId xmlns:a16="http://schemas.microsoft.com/office/drawing/2014/main" id="{AA9A5195-C2A5-0991-774C-5BD9535BDFE3}"/>
              </a:ext>
            </a:extLst>
          </p:cNvPr>
          <p:cNvSpPr txBox="1"/>
          <p:nvPr/>
        </p:nvSpPr>
        <p:spPr>
          <a:xfrm>
            <a:off x="850103" y="674666"/>
            <a:ext cx="5138330" cy="307777"/>
          </a:xfrm>
          <a:prstGeom prst="rect">
            <a:avLst/>
          </a:prstGeom>
          <a:noFill/>
        </p:spPr>
        <p:txBody>
          <a:bodyPr wrap="none" rtlCol="0">
            <a:spAutoFit/>
          </a:bodyPr>
          <a:lstStyle/>
          <a:p>
            <a:r>
              <a:rPr lang="en-GB" sz="1400" b="1" dirty="0">
                <a:solidFill>
                  <a:srgbClr val="114372"/>
                </a:solidFill>
                <a:latin typeface="Calibri" panose="020F0502020204030204" pitchFamily="34" charset="0"/>
                <a:ea typeface="Calibri" panose="020F0502020204030204" pitchFamily="34" charset="0"/>
                <a:cs typeface="Calibri" panose="020F0502020204030204" pitchFamily="34" charset="0"/>
              </a:rPr>
              <a:t>Strategic Objectives 			Vision statement</a:t>
            </a:r>
          </a:p>
        </p:txBody>
      </p:sp>
      <p:sp>
        <p:nvSpPr>
          <p:cNvPr id="32" name="TextBox 31">
            <a:extLst>
              <a:ext uri="{FF2B5EF4-FFF2-40B4-BE49-F238E27FC236}">
                <a16:creationId xmlns:a16="http://schemas.microsoft.com/office/drawing/2014/main" id="{571D13EE-FB97-4EDA-1468-104B652B9425}"/>
              </a:ext>
            </a:extLst>
          </p:cNvPr>
          <p:cNvSpPr txBox="1"/>
          <p:nvPr/>
        </p:nvSpPr>
        <p:spPr>
          <a:xfrm>
            <a:off x="4417606" y="976130"/>
            <a:ext cx="4151285" cy="1107996"/>
          </a:xfrm>
          <a:prstGeom prst="rect">
            <a:avLst/>
          </a:prstGeom>
          <a:noFill/>
        </p:spPr>
        <p:txBody>
          <a:bodyPr wrap="square">
            <a:spAutoFit/>
          </a:bodyPr>
          <a:lstStyle/>
          <a:p>
            <a:pPr marL="90488" lvl="1">
              <a:spcAft>
                <a:spcPts val="900"/>
              </a:spcAft>
            </a:pPr>
            <a:r>
              <a:rPr lang="en-GB" sz="1100" i="1"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The vision of the AAE is for actuaries throughout Europe to be recognised as the leading quantitative professional advisers in financial services, risk management and social protection, contributing to the well‐being of society, and for European institutions to recognise the valuable role that the AAE plays as a leading source of advice on actuarial and related issues.</a:t>
            </a:r>
          </a:p>
        </p:txBody>
      </p:sp>
    </p:spTree>
    <p:extLst>
      <p:ext uri="{BB962C8B-B14F-4D97-AF65-F5344CB8AC3E}">
        <p14:creationId xmlns:p14="http://schemas.microsoft.com/office/powerpoint/2010/main" val="3525885132"/>
      </p:ext>
    </p:extLst>
  </p:cSld>
  <p:clrMapOvr>
    <a:masterClrMapping/>
  </p:clrMapOvr>
  <p:transition spd="med">
    <p:pull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EE5C16-92B8-42AA-D749-E6097690055E}"/>
              </a:ext>
            </a:extLst>
          </p:cNvPr>
          <p:cNvSpPr>
            <a:spLocks noGrp="1"/>
          </p:cNvSpPr>
          <p:nvPr>
            <p:ph type="title"/>
          </p:nvPr>
        </p:nvSpPr>
        <p:spPr/>
        <p:txBody>
          <a:bodyPr/>
          <a:lstStyle/>
          <a:p>
            <a:r>
              <a:rPr lang="en-US" dirty="0"/>
              <a:t>For discussion </a:t>
            </a:r>
            <a:endParaRPr lang="bg-BG" dirty="0"/>
          </a:p>
        </p:txBody>
      </p:sp>
      <p:sp>
        <p:nvSpPr>
          <p:cNvPr id="3" name="Slide Number Placeholder 2">
            <a:extLst>
              <a:ext uri="{FF2B5EF4-FFF2-40B4-BE49-F238E27FC236}">
                <a16:creationId xmlns:a16="http://schemas.microsoft.com/office/drawing/2014/main" id="{CC6D9B71-1D8D-A9EA-B7F6-A961B909893B}"/>
              </a:ext>
            </a:extLst>
          </p:cNvPr>
          <p:cNvSpPr>
            <a:spLocks noGrp="1"/>
          </p:cNvSpPr>
          <p:nvPr>
            <p:ph type="sldNum" sz="quarter" idx="10"/>
          </p:nvPr>
        </p:nvSpPr>
        <p:spPr/>
        <p:txBody>
          <a:bodyPr/>
          <a:lstStyle/>
          <a:p>
            <a:fld id="{306CB06F-8D94-B64C-AC66-62AFBAF0736E}" type="slidenum">
              <a:rPr lang="nl-NL" smtClean="0"/>
              <a:pPr/>
              <a:t>6</a:t>
            </a:fld>
            <a:endParaRPr lang="nl-NL" dirty="0"/>
          </a:p>
        </p:txBody>
      </p:sp>
      <p:sp>
        <p:nvSpPr>
          <p:cNvPr id="4" name="Content Placeholder 3">
            <a:extLst>
              <a:ext uri="{FF2B5EF4-FFF2-40B4-BE49-F238E27FC236}">
                <a16:creationId xmlns:a16="http://schemas.microsoft.com/office/drawing/2014/main" id="{4D94270D-E26F-6579-8A2E-7EC113EE470E}"/>
              </a:ext>
            </a:extLst>
          </p:cNvPr>
          <p:cNvSpPr>
            <a:spLocks noGrp="1"/>
          </p:cNvSpPr>
          <p:nvPr>
            <p:ph sz="quarter" idx="12"/>
          </p:nvPr>
        </p:nvSpPr>
        <p:spPr>
          <a:xfrm>
            <a:off x="378619" y="1001418"/>
            <a:ext cx="8165306" cy="3855329"/>
          </a:xfrm>
        </p:spPr>
        <p:txBody>
          <a:bodyPr/>
          <a:lstStyle/>
          <a:p>
            <a:r>
              <a:rPr lang="en-US" sz="1800" b="1" i="0" u="none" strike="noStrike" baseline="0" dirty="0">
                <a:solidFill>
                  <a:srgbClr val="173B6C"/>
                </a:solidFill>
                <a:latin typeface="Calibri" panose="020F0502020204030204" pitchFamily="34" charset="0"/>
              </a:rPr>
              <a:t>Pillar 1- Development of the Actuarial Profession </a:t>
            </a:r>
            <a:r>
              <a:rPr lang="en-US" sz="1800" b="1" i="0" u="none" strike="noStrike" baseline="0" dirty="0">
                <a:solidFill>
                  <a:srgbClr val="114371"/>
                </a:solidFill>
                <a:latin typeface="Calibri" panose="020F0502020204030204" pitchFamily="34" charset="0"/>
              </a:rPr>
              <a:t>in traditional areas and wider fields</a:t>
            </a:r>
            <a:r>
              <a:rPr lang="en-US" sz="1800" b="0" i="0" u="none" strike="noStrike" baseline="0" dirty="0">
                <a:solidFill>
                  <a:srgbClr val="114371"/>
                </a:solidFill>
                <a:latin typeface="Calibri" panose="020F0502020204030204" pitchFamily="34" charset="0"/>
              </a:rPr>
              <a:t> </a:t>
            </a:r>
          </a:p>
          <a:p>
            <a:r>
              <a:rPr lang="en-US" dirty="0">
                <a:solidFill>
                  <a:srgbClr val="114371"/>
                </a:solidFill>
                <a:latin typeface="Calibri" panose="020F0502020204030204" pitchFamily="34" charset="0"/>
              </a:rPr>
              <a:t>	</a:t>
            </a:r>
            <a:r>
              <a:rPr lang="en-US" dirty="0">
                <a:solidFill>
                  <a:srgbClr val="173B6C"/>
                </a:solidFill>
                <a:latin typeface="Calibri" panose="020F0502020204030204" pitchFamily="34" charset="0"/>
              </a:rPr>
              <a:t>Maintain Core areas: </a:t>
            </a:r>
          </a:p>
          <a:p>
            <a:r>
              <a:rPr lang="en-US" dirty="0">
                <a:solidFill>
                  <a:srgbClr val="173B6C"/>
                </a:solidFill>
                <a:latin typeface="Calibri" panose="020F0502020204030204" pitchFamily="34" charset="0"/>
              </a:rPr>
              <a:t>		Pensions, including IORP II reviews, Consumer Protection, PTS …</a:t>
            </a:r>
          </a:p>
          <a:p>
            <a:r>
              <a:rPr lang="en-US" sz="1800" b="1" i="0" u="none" strike="noStrike" baseline="0" dirty="0">
                <a:solidFill>
                  <a:srgbClr val="173B6C"/>
                </a:solidFill>
                <a:latin typeface="Calibri" panose="020F0502020204030204" pitchFamily="34" charset="0"/>
              </a:rPr>
              <a:t>Pillar 2 </a:t>
            </a:r>
            <a:r>
              <a:rPr lang="en-US" dirty="0">
                <a:solidFill>
                  <a:srgbClr val="173B6C"/>
                </a:solidFill>
                <a:latin typeface="Calibri" panose="020F0502020204030204" pitchFamily="34" charset="0"/>
              </a:rPr>
              <a:t>– Relations with Stakeholders (regular meetings; webinars; OPSG’ member..)</a:t>
            </a:r>
            <a:endParaRPr lang="en-US" sz="1800" b="1" i="0" u="none" strike="noStrike" baseline="0" dirty="0">
              <a:solidFill>
                <a:srgbClr val="173B6C"/>
              </a:solidFill>
              <a:latin typeface="Calibri" panose="020F0502020204030204" pitchFamily="34" charset="0"/>
            </a:endParaRPr>
          </a:p>
          <a:p>
            <a:r>
              <a:rPr lang="en-US" sz="1800" b="1" i="0" u="none" strike="noStrike" baseline="0" dirty="0">
                <a:solidFill>
                  <a:srgbClr val="173B6C"/>
                </a:solidFill>
                <a:latin typeface="Calibri" panose="020F0502020204030204" pitchFamily="34" charset="0"/>
              </a:rPr>
              <a:t>Pillar 3 </a:t>
            </a:r>
            <a:r>
              <a:rPr lang="en-US" dirty="0">
                <a:solidFill>
                  <a:srgbClr val="173B6C"/>
                </a:solidFill>
                <a:latin typeface="Calibri" panose="020F0502020204030204" pitchFamily="34" charset="0"/>
              </a:rPr>
              <a:t>- </a:t>
            </a:r>
            <a:r>
              <a:rPr lang="en-US" sz="1800" b="1" i="0" u="none" strike="noStrike" baseline="0" dirty="0">
                <a:solidFill>
                  <a:srgbClr val="173B6C"/>
                </a:solidFill>
                <a:latin typeface="Calibri" panose="020F0502020204030204" pitchFamily="34" charset="0"/>
              </a:rPr>
              <a:t>Lifelong Learning and Exchange of Ideas </a:t>
            </a:r>
          </a:p>
          <a:p>
            <a:r>
              <a:rPr lang="en-US" dirty="0">
                <a:solidFill>
                  <a:srgbClr val="173B6C"/>
                </a:solidFill>
                <a:latin typeface="Calibri" panose="020F0502020204030204" pitchFamily="34" charset="0"/>
              </a:rPr>
              <a:t>		IORP II reviews, Consumer Protection, PTS</a:t>
            </a:r>
          </a:p>
          <a:p>
            <a:r>
              <a:rPr lang="en-US" sz="1800" b="1" i="0" u="none" strike="noStrike" baseline="0" dirty="0">
                <a:solidFill>
                  <a:srgbClr val="173B6C"/>
                </a:solidFill>
                <a:latin typeface="Calibri" panose="020F0502020204030204" pitchFamily="34" charset="0"/>
              </a:rPr>
              <a:t>Pillar 4 </a:t>
            </a:r>
            <a:r>
              <a:rPr lang="en-US" sz="1800" b="0" i="0" u="none" strike="noStrike" baseline="0" dirty="0">
                <a:solidFill>
                  <a:srgbClr val="173B6C"/>
                </a:solidFill>
                <a:latin typeface="Calibri" panose="020F0502020204030204" pitchFamily="34" charset="0"/>
              </a:rPr>
              <a:t>	</a:t>
            </a:r>
            <a:r>
              <a:rPr lang="en-US" sz="1800" b="1" i="0" u="none" strike="noStrike" baseline="0" dirty="0">
                <a:solidFill>
                  <a:srgbClr val="173B6C"/>
                </a:solidFill>
                <a:latin typeface="Calibri" panose="020F0502020204030204" pitchFamily="34" charset="0"/>
              </a:rPr>
              <a:t>Setting Guidance and Standards for the Actuarial Profession </a:t>
            </a:r>
            <a:r>
              <a:rPr lang="en-US" sz="1800" b="0" i="0" u="none" strike="noStrike" baseline="0" dirty="0">
                <a:solidFill>
                  <a:srgbClr val="173B6C"/>
                </a:solidFill>
                <a:latin typeface="Calibri" panose="020F0502020204030204" pitchFamily="34" charset="0"/>
              </a:rPr>
              <a:t>	</a:t>
            </a:r>
          </a:p>
          <a:p>
            <a:r>
              <a:rPr lang="en-US" dirty="0">
                <a:solidFill>
                  <a:srgbClr val="173B6C"/>
                </a:solidFill>
                <a:latin typeface="Calibri" panose="020F0502020204030204" pitchFamily="34" charset="0"/>
              </a:rPr>
              <a:t>	Review of EAN on IORPs – every 5 years</a:t>
            </a:r>
          </a:p>
          <a:p>
            <a:r>
              <a:rPr lang="en-US" dirty="0">
                <a:solidFill>
                  <a:srgbClr val="173B6C"/>
                </a:solidFill>
                <a:latin typeface="Calibri" panose="020F0502020204030204" pitchFamily="34" charset="0"/>
              </a:rPr>
              <a:t>	IORP Stress Test preparation</a:t>
            </a:r>
          </a:p>
          <a:p>
            <a:endParaRPr lang="en-US" sz="1800" b="0" i="0" u="none" strike="noStrike" baseline="0" dirty="0">
              <a:solidFill>
                <a:srgbClr val="173B6C"/>
              </a:solidFill>
              <a:latin typeface="Calibri" panose="020F0502020204030204" pitchFamily="34" charset="0"/>
            </a:endParaRPr>
          </a:p>
          <a:p>
            <a:endParaRPr lang="en-US" sz="1800" b="0" i="0" u="none" strike="noStrike" baseline="0" dirty="0">
              <a:solidFill>
                <a:srgbClr val="173B6C"/>
              </a:solidFill>
              <a:latin typeface="Calibri" panose="020F0502020204030204" pitchFamily="34" charset="0"/>
            </a:endParaRPr>
          </a:p>
          <a:p>
            <a:r>
              <a:rPr lang="en-US" sz="1800" b="0" i="0" u="none" strike="noStrike" baseline="0" dirty="0">
                <a:solidFill>
                  <a:srgbClr val="173B6C"/>
                </a:solidFill>
                <a:latin typeface="Calibri" panose="020F0502020204030204" pitchFamily="34" charset="0"/>
              </a:rPr>
              <a:t>	</a:t>
            </a:r>
          </a:p>
          <a:p>
            <a:endParaRPr lang="en-US" sz="1800" b="0" i="0" u="none" strike="noStrike" baseline="0" dirty="0">
              <a:solidFill>
                <a:srgbClr val="173B6C"/>
              </a:solidFill>
              <a:latin typeface="Calibri" panose="020F0502020204030204" pitchFamily="34" charset="0"/>
            </a:endParaRPr>
          </a:p>
          <a:p>
            <a:endParaRPr lang="en-US" dirty="0"/>
          </a:p>
          <a:p>
            <a:endParaRPr lang="en-US" dirty="0"/>
          </a:p>
          <a:p>
            <a:endParaRPr lang="bg-BG" dirty="0"/>
          </a:p>
        </p:txBody>
      </p:sp>
    </p:spTree>
    <p:extLst>
      <p:ext uri="{BB962C8B-B14F-4D97-AF65-F5344CB8AC3E}">
        <p14:creationId xmlns:p14="http://schemas.microsoft.com/office/powerpoint/2010/main" val="47858537"/>
      </p:ext>
    </p:extLst>
  </p:cSld>
  <p:clrMapOvr>
    <a:masterClrMapping/>
  </p:clrMapOvr>
  <p:transition spd="med">
    <p:pull dir="d"/>
  </p:transition>
</p:sld>
</file>

<file path=ppt/theme/theme1.xml><?xml version="1.0" encoding="utf-8"?>
<a:theme xmlns:a="http://schemas.openxmlformats.org/drawingml/2006/main" name="Diamodel AAE">
  <a:themeElements>
    <a:clrScheme name="Aangepast 30">
      <a:dk1>
        <a:srgbClr val="183C6C"/>
      </a:dk1>
      <a:lt1>
        <a:srgbClr val="FFFFFF"/>
      </a:lt1>
      <a:dk2>
        <a:srgbClr val="163C6C"/>
      </a:dk2>
      <a:lt2>
        <a:srgbClr val="F1F8FC"/>
      </a:lt2>
      <a:accent1>
        <a:srgbClr val="007BBD"/>
      </a:accent1>
      <a:accent2>
        <a:srgbClr val="751428"/>
      </a:accent2>
      <a:accent3>
        <a:srgbClr val="A2BE19"/>
      </a:accent3>
      <a:accent4>
        <a:srgbClr val="D6BC00"/>
      </a:accent4>
      <a:accent5>
        <a:srgbClr val="1C3B6A"/>
      </a:accent5>
      <a:accent6>
        <a:srgbClr val="D88447"/>
      </a:accent6>
      <a:hlink>
        <a:srgbClr val="007BBD"/>
      </a:hlink>
      <a:folHlink>
        <a:srgbClr val="1B3C6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ＭＳ Ｐゴシック" charset="0"/>
          </a:defRPr>
        </a:defPPr>
      </a:lstStyle>
    </a:lnDef>
  </a:objectDefaults>
  <a:extraClrSchemeLst>
    <a:extraClrScheme>
      <a:clrScheme name="HN-pp-template 1">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HN-pp-template 2">
        <a:dk1>
          <a:srgbClr val="0E4133"/>
        </a:dk1>
        <a:lt1>
          <a:srgbClr val="FFFFFF"/>
        </a:lt1>
        <a:dk2>
          <a:srgbClr val="93B82B"/>
        </a:dk2>
        <a:lt2>
          <a:srgbClr val="9F9F9F"/>
        </a:lt2>
        <a:accent1>
          <a:srgbClr val="E4E4E4"/>
        </a:accent1>
        <a:accent2>
          <a:srgbClr val="B6CB90"/>
        </a:accent2>
        <a:accent3>
          <a:srgbClr val="FFFFFF"/>
        </a:accent3>
        <a:accent4>
          <a:srgbClr val="0A362A"/>
        </a:accent4>
        <a:accent5>
          <a:srgbClr val="EFEFEF"/>
        </a:accent5>
        <a:accent6>
          <a:srgbClr val="A5B882"/>
        </a:accent6>
        <a:hlink>
          <a:srgbClr val="93B82B"/>
        </a:hlink>
        <a:folHlink>
          <a:srgbClr val="A46322"/>
        </a:folHlink>
      </a:clrScheme>
      <a:clrMap bg1="lt1" tx1="dk1" bg2="lt2" tx2="dk2" accent1="accent1" accent2="accent2" accent3="accent3" accent4="accent4" accent5="accent5" accent6="accent6" hlink="hlink" folHlink="folHlink"/>
    </a:extraClrScheme>
    <a:extraClrScheme>
      <a:clrScheme name="HN-pp-template 3">
        <a:dk1>
          <a:srgbClr val="0E4133"/>
        </a:dk1>
        <a:lt1>
          <a:srgbClr val="FFFFFF"/>
        </a:lt1>
        <a:dk2>
          <a:srgbClr val="D06000"/>
        </a:dk2>
        <a:lt2>
          <a:srgbClr val="9F9F9F"/>
        </a:lt2>
        <a:accent1>
          <a:srgbClr val="E4E4E4"/>
        </a:accent1>
        <a:accent2>
          <a:srgbClr val="B6CB90"/>
        </a:accent2>
        <a:accent3>
          <a:srgbClr val="FFFFFF"/>
        </a:accent3>
        <a:accent4>
          <a:srgbClr val="0A362A"/>
        </a:accent4>
        <a:accent5>
          <a:srgbClr val="EFEFEF"/>
        </a:accent5>
        <a:accent6>
          <a:srgbClr val="A5B882"/>
        </a:accent6>
        <a:hlink>
          <a:srgbClr val="93B82B"/>
        </a:hlink>
        <a:folHlink>
          <a:srgbClr val="A4632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64b6916b-2efa-4a19-bfb1-ec12929a6a78" xsi:nil="true"/>
    <lcf76f155ced4ddcb4097134ff3c332f xmlns="6e554ec1-3ae5-4bd9-b44c-b73501c1c5ed">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B4848F65AB7EE43A61EE39294F0F6C7" ma:contentTypeVersion="16" ma:contentTypeDescription="Create a new document." ma:contentTypeScope="" ma:versionID="d22e6c2e2ca8f4e7c06a7c04262fbc0f">
  <xsd:schema xmlns:xsd="http://www.w3.org/2001/XMLSchema" xmlns:xs="http://www.w3.org/2001/XMLSchema" xmlns:p="http://schemas.microsoft.com/office/2006/metadata/properties" xmlns:ns2="6e554ec1-3ae5-4bd9-b44c-b73501c1c5ed" xmlns:ns3="64b6916b-2efa-4a19-bfb1-ec12929a6a78" targetNamespace="http://schemas.microsoft.com/office/2006/metadata/properties" ma:root="true" ma:fieldsID="34a7dcf413d3bdccc43645c7a75cb165" ns2:_="" ns3:_="">
    <xsd:import namespace="6e554ec1-3ae5-4bd9-b44c-b73501c1c5ed"/>
    <xsd:import namespace="64b6916b-2efa-4a19-bfb1-ec12929a6a7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e554ec1-3ae5-4bd9-b44c-b73501c1c5e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055f5266-3555-4728-8403-0e4d19484a62"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4b6916b-2efa-4a19-bfb1-ec12929a6a78"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17" nillable="true" ma:displayName="Taxonomy Catch All Column" ma:hidden="true" ma:list="{c37671bf-985e-47cc-973d-cf776471c3af}" ma:internalName="TaxCatchAll" ma:showField="CatchAllData" ma:web="64b6916b-2efa-4a19-bfb1-ec12929a6a7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9E2D550-E643-4755-9DA7-DF36F6DA2ABC}">
  <ds:schemaRefs>
    <ds:schemaRef ds:uri="http://schemas.microsoft.com/sharepoint/v3/contenttype/forms"/>
  </ds:schemaRefs>
</ds:datastoreItem>
</file>

<file path=customXml/itemProps2.xml><?xml version="1.0" encoding="utf-8"?>
<ds:datastoreItem xmlns:ds="http://schemas.openxmlformats.org/officeDocument/2006/customXml" ds:itemID="{31C00FEC-CE88-4232-BF30-3DC55485FEB1}">
  <ds:schemaRefs>
    <ds:schemaRef ds:uri="http://schemas.openxmlformats.org/package/2006/metadata/core-properties"/>
    <ds:schemaRef ds:uri="6e554ec1-3ae5-4bd9-b44c-b73501c1c5ed"/>
    <ds:schemaRef ds:uri="http://purl.org/dc/terms/"/>
    <ds:schemaRef ds:uri="http://schemas.microsoft.com/office/infopath/2007/PartnerControls"/>
    <ds:schemaRef ds:uri="http://schemas.microsoft.com/office/2006/documentManagement/types"/>
    <ds:schemaRef ds:uri="64b6916b-2efa-4a19-bfb1-ec12929a6a78"/>
    <ds:schemaRef ds:uri="http://purl.org/dc/elements/1.1/"/>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5301E5C2-01D4-4686-9AC8-CC662DD93B30}">
  <ds:schemaRefs>
    <ds:schemaRef ds:uri="64b6916b-2efa-4a19-bfb1-ec12929a6a78"/>
    <ds:schemaRef ds:uri="6e554ec1-3ae5-4bd9-b44c-b73501c1c5e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126</TotalTime>
  <Words>540</Words>
  <Application>Microsoft Office PowerPoint</Application>
  <PresentationFormat>On-screen Show (16:9)</PresentationFormat>
  <Paragraphs>77</Paragraphs>
  <Slides>6</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6</vt:i4>
      </vt:variant>
    </vt:vector>
  </HeadingPairs>
  <TitlesOfParts>
    <vt:vector size="17" baseType="lpstr">
      <vt:lpstr>Amerigo BT</vt:lpstr>
      <vt:lpstr>Arial</vt:lpstr>
      <vt:lpstr>Arial Bold</vt:lpstr>
      <vt:lpstr>Arial Regular</vt:lpstr>
      <vt:lpstr>Calibri</vt:lpstr>
      <vt:lpstr>Calibri Normaal</vt:lpstr>
      <vt:lpstr>Courier New</vt:lpstr>
      <vt:lpstr>Times</vt:lpstr>
      <vt:lpstr>Trebuchet MS</vt:lpstr>
      <vt:lpstr>Verdana</vt:lpstr>
      <vt:lpstr>Diamodel AAE</vt:lpstr>
      <vt:lpstr>AAE Pensions Committee</vt:lpstr>
      <vt:lpstr>Role and Responsibilities of the Pension Co.</vt:lpstr>
      <vt:lpstr>Pensions Committee – Structure </vt:lpstr>
      <vt:lpstr>Pensions Committee – Upcoming topics</vt:lpstr>
      <vt:lpstr>PowerPoint Presentation</vt:lpstr>
      <vt:lpstr>For discussion </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subject/>
  <dc:creator>Linda van den Akker</dc:creator>
  <cp:keywords/>
  <dc:description/>
  <cp:lastModifiedBy>Tatiana Bitunska</cp:lastModifiedBy>
  <cp:revision>150</cp:revision>
  <dcterms:created xsi:type="dcterms:W3CDTF">2017-04-07T11:37:20Z</dcterms:created>
  <dcterms:modified xsi:type="dcterms:W3CDTF">2025-03-25T12:39:41Z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0x0101009B4848F65AB7EE43A61EE39294F0F6C7</vt:lpwstr>
  </property>
  <property fmtid="{D5CDD505-2E9C-101B-9397-08002B2CF9AE}" pid="3" name="MediaServiceImageTags">
    <vt:lpwstr/>
  </property>
</Properties>
</file>