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2C0C91-4BC0-4EEC-ABC3-18C928418883}" v="15" dt="2025-10-21T18:34:20.6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404" autoAdjust="0"/>
  </p:normalViewPr>
  <p:slideViewPr>
    <p:cSldViewPr snapToGrid="0">
      <p:cViewPr varScale="1">
        <p:scale>
          <a:sx n="71" d="100"/>
          <a:sy n="71" d="100"/>
        </p:scale>
        <p:origin x="4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LLAUDIN Matthias" userId="c8d985d7-0267-462d-b9a4-b397a6a7a057" providerId="ADAL" clId="{6E2C0C91-4BC0-4EEC-ABC3-18C928418883}"/>
    <pc:docChg chg="undo custSel modSld">
      <pc:chgData name="PILLAUDIN Matthias" userId="c8d985d7-0267-462d-b9a4-b397a6a7a057" providerId="ADAL" clId="{6E2C0C91-4BC0-4EEC-ABC3-18C928418883}" dt="2025-10-21T18:34:45.370" v="881" actId="1035"/>
      <pc:docMkLst>
        <pc:docMk/>
      </pc:docMkLst>
      <pc:sldChg chg="addSp delSp modSp mod">
        <pc:chgData name="PILLAUDIN Matthias" userId="c8d985d7-0267-462d-b9a4-b397a6a7a057" providerId="ADAL" clId="{6E2C0C91-4BC0-4EEC-ABC3-18C928418883}" dt="2025-10-21T18:34:45.370" v="881" actId="1035"/>
        <pc:sldMkLst>
          <pc:docMk/>
          <pc:sldMk cId="960305409" sldId="258"/>
        </pc:sldMkLst>
        <pc:spChg chg="mod">
          <ac:chgData name="PILLAUDIN Matthias" userId="c8d985d7-0267-462d-b9a4-b397a6a7a057" providerId="ADAL" clId="{6E2C0C91-4BC0-4EEC-ABC3-18C928418883}" dt="2025-10-21T18:26:17.922" v="445" actId="208"/>
          <ac:spMkLst>
            <pc:docMk/>
            <pc:sldMk cId="960305409" sldId="258"/>
            <ac:spMk id="2" creationId="{233D7BD7-B96D-4BD2-C816-6F4B0B84121E}"/>
          </ac:spMkLst>
        </pc:spChg>
        <pc:spChg chg="mod">
          <ac:chgData name="PILLAUDIN Matthias" userId="c8d985d7-0267-462d-b9a4-b397a6a7a057" providerId="ADAL" clId="{6E2C0C91-4BC0-4EEC-ABC3-18C928418883}" dt="2025-10-21T18:28:12.076" v="466" actId="14100"/>
          <ac:spMkLst>
            <pc:docMk/>
            <pc:sldMk cId="960305409" sldId="258"/>
            <ac:spMk id="3" creationId="{00CC0211-47C6-D7C6-D8D1-37AAED60CEA6}"/>
          </ac:spMkLst>
        </pc:spChg>
        <pc:spChg chg="mod">
          <ac:chgData name="PILLAUDIN Matthias" userId="c8d985d7-0267-462d-b9a4-b397a6a7a057" providerId="ADAL" clId="{6E2C0C91-4BC0-4EEC-ABC3-18C928418883}" dt="2025-10-21T18:33:59.308" v="867" actId="20577"/>
          <ac:spMkLst>
            <pc:docMk/>
            <pc:sldMk cId="960305409" sldId="258"/>
            <ac:spMk id="4" creationId="{CEF2572D-D5C1-DB5F-FB0C-EB27490AB94F}"/>
          </ac:spMkLst>
        </pc:spChg>
        <pc:spChg chg="del mod">
          <ac:chgData name="PILLAUDIN Matthias" userId="c8d985d7-0267-462d-b9a4-b397a6a7a057" providerId="ADAL" clId="{6E2C0C91-4BC0-4EEC-ABC3-18C928418883}" dt="2025-10-21T18:19:32.353" v="306" actId="478"/>
          <ac:spMkLst>
            <pc:docMk/>
            <pc:sldMk cId="960305409" sldId="258"/>
            <ac:spMk id="5" creationId="{AF860D01-136F-B2F7-FAC9-79A8C5317558}"/>
          </ac:spMkLst>
        </pc:spChg>
        <pc:spChg chg="del mod">
          <ac:chgData name="PILLAUDIN Matthias" userId="c8d985d7-0267-462d-b9a4-b397a6a7a057" providerId="ADAL" clId="{6E2C0C91-4BC0-4EEC-ABC3-18C928418883}" dt="2025-10-21T18:16:15.432" v="109" actId="478"/>
          <ac:spMkLst>
            <pc:docMk/>
            <pc:sldMk cId="960305409" sldId="258"/>
            <ac:spMk id="12" creationId="{96934F60-0968-010A-2455-936E1589A852}"/>
          </ac:spMkLst>
        </pc:spChg>
        <pc:spChg chg="add mod">
          <ac:chgData name="PILLAUDIN Matthias" userId="c8d985d7-0267-462d-b9a4-b397a6a7a057" providerId="ADAL" clId="{6E2C0C91-4BC0-4EEC-ABC3-18C928418883}" dt="2025-10-21T18:28:21.696" v="468" actId="14100"/>
          <ac:spMkLst>
            <pc:docMk/>
            <pc:sldMk cId="960305409" sldId="258"/>
            <ac:spMk id="16" creationId="{D837D3B8-486E-32BE-FFBB-62B7B0C70368}"/>
          </ac:spMkLst>
        </pc:spChg>
        <pc:spChg chg="add del mod">
          <ac:chgData name="PILLAUDIN Matthias" userId="c8d985d7-0267-462d-b9a4-b397a6a7a057" providerId="ADAL" clId="{6E2C0C91-4BC0-4EEC-ABC3-18C928418883}" dt="2025-10-21T18:20:26.184" v="320" actId="478"/>
          <ac:spMkLst>
            <pc:docMk/>
            <pc:sldMk cId="960305409" sldId="258"/>
            <ac:spMk id="21" creationId="{39007799-03CA-5DCC-CE80-5DABB80B66EF}"/>
          </ac:spMkLst>
        </pc:spChg>
        <pc:spChg chg="add del mod">
          <ac:chgData name="PILLAUDIN Matthias" userId="c8d985d7-0267-462d-b9a4-b397a6a7a057" providerId="ADAL" clId="{6E2C0C91-4BC0-4EEC-ABC3-18C928418883}" dt="2025-10-21T18:17:48.830" v="143" actId="478"/>
          <ac:spMkLst>
            <pc:docMk/>
            <pc:sldMk cId="960305409" sldId="258"/>
            <ac:spMk id="24" creationId="{D7AFDED3-DB63-C97A-F871-92BD1C18BF68}"/>
          </ac:spMkLst>
        </pc:spChg>
        <pc:spChg chg="add del mod">
          <ac:chgData name="PILLAUDIN Matthias" userId="c8d985d7-0267-462d-b9a4-b397a6a7a057" providerId="ADAL" clId="{6E2C0C91-4BC0-4EEC-ABC3-18C928418883}" dt="2025-10-21T18:18:06.720" v="163" actId="478"/>
          <ac:spMkLst>
            <pc:docMk/>
            <pc:sldMk cId="960305409" sldId="258"/>
            <ac:spMk id="25" creationId="{8E607362-6C45-D909-FA99-661730D62774}"/>
          </ac:spMkLst>
        </pc:spChg>
        <pc:spChg chg="add del mod">
          <ac:chgData name="PILLAUDIN Matthias" userId="c8d985d7-0267-462d-b9a4-b397a6a7a057" providerId="ADAL" clId="{6E2C0C91-4BC0-4EEC-ABC3-18C928418883}" dt="2025-10-21T18:34:31.440" v="871" actId="115"/>
          <ac:spMkLst>
            <pc:docMk/>
            <pc:sldMk cId="960305409" sldId="258"/>
            <ac:spMk id="37" creationId="{220EB1C2-9B45-3888-4B80-74E17C625E7B}"/>
          </ac:spMkLst>
        </pc:spChg>
        <pc:spChg chg="add mod">
          <ac:chgData name="PILLAUDIN Matthias" userId="c8d985d7-0267-462d-b9a4-b397a6a7a057" providerId="ADAL" clId="{6E2C0C91-4BC0-4EEC-ABC3-18C928418883}" dt="2025-10-21T18:34:45.370" v="881" actId="1035"/>
          <ac:spMkLst>
            <pc:docMk/>
            <pc:sldMk cId="960305409" sldId="258"/>
            <ac:spMk id="59" creationId="{6886998E-6FA8-575E-1E20-B3019013F11E}"/>
          </ac:spMkLst>
        </pc:spChg>
        <pc:spChg chg="mod">
          <ac:chgData name="PILLAUDIN Matthias" userId="c8d985d7-0267-462d-b9a4-b397a6a7a057" providerId="ADAL" clId="{6E2C0C91-4BC0-4EEC-ABC3-18C928418883}" dt="2025-10-21T18:34:38.670" v="872" actId="255"/>
          <ac:spMkLst>
            <pc:docMk/>
            <pc:sldMk cId="960305409" sldId="258"/>
            <ac:spMk id="64" creationId="{B8F25A21-0458-5D20-3EEF-6F96B634F8EA}"/>
          </ac:spMkLst>
        </pc:spChg>
        <pc:spChg chg="mod">
          <ac:chgData name="PILLAUDIN Matthias" userId="c8d985d7-0267-462d-b9a4-b397a6a7a057" providerId="ADAL" clId="{6E2C0C91-4BC0-4EEC-ABC3-18C928418883}" dt="2025-10-21T18:34:45.370" v="881" actId="1035"/>
          <ac:spMkLst>
            <pc:docMk/>
            <pc:sldMk cId="960305409" sldId="258"/>
            <ac:spMk id="66" creationId="{EC2B8414-E85F-7F33-3DBD-54E2E71C28B9}"/>
          </ac:spMkLst>
        </pc:spChg>
        <pc:spChg chg="del mod">
          <ac:chgData name="PILLAUDIN Matthias" userId="c8d985d7-0267-462d-b9a4-b397a6a7a057" providerId="ADAL" clId="{6E2C0C91-4BC0-4EEC-ABC3-18C928418883}" dt="2025-10-21T18:27:31.476" v="455" actId="478"/>
          <ac:spMkLst>
            <pc:docMk/>
            <pc:sldMk cId="960305409" sldId="258"/>
            <ac:spMk id="68" creationId="{3A8AACA9-6A6C-CBE9-4E77-3E8ADF2D4090}"/>
          </ac:spMkLst>
        </pc:spChg>
        <pc:spChg chg="mod">
          <ac:chgData name="PILLAUDIN Matthias" userId="c8d985d7-0267-462d-b9a4-b397a6a7a057" providerId="ADAL" clId="{6E2C0C91-4BC0-4EEC-ABC3-18C928418883}" dt="2025-10-21T18:28:35.488" v="469" actId="403"/>
          <ac:spMkLst>
            <pc:docMk/>
            <pc:sldMk cId="960305409" sldId="258"/>
            <ac:spMk id="69" creationId="{CAEE803D-A323-555D-D604-A0E6C5A4172C}"/>
          </ac:spMkLst>
        </pc:spChg>
        <pc:spChg chg="mod">
          <ac:chgData name="PILLAUDIN Matthias" userId="c8d985d7-0267-462d-b9a4-b397a6a7a057" providerId="ADAL" clId="{6E2C0C91-4BC0-4EEC-ABC3-18C928418883}" dt="2025-10-21T18:26:15.916" v="444" actId="208"/>
          <ac:spMkLst>
            <pc:docMk/>
            <pc:sldMk cId="960305409" sldId="258"/>
            <ac:spMk id="84" creationId="{0B5A01D0-F221-DC64-E190-FF7637DBCF38}"/>
          </ac:spMkLst>
        </pc:spChg>
        <pc:spChg chg="mod">
          <ac:chgData name="PILLAUDIN Matthias" userId="c8d985d7-0267-462d-b9a4-b397a6a7a057" providerId="ADAL" clId="{6E2C0C91-4BC0-4EEC-ABC3-18C928418883}" dt="2025-10-21T18:21:44.256" v="349" actId="14100"/>
          <ac:spMkLst>
            <pc:docMk/>
            <pc:sldMk cId="960305409" sldId="258"/>
            <ac:spMk id="108" creationId="{B8062605-8D60-30B9-BDCC-3E3B24836003}"/>
          </ac:spMkLst>
        </pc:spChg>
        <pc:spChg chg="mod">
          <ac:chgData name="PILLAUDIN Matthias" userId="c8d985d7-0267-462d-b9a4-b397a6a7a057" providerId="ADAL" clId="{6E2C0C91-4BC0-4EEC-ABC3-18C928418883}" dt="2025-10-21T18:26:11.982" v="443" actId="207"/>
          <ac:spMkLst>
            <pc:docMk/>
            <pc:sldMk cId="960305409" sldId="258"/>
            <ac:spMk id="119" creationId="{5B964A29-1D49-A6BB-B4FA-E25B823F740D}"/>
          </ac:spMkLst>
        </pc:spChg>
        <pc:spChg chg="del mod">
          <ac:chgData name="PILLAUDIN Matthias" userId="c8d985d7-0267-462d-b9a4-b397a6a7a057" providerId="ADAL" clId="{6E2C0C91-4BC0-4EEC-ABC3-18C928418883}" dt="2025-10-21T18:27:24.395" v="452" actId="478"/>
          <ac:spMkLst>
            <pc:docMk/>
            <pc:sldMk cId="960305409" sldId="258"/>
            <ac:spMk id="132" creationId="{6A8F36E6-58B3-9CCE-1392-E21E4E7636A8}"/>
          </ac:spMkLst>
        </pc:spChg>
        <pc:spChg chg="del mod">
          <ac:chgData name="PILLAUDIN Matthias" userId="c8d985d7-0267-462d-b9a4-b397a6a7a057" providerId="ADAL" clId="{6E2C0C91-4BC0-4EEC-ABC3-18C928418883}" dt="2025-10-21T18:27:28.748" v="454" actId="478"/>
          <ac:spMkLst>
            <pc:docMk/>
            <pc:sldMk cId="960305409" sldId="258"/>
            <ac:spMk id="141" creationId="{03026777-3D87-CE9D-CF27-D17F7B32059A}"/>
          </ac:spMkLst>
        </pc:spChg>
        <pc:spChg chg="mod">
          <ac:chgData name="PILLAUDIN Matthias" userId="c8d985d7-0267-462d-b9a4-b397a6a7a057" providerId="ADAL" clId="{6E2C0C91-4BC0-4EEC-ABC3-18C928418883}" dt="2025-10-21T18:28:06.996" v="464" actId="1076"/>
          <ac:spMkLst>
            <pc:docMk/>
            <pc:sldMk cId="960305409" sldId="258"/>
            <ac:spMk id="142" creationId="{0EE9F290-499D-1743-D961-60C1EBC059BA}"/>
          </ac:spMkLst>
        </pc:spChg>
        <pc:spChg chg="mod">
          <ac:chgData name="PILLAUDIN Matthias" userId="c8d985d7-0267-462d-b9a4-b397a6a7a057" providerId="ADAL" clId="{6E2C0C91-4BC0-4EEC-ABC3-18C928418883}" dt="2025-10-21T18:23:27.233" v="402" actId="20577"/>
          <ac:spMkLst>
            <pc:docMk/>
            <pc:sldMk cId="960305409" sldId="258"/>
            <ac:spMk id="178" creationId="{B30DAB9B-935D-895F-4AA7-40D466F7CC01}"/>
          </ac:spMkLst>
        </pc:spChg>
        <pc:spChg chg="mod">
          <ac:chgData name="PILLAUDIN Matthias" userId="c8d985d7-0267-462d-b9a4-b397a6a7a057" providerId="ADAL" clId="{6E2C0C91-4BC0-4EEC-ABC3-18C928418883}" dt="2025-10-21T18:34:45.370" v="881" actId="1035"/>
          <ac:spMkLst>
            <pc:docMk/>
            <pc:sldMk cId="960305409" sldId="258"/>
            <ac:spMk id="183" creationId="{980A6C48-7ED9-FE0F-5E71-6E23ABE71A18}"/>
          </ac:spMkLst>
        </pc:spChg>
        <pc:grpChg chg="mod">
          <ac:chgData name="PILLAUDIN Matthias" userId="c8d985d7-0267-462d-b9a4-b397a6a7a057" providerId="ADAL" clId="{6E2C0C91-4BC0-4EEC-ABC3-18C928418883}" dt="2025-10-21T18:21:41.045" v="348" actId="1076"/>
          <ac:grpSpMkLst>
            <pc:docMk/>
            <pc:sldMk cId="960305409" sldId="258"/>
            <ac:grpSpMk id="177" creationId="{102F3DF8-0F7E-3FF0-8F5C-D0FCB41F7DAE}"/>
          </ac:grpSpMkLst>
        </pc:grpChg>
        <pc:cxnChg chg="del mod">
          <ac:chgData name="PILLAUDIN Matthias" userId="c8d985d7-0267-462d-b9a4-b397a6a7a057" providerId="ADAL" clId="{6E2C0C91-4BC0-4EEC-ABC3-18C928418883}" dt="2025-10-21T18:29:06.918" v="480" actId="478"/>
          <ac:cxnSpMkLst>
            <pc:docMk/>
            <pc:sldMk cId="960305409" sldId="258"/>
            <ac:cxnSpMk id="6" creationId="{DC96A4EA-D3E8-936D-F5D9-0327423AF0F0}"/>
          </ac:cxnSpMkLst>
        </pc:cxnChg>
        <pc:cxnChg chg="del mod">
          <ac:chgData name="PILLAUDIN Matthias" userId="c8d985d7-0267-462d-b9a4-b397a6a7a057" providerId="ADAL" clId="{6E2C0C91-4BC0-4EEC-ABC3-18C928418883}" dt="2025-10-21T18:20:23.894" v="319" actId="478"/>
          <ac:cxnSpMkLst>
            <pc:docMk/>
            <pc:sldMk cId="960305409" sldId="258"/>
            <ac:cxnSpMk id="14" creationId="{8ACF82FD-4C0C-6E6D-F7DA-082D80EFA94B}"/>
          </ac:cxnSpMkLst>
        </pc:cxnChg>
        <pc:cxnChg chg="add mod">
          <ac:chgData name="PILLAUDIN Matthias" userId="c8d985d7-0267-462d-b9a4-b397a6a7a057" providerId="ADAL" clId="{6E2C0C91-4BC0-4EEC-ABC3-18C928418883}" dt="2025-10-21T18:28:21.696" v="468" actId="14100"/>
          <ac:cxnSpMkLst>
            <pc:docMk/>
            <pc:sldMk cId="960305409" sldId="258"/>
            <ac:cxnSpMk id="42" creationId="{4E1B2A5E-2612-5314-F73F-A20BEA60AD12}"/>
          </ac:cxnSpMkLst>
        </pc:cxnChg>
        <pc:cxnChg chg="mod">
          <ac:chgData name="PILLAUDIN Matthias" userId="c8d985d7-0267-462d-b9a4-b397a6a7a057" providerId="ADAL" clId="{6E2C0C91-4BC0-4EEC-ABC3-18C928418883}" dt="2025-10-21T18:21:10.308" v="346" actId="1038"/>
          <ac:cxnSpMkLst>
            <pc:docMk/>
            <pc:sldMk cId="960305409" sldId="258"/>
            <ac:cxnSpMk id="116" creationId="{9E82BB93-A2B2-467A-31AA-213B55558360}"/>
          </ac:cxnSpMkLst>
        </pc:cxnChg>
        <pc:cxnChg chg="mod">
          <ac:chgData name="PILLAUDIN Matthias" userId="c8d985d7-0267-462d-b9a4-b397a6a7a057" providerId="ADAL" clId="{6E2C0C91-4BC0-4EEC-ABC3-18C928418883}" dt="2025-10-21T18:28:21.696" v="468" actId="14100"/>
          <ac:cxnSpMkLst>
            <pc:docMk/>
            <pc:sldMk cId="960305409" sldId="258"/>
            <ac:cxnSpMk id="127" creationId="{096A7F98-AA09-BFBE-52BE-80288ACFCBB4}"/>
          </ac:cxnSpMkLst>
        </pc:cxnChg>
        <pc:cxnChg chg="del mod">
          <ac:chgData name="PILLAUDIN Matthias" userId="c8d985d7-0267-462d-b9a4-b397a6a7a057" providerId="ADAL" clId="{6E2C0C91-4BC0-4EEC-ABC3-18C928418883}" dt="2025-10-21T18:27:26.565" v="453" actId="478"/>
          <ac:cxnSpMkLst>
            <pc:docMk/>
            <pc:sldMk cId="960305409" sldId="258"/>
            <ac:cxnSpMk id="135" creationId="{6DB9834B-BAB8-91D2-9B3C-DB1769F85DD2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E6501-6526-23BF-511F-F9C6C9D19D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47F789-8524-C4D7-0826-54254979F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60D0C-6FA3-B723-2578-E426DF646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8DAF-CF83-421B-A1AA-1EC5DD4F5E72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DF776-F2F5-CEDE-DED9-1CD592707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051FB-4613-5C41-3BDB-E121011F7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EAB-33CC-4C38-A4E7-3EBEA6BAE76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671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D9AE8-F9D7-E8AA-E521-0D4C3407C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447F55-0406-835F-5F07-EA6EF8FBE4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C1BA9-EFCF-6110-828B-B7AA0BEC8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8DAF-CF83-421B-A1AA-1EC5DD4F5E72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F7104-6E55-8528-5B7A-C89A8F57D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A81A73-81C2-94C0-C83E-ADD4895DE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EAB-33CC-4C38-A4E7-3EBEA6BAE76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973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70F7DA-BA76-4C94-5721-56669F1D04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1AD4B-7A1B-83A3-4E27-2837AA0DF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1C1B0-0AB0-06F4-D621-D6FEDF223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8DAF-CF83-421B-A1AA-1EC5DD4F5E72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749CD-ABCE-8120-310F-85A182C2D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3A889-0206-511B-5C35-6B8B621EC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EAB-33CC-4C38-A4E7-3EBEA6BAE76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818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FB77A-233C-BFA6-2204-96C246A4E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A2670-1585-301C-2225-D5EDCD23C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55390-3C28-ED22-19D7-5E2BE4941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8DAF-CF83-421B-A1AA-1EC5DD4F5E72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814F8-244F-BE19-E16A-D3AF9EE0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D03E2-6B19-89C2-5E68-6F0D1EB66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EAB-33CC-4C38-A4E7-3EBEA6BAE76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219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D9270-3200-EBB2-1487-FC45A6919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2B202-285B-DD10-1CA9-ECC9DCE50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ED4E1-A5A8-B898-8C1F-8F1861C98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8DAF-CF83-421B-A1AA-1EC5DD4F5E72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9048E-4150-9DBF-D000-0049C1060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2E6E1E-1DD2-6E95-6F49-0E486851C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EAB-33CC-4C38-A4E7-3EBEA6BAE76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813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173A7-591D-6893-715B-ED1A4F653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29583-0568-DFB5-62BC-ED110D4D04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B599C4-AF92-DE15-940D-92CF8D7900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8A451F-A1DB-AE81-6BAE-F8EC47DD2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8DAF-CF83-421B-A1AA-1EC5DD4F5E72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7AAEAD-2AD6-F8B8-9AB4-FD5FD1AAC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B2A841-FB92-C8A7-061C-A1ACF7656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EAB-33CC-4C38-A4E7-3EBEA6BAE76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99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A2986-6CAA-ED58-72D9-609E034B2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E11BD4-2BF9-39D8-0C75-6D5D7A249F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D21950-EEFB-477F-00CB-D3BD20E6B1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6D35C5-3D31-C7CC-AB89-C6B87C3B92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DC53A0-A78A-B464-15EE-6F8B3160F0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4F0FA8-744B-10D1-0A63-34F91D115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8DAF-CF83-421B-A1AA-1EC5DD4F5E72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1B7DE6-6D1A-6D0E-8B78-CE042D2FB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DF49C4-8F1E-6AB1-8402-EF1F91F8D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EAB-33CC-4C38-A4E7-3EBEA6BAE76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391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AC505-B431-0C53-AC16-A97A2431C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3FD5D7-2091-BB72-EAB5-16A45050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8DAF-CF83-421B-A1AA-1EC5DD4F5E72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EB1943-4677-B0A9-851A-C40463907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B510D5-B1CD-1736-2A82-1DFF04076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EAB-33CC-4C38-A4E7-3EBEA6BAE76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EEDAA0-499A-4BFF-8F4F-F8391644B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8DAF-CF83-421B-A1AA-1EC5DD4F5E72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B64447-31A4-B4DB-66DD-A78436B22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B9994B-5678-5F9A-DBDD-B85A830CD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EAB-33CC-4C38-A4E7-3EBEA6BAE76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333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2F781-7209-AE3C-1BC5-BE6DA5830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95223-06BC-42FE-5B5B-B2F1DF5F7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DEFB7E-CBB0-1AC3-F912-A0D35BC58E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DE828E-6512-BF2D-2A01-B11A04221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8DAF-CF83-421B-A1AA-1EC5DD4F5E72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2482AD-9C3C-2DD9-9FC9-CC0351A32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12A52C-B718-D217-93C7-7B89E85EB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EAB-33CC-4C38-A4E7-3EBEA6BAE76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404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37004-431D-5904-C581-118766139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F6B9FB-D52A-514F-E383-6241530000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84E96F-BFEB-7D95-12EA-7EA50DCF5C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608FAD-FB7E-E097-B52E-067568F14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58DAF-CF83-421B-A1AA-1EC5DD4F5E72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92C92-113F-B4D4-AEDA-9024F99B5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DAA09E-0D9D-24A6-2114-4D9AA5D3C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D6EAB-33CC-4C38-A4E7-3EBEA6BAE76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894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3E176E-0BF4-21DC-32DE-7B65704E2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7353CF-8CFE-416B-9DD6-8BB1994481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8EDC5-AEB1-D55E-50AC-076E88F36E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258DAF-CF83-421B-A1AA-1EC5DD4F5E72}" type="datetimeFigureOut">
              <a:rPr lang="en-GB" smtClean="0"/>
              <a:t>21/10/2025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9C3FC4-22D7-79D3-DD6B-D801DCF1C4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2850B-6189-9BE0-6911-F2DC7C6D96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6D6EAB-33CC-4C38-A4E7-3EBEA6BAE769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32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3D7BD7-B96D-4BD2-C816-6F4B0B84121E}"/>
              </a:ext>
            </a:extLst>
          </p:cNvPr>
          <p:cNvSpPr/>
          <p:nvPr/>
        </p:nvSpPr>
        <p:spPr>
          <a:xfrm>
            <a:off x="3753206" y="141983"/>
            <a:ext cx="2636067" cy="10406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buNone/>
            </a:pPr>
            <a:r>
              <a:rPr lang="en-GB" sz="11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GA 25 – PARIS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1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Subscription fee increase 2027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1100" i="1" kern="100" dirty="0">
                <a:solidFill>
                  <a:schemeClr val="tx1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84% in favor (2 abstentions (in total 4 votes) and 1 against (4 votes)</a:t>
            </a:r>
            <a:endParaRPr lang="en-GB" sz="1100" i="1" kern="100" dirty="0">
              <a:solidFill>
                <a:schemeClr val="tx1"/>
              </a:solidFill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9">
            <a:extLst>
              <a:ext uri="{FF2B5EF4-FFF2-40B4-BE49-F238E27FC236}">
                <a16:creationId xmlns:a16="http://schemas.microsoft.com/office/drawing/2014/main" id="{220EB1C2-9B45-3888-4B80-74E17C625E7B}"/>
              </a:ext>
            </a:extLst>
          </p:cNvPr>
          <p:cNvSpPr txBox="1"/>
          <p:nvPr/>
        </p:nvSpPr>
        <p:spPr>
          <a:xfrm>
            <a:off x="7088167" y="1450652"/>
            <a:ext cx="495881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100" b="1" u="sng" dirty="0">
                <a:latin typeface="Arial" panose="020B0604020202020204" pitchFamily="34" charset="0"/>
                <a:cs typeface="Arial" panose="020B0604020202020204" pitchFamily="34" charset="0"/>
              </a:rPr>
              <a:t>AAE Statutes (valid until 31 December 2025):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4" name="TextBox 41">
            <a:extLst>
              <a:ext uri="{FF2B5EF4-FFF2-40B4-BE49-F238E27FC236}">
                <a16:creationId xmlns:a16="http://schemas.microsoft.com/office/drawing/2014/main" id="{B8F25A21-0458-5D20-3EEF-6F96B634F8EA}"/>
              </a:ext>
            </a:extLst>
          </p:cNvPr>
          <p:cNvSpPr txBox="1"/>
          <p:nvPr/>
        </p:nvSpPr>
        <p:spPr>
          <a:xfrm>
            <a:off x="7092667" y="1683632"/>
            <a:ext cx="4958819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n-GB" sz="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ART 12 An extraordinary meeting of the General Assembly may be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called by the Chairperson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or by not less than 25% of potential votes.</a:t>
            </a:r>
          </a:p>
          <a:p>
            <a:pPr algn="just"/>
            <a:endParaRPr lang="en-GB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Notification of a General Assembly must be circulated to members no later than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20 days before the meeting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EC2B8414-E85F-7F33-3DBD-54E2E71C28B9}"/>
              </a:ext>
            </a:extLst>
          </p:cNvPr>
          <p:cNvSpPr txBox="1"/>
          <p:nvPr/>
        </p:nvSpPr>
        <p:spPr>
          <a:xfrm>
            <a:off x="7092667" y="2584540"/>
            <a:ext cx="502282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19 : Each Member Association - no matter to which membership class it belongs - will pay an annual subscription to the AAE which corresponds to the per capita amount </a:t>
            </a:r>
            <a:r>
              <a: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fixed by the General Assembly at least 13 months in advance,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multiplied by the number of full members on 1 January for which the Member Association itself receives full subscriptions and who are resident in a European country (European Actuaries)</a:t>
            </a:r>
            <a:endParaRPr lang="fr-FR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AEE803D-A323-555D-D604-A0E6C5A4172C}"/>
              </a:ext>
            </a:extLst>
          </p:cNvPr>
          <p:cNvSpPr/>
          <p:nvPr/>
        </p:nvSpPr>
        <p:spPr>
          <a:xfrm>
            <a:off x="3625575" y="3429000"/>
            <a:ext cx="2972580" cy="19064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100" b="1" kern="100" dirty="0">
                <a:solidFill>
                  <a:srgbClr val="00000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Call for Extraordinary GA (ART 12)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100" b="1" kern="100" dirty="0">
                <a:solidFill>
                  <a:srgbClr val="00000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28/11/2025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900" b="1" i="1" u="sng" kern="100" dirty="0">
                <a:solidFill>
                  <a:srgbClr val="00000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Agenda </a:t>
            </a:r>
            <a:r>
              <a:rPr lang="en-GB" sz="900" b="1" i="1" kern="100" dirty="0">
                <a:solidFill>
                  <a:srgbClr val="00000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900" b="1" i="1" kern="100" dirty="0">
                <a:solidFill>
                  <a:srgbClr val="00000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Subscription fees 2027 : </a:t>
            </a:r>
            <a:r>
              <a:rPr lang="en-GB" sz="1000" b="1" i="1" kern="100" dirty="0">
                <a:solidFill>
                  <a:srgbClr val="FF000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no change (no use of Art 14) </a:t>
            </a:r>
            <a:r>
              <a:rPr lang="en-GB" sz="900" b="1" i="1" kern="100" dirty="0">
                <a:solidFill>
                  <a:srgbClr val="00000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/ for decision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900" b="1" i="1" kern="100" dirty="0">
                <a:solidFill>
                  <a:srgbClr val="00000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CE recruitment Process / for information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900" b="1" i="1" kern="100" dirty="0">
                <a:solidFill>
                  <a:srgbClr val="00000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Strategic Meeting / for information </a:t>
            </a:r>
          </a:p>
        </p:txBody>
      </p:sp>
      <p:cxnSp>
        <p:nvCxnSpPr>
          <p:cNvPr id="73" name="Connecteur : en angle 72">
            <a:extLst>
              <a:ext uri="{FF2B5EF4-FFF2-40B4-BE49-F238E27FC236}">
                <a16:creationId xmlns:a16="http://schemas.microsoft.com/office/drawing/2014/main" id="{98C24E11-2666-7B1E-71D8-E2BE1649282F}"/>
              </a:ext>
            </a:extLst>
          </p:cNvPr>
          <p:cNvCxnSpPr>
            <a:cxnSpLocks/>
            <a:stCxn id="2" idx="2"/>
          </p:cNvCxnSpPr>
          <p:nvPr/>
        </p:nvCxnSpPr>
        <p:spPr>
          <a:xfrm rot="5400000">
            <a:off x="4937245" y="1316656"/>
            <a:ext cx="267990" cy="1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Diamond 4">
            <a:extLst>
              <a:ext uri="{FF2B5EF4-FFF2-40B4-BE49-F238E27FC236}">
                <a16:creationId xmlns:a16="http://schemas.microsoft.com/office/drawing/2014/main" id="{0B5A01D0-F221-DC64-E190-FF7637DBCF38}"/>
              </a:ext>
            </a:extLst>
          </p:cNvPr>
          <p:cNvSpPr/>
          <p:nvPr/>
        </p:nvSpPr>
        <p:spPr>
          <a:xfrm>
            <a:off x="4167346" y="1451006"/>
            <a:ext cx="1839842" cy="469234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1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Bilateral meetings IFOA / NL / ROU</a:t>
            </a:r>
            <a:endParaRPr lang="en-GB" sz="1100" b="1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Connecteur droit avec flèche 93">
            <a:extLst>
              <a:ext uri="{FF2B5EF4-FFF2-40B4-BE49-F238E27FC236}">
                <a16:creationId xmlns:a16="http://schemas.microsoft.com/office/drawing/2014/main" id="{B27E9E81-8F64-A5A8-313E-85320951E0BE}"/>
              </a:ext>
            </a:extLst>
          </p:cNvPr>
          <p:cNvCxnSpPr>
            <a:cxnSpLocks/>
          </p:cNvCxnSpPr>
          <p:nvPr/>
        </p:nvCxnSpPr>
        <p:spPr>
          <a:xfrm flipH="1">
            <a:off x="1844035" y="567339"/>
            <a:ext cx="24600" cy="5870037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02" name="Groupe 101">
            <a:extLst>
              <a:ext uri="{FF2B5EF4-FFF2-40B4-BE49-F238E27FC236}">
                <a16:creationId xmlns:a16="http://schemas.microsoft.com/office/drawing/2014/main" id="{5A783F3E-5EFE-38F6-AEB4-4B1F213D9BAD}"/>
              </a:ext>
            </a:extLst>
          </p:cNvPr>
          <p:cNvGrpSpPr/>
          <p:nvPr/>
        </p:nvGrpSpPr>
        <p:grpSpPr>
          <a:xfrm>
            <a:off x="12714" y="662322"/>
            <a:ext cx="1953767" cy="461665"/>
            <a:chOff x="12714" y="662322"/>
            <a:chExt cx="1953767" cy="461665"/>
          </a:xfrm>
        </p:grpSpPr>
        <p:sp>
          <p:nvSpPr>
            <p:cNvPr id="98" name="ZoneTexte 97">
              <a:extLst>
                <a:ext uri="{FF2B5EF4-FFF2-40B4-BE49-F238E27FC236}">
                  <a16:creationId xmlns:a16="http://schemas.microsoft.com/office/drawing/2014/main" id="{6995DB56-11C6-0FEE-F943-13A43C3EAADF}"/>
                </a:ext>
              </a:extLst>
            </p:cNvPr>
            <p:cNvSpPr txBox="1"/>
            <p:nvPr/>
          </p:nvSpPr>
          <p:spPr>
            <a:xfrm>
              <a:off x="12714" y="662322"/>
              <a:ext cx="1871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GENERAL ASSEMBLY</a:t>
              </a:r>
            </a:p>
            <a:p>
              <a:r>
                <a:rPr lang="fr-FR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 </a:t>
              </a:r>
              <a:r>
                <a:rPr lang="fr-FR" sz="12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September</a:t>
              </a:r>
              <a:r>
                <a:rPr lang="fr-FR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2025</a:t>
              </a:r>
            </a:p>
          </p:txBody>
        </p: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F84D07E8-45DC-8C20-2CB4-7C1645969AD9}"/>
                </a:ext>
              </a:extLst>
            </p:cNvPr>
            <p:cNvCxnSpPr>
              <a:cxnSpLocks/>
            </p:cNvCxnSpPr>
            <p:nvPr/>
          </p:nvCxnSpPr>
          <p:spPr>
            <a:xfrm>
              <a:off x="1721589" y="893155"/>
              <a:ext cx="24489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3C9DA464-F3E0-519A-1840-7309F55D0AC4}"/>
              </a:ext>
            </a:extLst>
          </p:cNvPr>
          <p:cNvGrpSpPr/>
          <p:nvPr/>
        </p:nvGrpSpPr>
        <p:grpSpPr>
          <a:xfrm>
            <a:off x="165762" y="3207538"/>
            <a:ext cx="1871471" cy="461665"/>
            <a:chOff x="167641" y="662322"/>
            <a:chExt cx="1871471" cy="461665"/>
          </a:xfrm>
        </p:grpSpPr>
        <p:sp>
          <p:nvSpPr>
            <p:cNvPr id="104" name="ZoneTexte 103">
              <a:extLst>
                <a:ext uri="{FF2B5EF4-FFF2-40B4-BE49-F238E27FC236}">
                  <a16:creationId xmlns:a16="http://schemas.microsoft.com/office/drawing/2014/main" id="{AEC33D2C-528E-CDB6-251C-BA46F973E67A}"/>
                </a:ext>
              </a:extLst>
            </p:cNvPr>
            <p:cNvSpPr txBox="1"/>
            <p:nvPr/>
          </p:nvSpPr>
          <p:spPr>
            <a:xfrm>
              <a:off x="167641" y="662322"/>
              <a:ext cx="1871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BOARD MEETING</a:t>
              </a:r>
            </a:p>
            <a:p>
              <a:r>
                <a:rPr lang="fr-FR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31 </a:t>
              </a:r>
              <a:r>
                <a:rPr lang="fr-FR" sz="12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October</a:t>
              </a:r>
              <a:r>
                <a:rPr lang="fr-FR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2025</a:t>
              </a:r>
            </a:p>
          </p:txBody>
        </p:sp>
        <p:cxnSp>
          <p:nvCxnSpPr>
            <p:cNvPr id="105" name="Connecteur droit 104">
              <a:extLst>
                <a:ext uri="{FF2B5EF4-FFF2-40B4-BE49-F238E27FC236}">
                  <a16:creationId xmlns:a16="http://schemas.microsoft.com/office/drawing/2014/main" id="{FF7E86B1-FF5B-0EE5-998C-D83C5E30CC0C}"/>
                </a:ext>
              </a:extLst>
            </p:cNvPr>
            <p:cNvCxnSpPr>
              <a:cxnSpLocks/>
            </p:cNvCxnSpPr>
            <p:nvPr/>
          </p:nvCxnSpPr>
          <p:spPr>
            <a:xfrm>
              <a:off x="1730212" y="891830"/>
              <a:ext cx="244892" cy="13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8062605-8D60-30B9-BDCC-3E3B24836003}"/>
              </a:ext>
            </a:extLst>
          </p:cNvPr>
          <p:cNvSpPr/>
          <p:nvPr/>
        </p:nvSpPr>
        <p:spPr>
          <a:xfrm>
            <a:off x="2181764" y="893155"/>
            <a:ext cx="285594" cy="46274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05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COOLING 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05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OFF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05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PERIOD</a:t>
            </a:r>
            <a:endParaRPr lang="en-GB" sz="105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6" name="Connecteur : en angle 115">
            <a:extLst>
              <a:ext uri="{FF2B5EF4-FFF2-40B4-BE49-F238E27FC236}">
                <a16:creationId xmlns:a16="http://schemas.microsoft.com/office/drawing/2014/main" id="{9E82BB93-A2B2-467A-31AA-213B55558360}"/>
              </a:ext>
            </a:extLst>
          </p:cNvPr>
          <p:cNvCxnSpPr>
            <a:cxnSpLocks/>
            <a:stCxn id="84" idx="2"/>
            <a:endCxn id="119" idx="0"/>
          </p:cNvCxnSpPr>
          <p:nvPr/>
        </p:nvCxnSpPr>
        <p:spPr>
          <a:xfrm rot="16200000" flipH="1">
            <a:off x="4974433" y="2033073"/>
            <a:ext cx="250266" cy="24599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ctangle 118">
            <a:extLst>
              <a:ext uri="{FF2B5EF4-FFF2-40B4-BE49-F238E27FC236}">
                <a16:creationId xmlns:a16="http://schemas.microsoft.com/office/drawing/2014/main" id="{5B964A29-1D49-A6BB-B4FA-E25B823F740D}"/>
              </a:ext>
            </a:extLst>
          </p:cNvPr>
          <p:cNvSpPr/>
          <p:nvPr/>
        </p:nvSpPr>
        <p:spPr>
          <a:xfrm>
            <a:off x="4213409" y="2170506"/>
            <a:ext cx="1796913" cy="3208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1100" kern="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change in votes</a:t>
            </a:r>
          </a:p>
        </p:txBody>
      </p:sp>
      <p:cxnSp>
        <p:nvCxnSpPr>
          <p:cNvPr id="127" name="Connecteur : en angle 126">
            <a:extLst>
              <a:ext uri="{FF2B5EF4-FFF2-40B4-BE49-F238E27FC236}">
                <a16:creationId xmlns:a16="http://schemas.microsoft.com/office/drawing/2014/main" id="{096A7F98-AA09-BFBE-52BE-80288ACFCBB4}"/>
              </a:ext>
            </a:extLst>
          </p:cNvPr>
          <p:cNvCxnSpPr>
            <a:cxnSpLocks/>
            <a:stCxn id="16" idx="2"/>
            <a:endCxn id="69" idx="0"/>
          </p:cNvCxnSpPr>
          <p:nvPr/>
        </p:nvCxnSpPr>
        <p:spPr>
          <a:xfrm rot="16200000" flipH="1">
            <a:off x="4897888" y="3215022"/>
            <a:ext cx="425973" cy="198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" name="ZoneTexte 141">
            <a:extLst>
              <a:ext uri="{FF2B5EF4-FFF2-40B4-BE49-F238E27FC236}">
                <a16:creationId xmlns:a16="http://schemas.microsoft.com/office/drawing/2014/main" id="{0EE9F290-499D-1743-D961-60C1EBC059BA}"/>
              </a:ext>
            </a:extLst>
          </p:cNvPr>
          <p:cNvSpPr txBox="1"/>
          <p:nvPr/>
        </p:nvSpPr>
        <p:spPr>
          <a:xfrm>
            <a:off x="5118011" y="3026601"/>
            <a:ext cx="942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</a:rPr>
              <a:t>YES</a:t>
            </a:r>
          </a:p>
        </p:txBody>
      </p:sp>
      <p:grpSp>
        <p:nvGrpSpPr>
          <p:cNvPr id="177" name="Groupe 176">
            <a:extLst>
              <a:ext uri="{FF2B5EF4-FFF2-40B4-BE49-F238E27FC236}">
                <a16:creationId xmlns:a16="http://schemas.microsoft.com/office/drawing/2014/main" id="{102F3DF8-0F7E-3FF0-8F5C-D0FCB41F7DAE}"/>
              </a:ext>
            </a:extLst>
          </p:cNvPr>
          <p:cNvGrpSpPr/>
          <p:nvPr/>
        </p:nvGrpSpPr>
        <p:grpSpPr>
          <a:xfrm>
            <a:off x="165762" y="5291089"/>
            <a:ext cx="1871471" cy="646331"/>
            <a:chOff x="167641" y="662322"/>
            <a:chExt cx="1871471" cy="646331"/>
          </a:xfrm>
        </p:grpSpPr>
        <p:sp>
          <p:nvSpPr>
            <p:cNvPr id="178" name="ZoneTexte 177">
              <a:extLst>
                <a:ext uri="{FF2B5EF4-FFF2-40B4-BE49-F238E27FC236}">
                  <a16:creationId xmlns:a16="http://schemas.microsoft.com/office/drawing/2014/main" id="{B30DAB9B-935D-895F-4AA7-40D466F7CC01}"/>
                </a:ext>
              </a:extLst>
            </p:cNvPr>
            <p:cNvSpPr txBox="1"/>
            <p:nvPr/>
          </p:nvSpPr>
          <p:spPr>
            <a:xfrm>
              <a:off x="167641" y="662322"/>
              <a:ext cx="18714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Extr</a:t>
              </a:r>
              <a:r>
                <a:rPr lang="fr-FR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GA</a:t>
              </a:r>
            </a:p>
            <a:p>
              <a:r>
                <a:rPr lang="fr-FR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28 </a:t>
              </a:r>
              <a:r>
                <a:rPr lang="fr-FR" sz="12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November</a:t>
              </a:r>
              <a:r>
                <a:rPr lang="fr-FR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2025</a:t>
              </a:r>
            </a:p>
            <a:p>
              <a:r>
                <a:rPr lang="fr-FR" sz="12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(ART 19)</a:t>
              </a:r>
            </a:p>
          </p:txBody>
        </p:sp>
        <p:cxnSp>
          <p:nvCxnSpPr>
            <p:cNvPr id="179" name="Connecteur droit 178">
              <a:extLst>
                <a:ext uri="{FF2B5EF4-FFF2-40B4-BE49-F238E27FC236}">
                  <a16:creationId xmlns:a16="http://schemas.microsoft.com/office/drawing/2014/main" id="{59CED566-69DA-972D-8C6C-4F1DD84F620A}"/>
                </a:ext>
              </a:extLst>
            </p:cNvPr>
            <p:cNvCxnSpPr>
              <a:cxnSpLocks/>
            </p:cNvCxnSpPr>
            <p:nvPr/>
          </p:nvCxnSpPr>
          <p:spPr>
            <a:xfrm>
              <a:off x="1730212" y="891830"/>
              <a:ext cx="244892" cy="13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3" name="TextBox 9">
            <a:extLst>
              <a:ext uri="{FF2B5EF4-FFF2-40B4-BE49-F238E27FC236}">
                <a16:creationId xmlns:a16="http://schemas.microsoft.com/office/drawing/2014/main" id="{980A6C48-7ED9-FE0F-5E71-6E23ABE71A18}"/>
              </a:ext>
            </a:extLst>
          </p:cNvPr>
          <p:cNvSpPr txBox="1"/>
          <p:nvPr/>
        </p:nvSpPr>
        <p:spPr>
          <a:xfrm>
            <a:off x="7088167" y="3791586"/>
            <a:ext cx="495881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ART 14 : If there is </a:t>
            </a:r>
            <a:r>
              <a:rPr kumimoji="0" lang="en-GB" sz="11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disagreement between Member Associations on a particular internal issue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..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there will be a cooling-off period of up to one year, after which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majority consisting of not less than 75% of the votes cast can make a decision which shall be binding on the AAE, provided at least two-thirds of potential votes are represented.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0CC0211-47C6-D7C6-D8D1-37AAED60CEA6}"/>
              </a:ext>
            </a:extLst>
          </p:cNvPr>
          <p:cNvSpPr/>
          <p:nvPr/>
        </p:nvSpPr>
        <p:spPr>
          <a:xfrm>
            <a:off x="3359549" y="2038756"/>
            <a:ext cx="3462592" cy="342206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EF2572D-D5C1-DB5F-FB0C-EB27490AB94F}"/>
              </a:ext>
            </a:extLst>
          </p:cNvPr>
          <p:cNvSpPr txBox="1"/>
          <p:nvPr/>
        </p:nvSpPr>
        <p:spPr>
          <a:xfrm>
            <a:off x="3268068" y="5455710"/>
            <a:ext cx="79826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</a:rPr>
              <a:t>For </a:t>
            </a:r>
            <a:r>
              <a:rPr lang="fr-FR" sz="2400" dirty="0" err="1">
                <a:solidFill>
                  <a:srgbClr val="FF0000"/>
                </a:solidFill>
              </a:rPr>
              <a:t>Board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  <a:r>
              <a:rPr lang="fr-FR" sz="2400" dirty="0" err="1">
                <a:solidFill>
                  <a:srgbClr val="FF0000"/>
                </a:solidFill>
              </a:rPr>
              <a:t>Decision</a:t>
            </a:r>
            <a:r>
              <a:rPr lang="fr-FR" sz="2400" dirty="0">
                <a:solidFill>
                  <a:srgbClr val="FF0000"/>
                </a:solidFill>
              </a:rPr>
              <a:t> </a:t>
            </a:r>
          </a:p>
          <a:p>
            <a:r>
              <a:rPr lang="fr-FR" sz="1600" i="1" dirty="0" err="1">
                <a:solidFill>
                  <a:srgbClr val="FF0000"/>
                </a:solidFill>
              </a:rPr>
              <a:t>Other</a:t>
            </a:r>
            <a:r>
              <a:rPr lang="fr-FR" sz="1600" i="1" dirty="0">
                <a:solidFill>
                  <a:srgbClr val="FF0000"/>
                </a:solidFill>
              </a:rPr>
              <a:t> possible scenarios but </a:t>
            </a:r>
            <a:r>
              <a:rPr lang="fr-FR" sz="1600" i="1" dirty="0" err="1">
                <a:solidFill>
                  <a:srgbClr val="FF0000"/>
                </a:solidFill>
              </a:rPr>
              <a:t>excluded</a:t>
            </a:r>
            <a:r>
              <a:rPr lang="fr-FR" sz="1600" i="1" dirty="0">
                <a:solidFill>
                  <a:srgbClr val="FF0000"/>
                </a:solidFill>
              </a:rPr>
              <a:t> : </a:t>
            </a:r>
          </a:p>
          <a:p>
            <a:pPr marL="285750" indent="-285750">
              <a:buFontTx/>
              <a:buChar char="-"/>
            </a:pPr>
            <a:r>
              <a:rPr lang="fr-FR" sz="1600" i="1" dirty="0" err="1">
                <a:solidFill>
                  <a:srgbClr val="FF0000"/>
                </a:solidFill>
              </a:rPr>
              <a:t>Extraordinary</a:t>
            </a:r>
            <a:r>
              <a:rPr lang="fr-FR" sz="1600" i="1" dirty="0">
                <a:solidFill>
                  <a:srgbClr val="FF0000"/>
                </a:solidFill>
              </a:rPr>
              <a:t> GA </a:t>
            </a:r>
            <a:r>
              <a:rPr lang="fr-FR" sz="1600" i="1" dirty="0" err="1">
                <a:solidFill>
                  <a:srgbClr val="FF0000"/>
                </a:solidFill>
              </a:rPr>
              <a:t>with</a:t>
            </a:r>
            <a:r>
              <a:rPr lang="fr-FR" sz="1600" i="1" dirty="0">
                <a:solidFill>
                  <a:srgbClr val="FF0000"/>
                </a:solidFill>
              </a:rPr>
              <a:t> 3,5 of </a:t>
            </a:r>
            <a:r>
              <a:rPr lang="fr-FR" sz="1600" i="1" dirty="0" err="1">
                <a:solidFill>
                  <a:srgbClr val="FF0000"/>
                </a:solidFill>
              </a:rPr>
              <a:t>Fee</a:t>
            </a:r>
            <a:r>
              <a:rPr lang="fr-FR" sz="1600" i="1" dirty="0">
                <a:solidFill>
                  <a:srgbClr val="FF0000"/>
                </a:solidFill>
              </a:rPr>
              <a:t> </a:t>
            </a:r>
            <a:r>
              <a:rPr lang="fr-FR" sz="1600" i="1" dirty="0" err="1">
                <a:solidFill>
                  <a:srgbClr val="FF0000"/>
                </a:solidFill>
              </a:rPr>
              <a:t>Increase</a:t>
            </a:r>
            <a:r>
              <a:rPr lang="fr-FR" sz="1600" i="1" dirty="0">
                <a:solidFill>
                  <a:srgbClr val="FF0000"/>
                </a:solidFill>
              </a:rPr>
              <a:t> / </a:t>
            </a:r>
            <a:r>
              <a:rPr lang="fr-FR" sz="1600" i="1" dirty="0" err="1">
                <a:solidFill>
                  <a:srgbClr val="FF0000"/>
                </a:solidFill>
              </a:rPr>
              <a:t>rely</a:t>
            </a:r>
            <a:r>
              <a:rPr lang="fr-FR" sz="1600" i="1" dirty="0">
                <a:solidFill>
                  <a:srgbClr val="FF0000"/>
                </a:solidFill>
              </a:rPr>
              <a:t> on ART 14 -&gt; </a:t>
            </a:r>
            <a:r>
              <a:rPr lang="fr-FR" sz="1600" i="1" dirty="0" err="1">
                <a:solidFill>
                  <a:srgbClr val="FF0000"/>
                </a:solidFill>
              </a:rPr>
              <a:t>political</a:t>
            </a:r>
            <a:r>
              <a:rPr lang="fr-FR" sz="1600" i="1" dirty="0">
                <a:solidFill>
                  <a:srgbClr val="FF0000"/>
                </a:solidFill>
              </a:rPr>
              <a:t> </a:t>
            </a:r>
            <a:r>
              <a:rPr lang="fr-FR" sz="1600" i="1" dirty="0" err="1">
                <a:solidFill>
                  <a:srgbClr val="FF0000"/>
                </a:solidFill>
              </a:rPr>
              <a:t>risk</a:t>
            </a:r>
            <a:endParaRPr lang="fr-FR" sz="1600" i="1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600" i="1" dirty="0">
                <a:solidFill>
                  <a:srgbClr val="FF0000"/>
                </a:solidFill>
              </a:rPr>
              <a:t>No </a:t>
            </a:r>
            <a:r>
              <a:rPr lang="fr-FR" sz="1600" i="1" dirty="0" err="1">
                <a:solidFill>
                  <a:srgbClr val="FF0000"/>
                </a:solidFill>
              </a:rPr>
              <a:t>Extraordinary</a:t>
            </a:r>
            <a:r>
              <a:rPr lang="fr-FR" sz="1600" i="1" dirty="0">
                <a:solidFill>
                  <a:srgbClr val="FF0000"/>
                </a:solidFill>
              </a:rPr>
              <a:t> GA and no vote (ART 17) or </a:t>
            </a:r>
            <a:r>
              <a:rPr lang="fr-FR" sz="1600" i="1" dirty="0" err="1">
                <a:solidFill>
                  <a:srgbClr val="FF0000"/>
                </a:solidFill>
              </a:rPr>
              <a:t>electronical</a:t>
            </a:r>
            <a:r>
              <a:rPr lang="fr-FR" sz="1600" i="1" dirty="0">
                <a:solidFill>
                  <a:srgbClr val="FF0000"/>
                </a:solidFill>
              </a:rPr>
              <a:t> vote  -&gt; communication </a:t>
            </a:r>
            <a:r>
              <a:rPr lang="fr-FR" sz="1600" i="1" dirty="0" err="1">
                <a:solidFill>
                  <a:srgbClr val="FF0000"/>
                </a:solidFill>
              </a:rPr>
              <a:t>risk</a:t>
            </a:r>
            <a:endParaRPr lang="fr-FR" sz="1600" i="1" dirty="0">
              <a:solidFill>
                <a:srgbClr val="FF0000"/>
              </a:solidFill>
            </a:endParaRPr>
          </a:p>
        </p:txBody>
      </p:sp>
      <p:sp>
        <p:nvSpPr>
          <p:cNvPr id="16" name="Losange 15">
            <a:extLst>
              <a:ext uri="{FF2B5EF4-FFF2-40B4-BE49-F238E27FC236}">
                <a16:creationId xmlns:a16="http://schemas.microsoft.com/office/drawing/2014/main" id="{D837D3B8-486E-32BE-FFBB-62B7B0C70368}"/>
              </a:ext>
            </a:extLst>
          </p:cNvPr>
          <p:cNvSpPr/>
          <p:nvPr/>
        </p:nvSpPr>
        <p:spPr>
          <a:xfrm>
            <a:off x="4410636" y="2640575"/>
            <a:ext cx="1398494" cy="362452"/>
          </a:xfrm>
          <a:prstGeom prst="diamond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900" b="1" kern="100" dirty="0">
                <a:solidFill>
                  <a:schemeClr val="bg1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Extra. GA ?</a:t>
            </a:r>
          </a:p>
        </p:txBody>
      </p:sp>
      <p:cxnSp>
        <p:nvCxnSpPr>
          <p:cNvPr id="42" name="Connecteur : en angle 41">
            <a:extLst>
              <a:ext uri="{FF2B5EF4-FFF2-40B4-BE49-F238E27FC236}">
                <a16:creationId xmlns:a16="http://schemas.microsoft.com/office/drawing/2014/main" id="{4E1B2A5E-2612-5314-F73F-A20BEA60AD12}"/>
              </a:ext>
            </a:extLst>
          </p:cNvPr>
          <p:cNvCxnSpPr>
            <a:cxnSpLocks/>
            <a:stCxn id="119" idx="2"/>
            <a:endCxn id="16" idx="0"/>
          </p:cNvCxnSpPr>
          <p:nvPr/>
        </p:nvCxnSpPr>
        <p:spPr>
          <a:xfrm rot="5400000">
            <a:off x="5036253" y="2564961"/>
            <a:ext cx="149245" cy="198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ZoneTexte 58">
            <a:extLst>
              <a:ext uri="{FF2B5EF4-FFF2-40B4-BE49-F238E27FC236}">
                <a16:creationId xmlns:a16="http://schemas.microsoft.com/office/drawing/2014/main" id="{6886998E-6FA8-575E-1E20-B3019013F11E}"/>
              </a:ext>
            </a:extLst>
          </p:cNvPr>
          <p:cNvSpPr txBox="1"/>
          <p:nvPr/>
        </p:nvSpPr>
        <p:spPr>
          <a:xfrm>
            <a:off x="7088167" y="4777957"/>
            <a:ext cx="5022829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17 Should the General Assembly fail to adopt a budget or agree a subscription rate prior to the beginning of a financial year, </a:t>
            </a:r>
            <a:r>
              <a: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previous year’s 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 and </a:t>
            </a:r>
            <a:r>
              <a:rPr lang="en-US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subscription rate shall apply</a:t>
            </a:r>
            <a:r>
              <a:rPr lang="en-US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305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3EA724A27E704CB784425C4A8BD2BE" ma:contentTypeVersion="12" ma:contentTypeDescription="Create a new document." ma:contentTypeScope="" ma:versionID="15d7c87935b872190ec03d45c72a63c5">
  <xsd:schema xmlns:xsd="http://www.w3.org/2001/XMLSchema" xmlns:xs="http://www.w3.org/2001/XMLSchema" xmlns:p="http://schemas.microsoft.com/office/2006/metadata/properties" xmlns:ns2="b789ea69-044b-46f0-a0a7-0341fa713b1c" xmlns:ns3="8dfb9587-f584-4ba3-9cbc-f137386f428e" targetNamespace="http://schemas.microsoft.com/office/2006/metadata/properties" ma:root="true" ma:fieldsID="d34ace5891c722e0df0fbdf08a6fc48b" ns2:_="" ns3:_="">
    <xsd:import namespace="b789ea69-044b-46f0-a0a7-0341fa713b1c"/>
    <xsd:import namespace="8dfb9587-f584-4ba3-9cbc-f137386f42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Billing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9ea69-044b-46f0-a0a7-0341fa713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11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55f5266-3555-4728-8403-0e4d19484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b9587-f584-4ba3-9cbc-f137386f428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dc9e576-8c41-4a39-9ccb-1ff414d603de}" ma:internalName="TaxCatchAll" ma:showField="CatchAllData" ma:web="8dfb9587-f584-4ba3-9cbc-f137386f42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b9587-f584-4ba3-9cbc-f137386f428e" xsi:nil="true"/>
    <lcf76f155ced4ddcb4097134ff3c332f xmlns="b789ea69-044b-46f0-a0a7-0341fa713b1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BAE4972-4283-42BE-9268-E3D9FFCC8ABA}"/>
</file>

<file path=customXml/itemProps2.xml><?xml version="1.0" encoding="utf-8"?>
<ds:datastoreItem xmlns:ds="http://schemas.openxmlformats.org/officeDocument/2006/customXml" ds:itemID="{161B8E61-7EDD-4E2A-BA2A-82BEC24AF382}"/>
</file>

<file path=customXml/itemProps3.xml><?xml version="1.0" encoding="utf-8"?>
<ds:datastoreItem xmlns:ds="http://schemas.openxmlformats.org/officeDocument/2006/customXml" ds:itemID="{2A4978C3-4520-48BD-B3D4-AB971BE16785}"/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377</Words>
  <Application>Microsoft Office PowerPoint</Application>
  <PresentationFormat>Grand écran</PresentationFormat>
  <Paragraphs>37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Inga Helmane</dc:creator>
  <cp:lastModifiedBy>PILLAUDIN Matthias</cp:lastModifiedBy>
  <cp:revision>8</cp:revision>
  <dcterms:created xsi:type="dcterms:W3CDTF">2025-09-16T09:37:16Z</dcterms:created>
  <dcterms:modified xsi:type="dcterms:W3CDTF">2025-10-21T18:34:49Z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9b4fdc8-09b3-4311-8f77-000164ee6eab_Enabled">
    <vt:lpwstr>true</vt:lpwstr>
  </property>
  <property fmtid="{D5CDD505-2E9C-101B-9397-08002B2CF9AE}" pid="3" name="MSIP_Label_d9b4fdc8-09b3-4311-8f77-000164ee6eab_SetDate">
    <vt:lpwstr>2025-09-16T15:23:31Z</vt:lpwstr>
  </property>
  <property fmtid="{D5CDD505-2E9C-101B-9397-08002B2CF9AE}" pid="4" name="MSIP_Label_d9b4fdc8-09b3-4311-8f77-000164ee6eab_Method">
    <vt:lpwstr>Standard</vt:lpwstr>
  </property>
  <property fmtid="{D5CDD505-2E9C-101B-9397-08002B2CF9AE}" pid="5" name="MSIP_Label_d9b4fdc8-09b3-4311-8f77-000164ee6eab_Name">
    <vt:lpwstr>Interne</vt:lpwstr>
  </property>
  <property fmtid="{D5CDD505-2E9C-101B-9397-08002B2CF9AE}" pid="6" name="MSIP_Label_d9b4fdc8-09b3-4311-8f77-000164ee6eab_SiteId">
    <vt:lpwstr>fab7e728-037c-497d-9a94-644655015ab8</vt:lpwstr>
  </property>
  <property fmtid="{D5CDD505-2E9C-101B-9397-08002B2CF9AE}" pid="7" name="MSIP_Label_d9b4fdc8-09b3-4311-8f77-000164ee6eab_ActionId">
    <vt:lpwstr>5a0ace2e-8e38-4359-a6e0-ce9072dcb66b</vt:lpwstr>
  </property>
  <property fmtid="{D5CDD505-2E9C-101B-9397-08002B2CF9AE}" pid="8" name="MSIP_Label_d9b4fdc8-09b3-4311-8f77-000164ee6eab_ContentBits">
    <vt:lpwstr>0</vt:lpwstr>
  </property>
  <property fmtid="{D5CDD505-2E9C-101B-9397-08002B2CF9AE}" pid="9" name="ContentTypeId">
    <vt:lpwstr>0x010100233EA724A27E704CB784425C4A8BD2BE</vt:lpwstr>
  </property>
</Properties>
</file>