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3"/>
  </p:sldMasterIdLst>
  <p:notesMasterIdLst>
    <p:notesMasterId r:id="rId10"/>
  </p:notesMasterIdLst>
  <p:handoutMasterIdLst>
    <p:handoutMasterId r:id="rId11"/>
  </p:handoutMasterIdLst>
  <p:sldIdLst>
    <p:sldId id="305" r:id="rId4"/>
    <p:sldId id="309" r:id="rId5"/>
    <p:sldId id="311" r:id="rId6"/>
    <p:sldId id="312" r:id="rId7"/>
    <p:sldId id="308" r:id="rId8"/>
    <p:sldId id="310" r:id="rId9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sé Manuel Mendinhos" initials="JMM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D9AD95"/>
    <a:srgbClr val="005684"/>
    <a:srgbClr val="3C3C3C"/>
    <a:srgbClr val="DDC42B"/>
    <a:srgbClr val="F59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19" autoAdjust="0"/>
    <p:restoredTop sz="94630"/>
  </p:normalViewPr>
  <p:slideViewPr>
    <p:cSldViewPr snapToGrid="0" snapToObjects="1">
      <p:cViewPr varScale="1">
        <p:scale>
          <a:sx n="64" d="100"/>
          <a:sy n="64" d="100"/>
        </p:scale>
        <p:origin x="73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ning Wergen" userId="238b391d-e91e-4706-bbbd-50daf09ffc9d" providerId="ADAL" clId="{1C1F7327-33FF-4791-AA6D-44ED20D32EEC}"/>
    <pc:docChg chg="modSld">
      <pc:chgData name="Henning Wergen" userId="238b391d-e91e-4706-bbbd-50daf09ffc9d" providerId="ADAL" clId="{1C1F7327-33FF-4791-AA6D-44ED20D32EEC}" dt="2024-11-07T16:32:29.536" v="34" actId="13926"/>
      <pc:docMkLst>
        <pc:docMk/>
      </pc:docMkLst>
      <pc:sldChg chg="modSp mod">
        <pc:chgData name="Henning Wergen" userId="238b391d-e91e-4706-bbbd-50daf09ffc9d" providerId="ADAL" clId="{1C1F7327-33FF-4791-AA6D-44ED20D32EEC}" dt="2024-11-07T16:32:29.536" v="34" actId="13926"/>
        <pc:sldMkLst>
          <pc:docMk/>
          <pc:sldMk cId="2317829614" sldId="311"/>
        </pc:sldMkLst>
        <pc:spChg chg="mod">
          <ac:chgData name="Henning Wergen" userId="238b391d-e91e-4706-bbbd-50daf09ffc9d" providerId="ADAL" clId="{1C1F7327-33FF-4791-AA6D-44ED20D32EEC}" dt="2024-11-07T16:32:29.536" v="34" actId="13926"/>
          <ac:spMkLst>
            <pc:docMk/>
            <pc:sldMk cId="2317829614" sldId="311"/>
            <ac:spMk id="4" creationId="{A8F1536D-8E13-6AC9-B2D2-259ED014AF1F}"/>
          </ac:spMkLst>
        </pc:spChg>
      </pc:sldChg>
    </pc:docChg>
  </pc:docChgLst>
  <pc:docChgLst>
    <pc:chgData name="Martin Oymanns" userId="34d9d181-54c6-4c79-ae44-2c53920ee788" providerId="ADAL" clId="{4E7ECF4E-5559-45AE-8E27-36D35FD94809}"/>
    <pc:docChg chg="modSld">
      <pc:chgData name="Martin Oymanns" userId="34d9d181-54c6-4c79-ae44-2c53920ee788" providerId="ADAL" clId="{4E7ECF4E-5559-45AE-8E27-36D35FD94809}" dt="2024-11-07T19:35:45.163" v="0" actId="13926"/>
      <pc:docMkLst>
        <pc:docMk/>
      </pc:docMkLst>
      <pc:sldChg chg="modSp mod">
        <pc:chgData name="Martin Oymanns" userId="34d9d181-54c6-4c79-ae44-2c53920ee788" providerId="ADAL" clId="{4E7ECF4E-5559-45AE-8E27-36D35FD94809}" dt="2024-11-07T19:35:45.163" v="0" actId="13926"/>
        <pc:sldMkLst>
          <pc:docMk/>
          <pc:sldMk cId="2317829614" sldId="311"/>
        </pc:sldMkLst>
        <pc:spChg chg="mod">
          <ac:chgData name="Martin Oymanns" userId="34d9d181-54c6-4c79-ae44-2c53920ee788" providerId="ADAL" clId="{4E7ECF4E-5559-45AE-8E27-36D35FD94809}" dt="2024-11-07T19:35:45.163" v="0" actId="13926"/>
          <ac:spMkLst>
            <pc:docMk/>
            <pc:sldMk cId="2317829614" sldId="311"/>
            <ac:spMk id="4" creationId="{A8F1536D-8E13-6AC9-B2D2-259ED014AF1F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A9BBCB-381E-4B09-A2B5-46C74FC91B6B}" type="doc">
      <dgm:prSet loTypeId="urn:microsoft.com/office/officeart/2005/8/layout/chevron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E0C889CA-7B14-4AF1-BC3A-CB88C7E03007}">
      <dgm:prSet phldrT="[Text]" custT="1"/>
      <dgm:spPr/>
      <dgm:t>
        <a:bodyPr/>
        <a:lstStyle/>
        <a:p>
          <a:r>
            <a:rPr lang="de-DE" sz="1400" b="1" dirty="0"/>
            <a:t>Q1 25</a:t>
          </a:r>
        </a:p>
      </dgm:t>
    </dgm:pt>
    <dgm:pt modelId="{75526D96-5A51-4EA5-9751-64216D970541}" type="parTrans" cxnId="{9D523D10-ABA1-4AEC-BB34-0EB1CAA999B8}">
      <dgm:prSet/>
      <dgm:spPr/>
      <dgm:t>
        <a:bodyPr/>
        <a:lstStyle/>
        <a:p>
          <a:endParaRPr lang="de-DE" sz="3200"/>
        </a:p>
      </dgm:t>
    </dgm:pt>
    <dgm:pt modelId="{490A6880-8028-47BE-9779-2EA82AEB5AE2}" type="sibTrans" cxnId="{9D523D10-ABA1-4AEC-BB34-0EB1CAA999B8}">
      <dgm:prSet/>
      <dgm:spPr/>
      <dgm:t>
        <a:bodyPr/>
        <a:lstStyle/>
        <a:p>
          <a:endParaRPr lang="de-DE" sz="3200"/>
        </a:p>
      </dgm:t>
    </dgm:pt>
    <dgm:pt modelId="{8790FCD1-4342-4EBB-86F1-66998941B7BD}">
      <dgm:prSet custT="1"/>
      <dgm:spPr/>
      <dgm:t>
        <a:bodyPr/>
        <a:lstStyle/>
        <a:p>
          <a:r>
            <a:rPr lang="de-DE" sz="1400" b="1" dirty="0"/>
            <a:t>Q2 25</a:t>
          </a:r>
        </a:p>
      </dgm:t>
    </dgm:pt>
    <dgm:pt modelId="{5B472370-7736-4F58-A68D-0F63AA892855}" type="parTrans" cxnId="{F43A8EBD-74EE-4CD0-A952-0BD698FDEE09}">
      <dgm:prSet/>
      <dgm:spPr/>
      <dgm:t>
        <a:bodyPr/>
        <a:lstStyle/>
        <a:p>
          <a:endParaRPr lang="de-DE" sz="3200"/>
        </a:p>
      </dgm:t>
    </dgm:pt>
    <dgm:pt modelId="{4224E1CA-CD78-44ED-9A5C-871B68EF20FC}" type="sibTrans" cxnId="{F43A8EBD-74EE-4CD0-A952-0BD698FDEE09}">
      <dgm:prSet/>
      <dgm:spPr/>
      <dgm:t>
        <a:bodyPr/>
        <a:lstStyle/>
        <a:p>
          <a:endParaRPr lang="de-DE" sz="3200"/>
        </a:p>
      </dgm:t>
    </dgm:pt>
    <dgm:pt modelId="{149FA146-D9B7-4CE6-9E23-AD6260C4106C}">
      <dgm:prSet custT="1"/>
      <dgm:spPr/>
      <dgm:t>
        <a:bodyPr/>
        <a:lstStyle/>
        <a:p>
          <a:r>
            <a:rPr lang="de-DE" sz="1400" b="1" dirty="0"/>
            <a:t>Q3 25</a:t>
          </a:r>
        </a:p>
      </dgm:t>
    </dgm:pt>
    <dgm:pt modelId="{B7498476-6EDE-4C53-8CF7-9E3907219359}" type="parTrans" cxnId="{4228A38C-87B0-42FC-8066-AD389D612F2A}">
      <dgm:prSet/>
      <dgm:spPr/>
      <dgm:t>
        <a:bodyPr/>
        <a:lstStyle/>
        <a:p>
          <a:endParaRPr lang="de-DE" sz="3200"/>
        </a:p>
      </dgm:t>
    </dgm:pt>
    <dgm:pt modelId="{9BF6FA33-D7C0-437B-A649-60479E99CC53}" type="sibTrans" cxnId="{4228A38C-87B0-42FC-8066-AD389D612F2A}">
      <dgm:prSet/>
      <dgm:spPr/>
      <dgm:t>
        <a:bodyPr/>
        <a:lstStyle/>
        <a:p>
          <a:endParaRPr lang="de-DE" sz="3200"/>
        </a:p>
      </dgm:t>
    </dgm:pt>
    <dgm:pt modelId="{1603727D-D42A-417B-9D17-2137B6A589DB}">
      <dgm:prSet custT="1"/>
      <dgm:spPr/>
      <dgm:t>
        <a:bodyPr/>
        <a:lstStyle/>
        <a:p>
          <a:r>
            <a:rPr lang="de-DE" sz="1400" b="1" dirty="0"/>
            <a:t>Q4 25</a:t>
          </a:r>
        </a:p>
      </dgm:t>
    </dgm:pt>
    <dgm:pt modelId="{F9D274CC-8186-49DD-A721-42C0C8DD7118}" type="parTrans" cxnId="{E6D84D30-130E-4303-A4A3-12F27654D58C}">
      <dgm:prSet/>
      <dgm:spPr/>
      <dgm:t>
        <a:bodyPr/>
        <a:lstStyle/>
        <a:p>
          <a:endParaRPr lang="de-DE" sz="3200"/>
        </a:p>
      </dgm:t>
    </dgm:pt>
    <dgm:pt modelId="{ED25C0CB-FDAB-4C86-9B98-19CC3698FB84}" type="sibTrans" cxnId="{E6D84D30-130E-4303-A4A3-12F27654D58C}">
      <dgm:prSet/>
      <dgm:spPr/>
      <dgm:t>
        <a:bodyPr/>
        <a:lstStyle/>
        <a:p>
          <a:endParaRPr lang="de-DE" sz="3200"/>
        </a:p>
      </dgm:t>
    </dgm:pt>
    <dgm:pt modelId="{F562371D-79F5-4932-8827-CDED79F77091}">
      <dgm:prSet custT="1"/>
      <dgm:spPr/>
      <dgm:t>
        <a:bodyPr/>
        <a:lstStyle/>
        <a:p>
          <a:r>
            <a:rPr lang="de-DE" sz="1400" b="1" dirty="0"/>
            <a:t>Q1 26</a:t>
          </a:r>
        </a:p>
      </dgm:t>
    </dgm:pt>
    <dgm:pt modelId="{3421B79A-9782-45E6-BD49-14CE674AB06A}" type="parTrans" cxnId="{74E7ED60-7CE2-4EA4-BD21-1328635DA285}">
      <dgm:prSet/>
      <dgm:spPr/>
      <dgm:t>
        <a:bodyPr/>
        <a:lstStyle/>
        <a:p>
          <a:endParaRPr lang="de-DE" sz="3200"/>
        </a:p>
      </dgm:t>
    </dgm:pt>
    <dgm:pt modelId="{5EA0C16E-B202-41E7-A0AE-ED033C39624B}" type="sibTrans" cxnId="{74E7ED60-7CE2-4EA4-BD21-1328635DA285}">
      <dgm:prSet/>
      <dgm:spPr/>
      <dgm:t>
        <a:bodyPr/>
        <a:lstStyle/>
        <a:p>
          <a:endParaRPr lang="de-DE" sz="3200"/>
        </a:p>
      </dgm:t>
    </dgm:pt>
    <dgm:pt modelId="{3F268C90-3C74-4AE3-89B5-86943F0BB07F}">
      <dgm:prSet custT="1"/>
      <dgm:spPr/>
      <dgm:t>
        <a:bodyPr/>
        <a:lstStyle/>
        <a:p>
          <a:r>
            <a:rPr lang="de-DE" sz="1400" b="1" dirty="0"/>
            <a:t>Q2 26</a:t>
          </a:r>
        </a:p>
      </dgm:t>
    </dgm:pt>
    <dgm:pt modelId="{2BF795B7-A0F9-43A5-A011-00A85CF061C6}" type="parTrans" cxnId="{47D3E634-7918-4530-9EFE-F72CD00DE3DA}">
      <dgm:prSet/>
      <dgm:spPr/>
      <dgm:t>
        <a:bodyPr/>
        <a:lstStyle/>
        <a:p>
          <a:endParaRPr lang="de-DE" sz="3200"/>
        </a:p>
      </dgm:t>
    </dgm:pt>
    <dgm:pt modelId="{08055268-AC02-4A0E-B40F-16BDCC287BDB}" type="sibTrans" cxnId="{47D3E634-7918-4530-9EFE-F72CD00DE3DA}">
      <dgm:prSet/>
      <dgm:spPr/>
      <dgm:t>
        <a:bodyPr/>
        <a:lstStyle/>
        <a:p>
          <a:endParaRPr lang="de-DE" sz="3200"/>
        </a:p>
      </dgm:t>
    </dgm:pt>
    <dgm:pt modelId="{40762F94-0684-4FB1-9A72-4551BF4DB55C}">
      <dgm:prSet custT="1"/>
      <dgm:spPr/>
      <dgm:t>
        <a:bodyPr/>
        <a:lstStyle/>
        <a:p>
          <a:r>
            <a:rPr lang="de-DE" sz="1400" b="1" dirty="0"/>
            <a:t>Q3 26</a:t>
          </a:r>
        </a:p>
      </dgm:t>
    </dgm:pt>
    <dgm:pt modelId="{D4794E5C-3E32-45C7-8A9E-50FF977E5A4D}" type="parTrans" cxnId="{2DCCCEB2-248E-46F0-A9CD-C6DE1A55B9CC}">
      <dgm:prSet/>
      <dgm:spPr/>
      <dgm:t>
        <a:bodyPr/>
        <a:lstStyle/>
        <a:p>
          <a:endParaRPr lang="de-DE" sz="3200"/>
        </a:p>
      </dgm:t>
    </dgm:pt>
    <dgm:pt modelId="{CB012738-4E97-483C-80C8-075BFBB75515}" type="sibTrans" cxnId="{2DCCCEB2-248E-46F0-A9CD-C6DE1A55B9CC}">
      <dgm:prSet/>
      <dgm:spPr/>
      <dgm:t>
        <a:bodyPr/>
        <a:lstStyle/>
        <a:p>
          <a:endParaRPr lang="de-DE" sz="3200"/>
        </a:p>
      </dgm:t>
    </dgm:pt>
    <dgm:pt modelId="{39C46B17-D945-447D-98AB-614430997FB8}">
      <dgm:prSet phldrT="[Text]" custT="1"/>
      <dgm:spPr/>
      <dgm:t>
        <a:bodyPr/>
        <a:lstStyle/>
        <a:p>
          <a:r>
            <a:rPr lang="en-GB" sz="1400" dirty="0"/>
            <a:t>Steering Committee established</a:t>
          </a:r>
          <a:endParaRPr lang="de-DE" sz="1400" dirty="0"/>
        </a:p>
      </dgm:t>
    </dgm:pt>
    <dgm:pt modelId="{96657BB0-E5E2-495B-A1FD-C74342DDB0E4}" type="parTrans" cxnId="{745C76F3-80A6-4135-9431-3413DE4F3919}">
      <dgm:prSet/>
      <dgm:spPr/>
      <dgm:t>
        <a:bodyPr/>
        <a:lstStyle/>
        <a:p>
          <a:endParaRPr lang="de-DE" sz="3200"/>
        </a:p>
      </dgm:t>
    </dgm:pt>
    <dgm:pt modelId="{1DAD67D8-9068-4892-B2EC-4C5876A32974}" type="sibTrans" cxnId="{745C76F3-80A6-4135-9431-3413DE4F3919}">
      <dgm:prSet/>
      <dgm:spPr/>
      <dgm:t>
        <a:bodyPr/>
        <a:lstStyle/>
        <a:p>
          <a:endParaRPr lang="de-DE" sz="3200"/>
        </a:p>
      </dgm:t>
    </dgm:pt>
    <dgm:pt modelId="{9F18DA6B-FA0B-4432-BC27-AEFDCC8C26C8}">
      <dgm:prSet custT="1"/>
      <dgm:spPr/>
      <dgm:t>
        <a:bodyPr/>
        <a:lstStyle/>
        <a:p>
          <a:r>
            <a:rPr lang="en-GB" sz="1400" dirty="0"/>
            <a:t>09/04 Venue / date / congress theme agreed </a:t>
          </a:r>
          <a:endParaRPr lang="de-DE" sz="1400" dirty="0"/>
        </a:p>
      </dgm:t>
    </dgm:pt>
    <dgm:pt modelId="{AB40CD52-6913-4273-9463-F802C324855D}" type="parTrans" cxnId="{55E3783E-E95F-4780-8BC1-5FFD54FDC358}">
      <dgm:prSet/>
      <dgm:spPr/>
      <dgm:t>
        <a:bodyPr/>
        <a:lstStyle/>
        <a:p>
          <a:endParaRPr lang="de-DE" sz="3200"/>
        </a:p>
      </dgm:t>
    </dgm:pt>
    <dgm:pt modelId="{9FD35676-4E16-4B71-9BB4-B3F6C5C5CD2D}" type="sibTrans" cxnId="{55E3783E-E95F-4780-8BC1-5FFD54FDC358}">
      <dgm:prSet/>
      <dgm:spPr/>
      <dgm:t>
        <a:bodyPr/>
        <a:lstStyle/>
        <a:p>
          <a:endParaRPr lang="de-DE" sz="3200"/>
        </a:p>
      </dgm:t>
    </dgm:pt>
    <dgm:pt modelId="{B9FD8B11-30F5-4CF9-B8A8-6A0CEE6988FA}">
      <dgm:prSet custT="1"/>
      <dgm:spPr/>
      <dgm:t>
        <a:bodyPr/>
        <a:lstStyle/>
        <a:p>
          <a:r>
            <a:rPr lang="de-DE" sz="1400" dirty="0"/>
            <a:t>15/06 Business </a:t>
          </a:r>
          <a:r>
            <a:rPr lang="de-DE" sz="1400" dirty="0" err="1"/>
            <a:t>case</a:t>
          </a:r>
          <a:r>
            <a:rPr lang="de-DE" sz="1400" dirty="0"/>
            <a:t> </a:t>
          </a:r>
          <a:r>
            <a:rPr lang="de-DE" sz="1400" dirty="0" err="1"/>
            <a:t>agreed</a:t>
          </a:r>
          <a:endParaRPr lang="de-DE" sz="1400" dirty="0"/>
        </a:p>
      </dgm:t>
    </dgm:pt>
    <dgm:pt modelId="{D283DBA0-11EE-46A8-9644-A78758BCF73B}" type="parTrans" cxnId="{9407FE16-BF45-431A-ACE9-0631FE1A1B9B}">
      <dgm:prSet/>
      <dgm:spPr/>
      <dgm:t>
        <a:bodyPr/>
        <a:lstStyle/>
        <a:p>
          <a:endParaRPr lang="de-DE" sz="3200"/>
        </a:p>
      </dgm:t>
    </dgm:pt>
    <dgm:pt modelId="{670CE510-929E-4C12-8B48-9CCADE1EA98C}" type="sibTrans" cxnId="{9407FE16-BF45-431A-ACE9-0631FE1A1B9B}">
      <dgm:prSet/>
      <dgm:spPr/>
      <dgm:t>
        <a:bodyPr/>
        <a:lstStyle/>
        <a:p>
          <a:endParaRPr lang="de-DE" sz="3200"/>
        </a:p>
      </dgm:t>
    </dgm:pt>
    <dgm:pt modelId="{1EF760A4-5DB5-4172-979A-C0E7715C14F9}">
      <dgm:prSet custT="1"/>
      <dgm:spPr/>
      <dgm:t>
        <a:bodyPr/>
        <a:lstStyle/>
        <a:p>
          <a:r>
            <a:rPr lang="de-DE" sz="1400" dirty="0"/>
            <a:t>01/08 Call </a:t>
          </a:r>
          <a:r>
            <a:rPr lang="de-DE" sz="1400" dirty="0" err="1"/>
            <a:t>for</a:t>
          </a:r>
          <a:r>
            <a:rPr lang="de-DE" sz="1400" dirty="0"/>
            <a:t> Papers </a:t>
          </a:r>
          <a:r>
            <a:rPr lang="de-DE" sz="1400" dirty="0" err="1"/>
            <a:t>released</a:t>
          </a:r>
          <a:endParaRPr lang="de-DE" sz="1400" dirty="0"/>
        </a:p>
      </dgm:t>
    </dgm:pt>
    <dgm:pt modelId="{127F591C-0541-4417-95B9-9D5BA868893D}" type="parTrans" cxnId="{84666F27-00C3-47F8-ADE1-AE60B8E7C4C0}">
      <dgm:prSet/>
      <dgm:spPr/>
      <dgm:t>
        <a:bodyPr/>
        <a:lstStyle/>
        <a:p>
          <a:endParaRPr lang="de-DE" sz="3200"/>
        </a:p>
      </dgm:t>
    </dgm:pt>
    <dgm:pt modelId="{0D5B6D26-099E-4A4F-A511-947A3F7835DA}" type="sibTrans" cxnId="{84666F27-00C3-47F8-ADE1-AE60B8E7C4C0}">
      <dgm:prSet/>
      <dgm:spPr/>
      <dgm:t>
        <a:bodyPr/>
        <a:lstStyle/>
        <a:p>
          <a:endParaRPr lang="de-DE" sz="3200"/>
        </a:p>
      </dgm:t>
    </dgm:pt>
    <dgm:pt modelId="{72E94248-7458-49F1-BDDA-5660BCA12EB6}">
      <dgm:prSet custT="1"/>
      <dgm:spPr/>
      <dgm:t>
        <a:bodyPr/>
        <a:lstStyle/>
        <a:p>
          <a:r>
            <a:rPr lang="de-DE" sz="1400" dirty="0"/>
            <a:t>31/10 Speaker </a:t>
          </a:r>
          <a:r>
            <a:rPr lang="de-DE" sz="1400" dirty="0" err="1"/>
            <a:t>selected</a:t>
          </a:r>
          <a:r>
            <a:rPr lang="de-DE" sz="1400" dirty="0"/>
            <a:t> and ECA </a:t>
          </a:r>
          <a:r>
            <a:rPr lang="de-DE" sz="1400" dirty="0" err="1"/>
            <a:t>program</a:t>
          </a:r>
          <a:r>
            <a:rPr lang="de-DE" sz="1400" dirty="0"/>
            <a:t> </a:t>
          </a:r>
          <a:r>
            <a:rPr lang="de-DE" sz="1400" dirty="0" err="1"/>
            <a:t>created</a:t>
          </a:r>
          <a:endParaRPr lang="de-DE" sz="1400" dirty="0"/>
        </a:p>
      </dgm:t>
    </dgm:pt>
    <dgm:pt modelId="{7B3EF167-CEE1-4000-8C02-36A22C0E5968}" type="parTrans" cxnId="{7C6B1359-E746-4B3A-B434-1DFC3D570E25}">
      <dgm:prSet/>
      <dgm:spPr/>
      <dgm:t>
        <a:bodyPr/>
        <a:lstStyle/>
        <a:p>
          <a:endParaRPr lang="de-DE" sz="3200"/>
        </a:p>
      </dgm:t>
    </dgm:pt>
    <dgm:pt modelId="{853D8E40-2918-49DB-A8C6-C24E0185ADCF}" type="sibTrans" cxnId="{7C6B1359-E746-4B3A-B434-1DFC3D570E25}">
      <dgm:prSet/>
      <dgm:spPr/>
      <dgm:t>
        <a:bodyPr/>
        <a:lstStyle/>
        <a:p>
          <a:endParaRPr lang="de-DE" sz="3200"/>
        </a:p>
      </dgm:t>
    </dgm:pt>
    <dgm:pt modelId="{DFDD3BFE-23D0-4F8E-B681-E58FD90E3BC0}">
      <dgm:prSet custT="1"/>
      <dgm:spPr/>
      <dgm:t>
        <a:bodyPr/>
        <a:lstStyle/>
        <a:p>
          <a:r>
            <a:rPr lang="de-DE" sz="1400"/>
            <a:t>01/12 Registration started and congress video released</a:t>
          </a:r>
        </a:p>
      </dgm:t>
    </dgm:pt>
    <dgm:pt modelId="{F070F7E9-1E1D-4153-ABE5-4A639BD98C91}" type="parTrans" cxnId="{6E112FA1-6881-4F9E-A768-9022468F472E}">
      <dgm:prSet/>
      <dgm:spPr/>
      <dgm:t>
        <a:bodyPr/>
        <a:lstStyle/>
        <a:p>
          <a:endParaRPr lang="de-DE" sz="3200"/>
        </a:p>
      </dgm:t>
    </dgm:pt>
    <dgm:pt modelId="{A7AFDD1C-63DB-4E63-9DFA-9AF844115BC7}" type="sibTrans" cxnId="{6E112FA1-6881-4F9E-A768-9022468F472E}">
      <dgm:prSet/>
      <dgm:spPr/>
      <dgm:t>
        <a:bodyPr/>
        <a:lstStyle/>
        <a:p>
          <a:endParaRPr lang="de-DE" sz="3200"/>
        </a:p>
      </dgm:t>
    </dgm:pt>
    <dgm:pt modelId="{12C8B44A-511C-49D7-8018-C9E098A078EA}">
      <dgm:prSet custT="1"/>
      <dgm:spPr/>
      <dgm:t>
        <a:bodyPr/>
        <a:lstStyle/>
        <a:p>
          <a:r>
            <a:rPr lang="de-DE" sz="1400" dirty="0"/>
            <a:t>31/01 Keynote </a:t>
          </a:r>
          <a:r>
            <a:rPr lang="de-DE" sz="1400" dirty="0" err="1"/>
            <a:t>speakers</a:t>
          </a:r>
          <a:r>
            <a:rPr lang="de-DE" sz="1400" dirty="0"/>
            <a:t> </a:t>
          </a:r>
          <a:r>
            <a:rPr lang="de-DE" sz="1400" dirty="0" err="1"/>
            <a:t>announced</a:t>
          </a:r>
          <a:endParaRPr lang="de-DE" sz="1400" dirty="0"/>
        </a:p>
      </dgm:t>
    </dgm:pt>
    <dgm:pt modelId="{1B082A60-2525-4595-9D18-95E9DB53548D}" type="parTrans" cxnId="{C9F303F9-9BA3-436F-85A8-14D6CA4FB315}">
      <dgm:prSet/>
      <dgm:spPr/>
      <dgm:t>
        <a:bodyPr/>
        <a:lstStyle/>
        <a:p>
          <a:endParaRPr lang="de-DE" sz="3200"/>
        </a:p>
      </dgm:t>
    </dgm:pt>
    <dgm:pt modelId="{3C0C6A9E-DB33-4BAF-846D-654BEE83F504}" type="sibTrans" cxnId="{C9F303F9-9BA3-436F-85A8-14D6CA4FB315}">
      <dgm:prSet/>
      <dgm:spPr/>
      <dgm:t>
        <a:bodyPr/>
        <a:lstStyle/>
        <a:p>
          <a:endParaRPr lang="de-DE" sz="3200"/>
        </a:p>
      </dgm:t>
    </dgm:pt>
    <dgm:pt modelId="{EC1703EF-50F6-4E2E-A6DC-2ECE4472B290}">
      <dgm:prSet custT="1"/>
      <dgm:spPr/>
      <dgm:t>
        <a:bodyPr/>
        <a:lstStyle/>
        <a:p>
          <a:r>
            <a:rPr lang="de-DE" sz="1400"/>
            <a:t>29/02 End of Early Bird</a:t>
          </a:r>
        </a:p>
      </dgm:t>
    </dgm:pt>
    <dgm:pt modelId="{77159EF3-32C8-45B3-A4FC-60852DB6A41D}" type="parTrans" cxnId="{48DF3640-1095-4CB2-883F-49812F286BD1}">
      <dgm:prSet/>
      <dgm:spPr/>
      <dgm:t>
        <a:bodyPr/>
        <a:lstStyle/>
        <a:p>
          <a:endParaRPr lang="de-DE" sz="3200"/>
        </a:p>
      </dgm:t>
    </dgm:pt>
    <dgm:pt modelId="{928F073F-3823-4487-B8A5-7652C628BA67}" type="sibTrans" cxnId="{48DF3640-1095-4CB2-883F-49812F286BD1}">
      <dgm:prSet/>
      <dgm:spPr/>
      <dgm:t>
        <a:bodyPr/>
        <a:lstStyle/>
        <a:p>
          <a:endParaRPr lang="de-DE" sz="3200"/>
        </a:p>
      </dgm:t>
    </dgm:pt>
    <dgm:pt modelId="{07AB9D52-E543-480C-990E-4EE00A64FD15}">
      <dgm:prSet custT="1"/>
      <dgm:spPr/>
      <dgm:t>
        <a:bodyPr/>
        <a:lstStyle/>
        <a:p>
          <a:r>
            <a:rPr lang="de-DE" sz="1400" dirty="0"/>
            <a:t>01/05 </a:t>
          </a:r>
          <a:r>
            <a:rPr lang="de-DE" sz="1400" dirty="0" err="1"/>
            <a:t>Plenary</a:t>
          </a:r>
          <a:r>
            <a:rPr lang="de-DE" sz="1400" dirty="0"/>
            <a:t> Sessions </a:t>
          </a:r>
          <a:r>
            <a:rPr lang="de-DE" sz="1400" dirty="0" err="1"/>
            <a:t>agreed</a:t>
          </a:r>
          <a:r>
            <a:rPr lang="de-DE" sz="1400" dirty="0"/>
            <a:t> </a:t>
          </a:r>
        </a:p>
      </dgm:t>
    </dgm:pt>
    <dgm:pt modelId="{3DAD0ECF-8F98-47F7-B28E-CA62449BD080}" type="parTrans" cxnId="{72A8D73D-1F8E-40EF-A6D1-83875931C72D}">
      <dgm:prSet/>
      <dgm:spPr/>
      <dgm:t>
        <a:bodyPr/>
        <a:lstStyle/>
        <a:p>
          <a:endParaRPr lang="de-DE" sz="3200"/>
        </a:p>
      </dgm:t>
    </dgm:pt>
    <dgm:pt modelId="{2F09D595-7468-4195-8554-A39487702441}" type="sibTrans" cxnId="{72A8D73D-1F8E-40EF-A6D1-83875931C72D}">
      <dgm:prSet/>
      <dgm:spPr/>
      <dgm:t>
        <a:bodyPr/>
        <a:lstStyle/>
        <a:p>
          <a:endParaRPr lang="de-DE" sz="3200"/>
        </a:p>
      </dgm:t>
    </dgm:pt>
    <dgm:pt modelId="{1AEE92FF-2CF8-4F64-9AF0-775BE82D08EB}">
      <dgm:prSet custT="1"/>
      <dgm:spPr/>
      <dgm:t>
        <a:bodyPr/>
        <a:lstStyle/>
        <a:p>
          <a:r>
            <a:rPr lang="de-DE" sz="1400" dirty="0"/>
            <a:t>05-06 ECA 2026 in NN</a:t>
          </a:r>
        </a:p>
      </dgm:t>
    </dgm:pt>
    <dgm:pt modelId="{C6FF181A-4DAE-4352-9E24-87ABE3A658F2}" type="parTrans" cxnId="{B40B9205-9F55-4D20-B3ED-B8BAF0195A8A}">
      <dgm:prSet/>
      <dgm:spPr/>
      <dgm:t>
        <a:bodyPr/>
        <a:lstStyle/>
        <a:p>
          <a:endParaRPr lang="de-DE" sz="3200"/>
        </a:p>
      </dgm:t>
    </dgm:pt>
    <dgm:pt modelId="{7ED80A90-7CF2-4068-AEBE-6959F2100D01}" type="sibTrans" cxnId="{B40B9205-9F55-4D20-B3ED-B8BAF0195A8A}">
      <dgm:prSet/>
      <dgm:spPr/>
      <dgm:t>
        <a:bodyPr/>
        <a:lstStyle/>
        <a:p>
          <a:endParaRPr lang="de-DE" sz="3200"/>
        </a:p>
      </dgm:t>
    </dgm:pt>
    <dgm:pt modelId="{B1C6CDB8-AE30-4A7B-903D-998D41122EDD}">
      <dgm:prSet custT="1"/>
      <dgm:spPr/>
      <dgm:t>
        <a:bodyPr/>
        <a:lstStyle/>
        <a:p>
          <a:r>
            <a:rPr lang="de-DE" sz="1400" dirty="0"/>
            <a:t>31/08 Project </a:t>
          </a:r>
          <a:r>
            <a:rPr lang="de-DE" sz="1400" dirty="0" err="1"/>
            <a:t>wrapped</a:t>
          </a:r>
          <a:r>
            <a:rPr lang="de-DE" sz="1400" dirty="0"/>
            <a:t> </a:t>
          </a:r>
          <a:r>
            <a:rPr lang="de-DE" sz="1400" dirty="0" err="1"/>
            <a:t>up</a:t>
          </a:r>
          <a:endParaRPr lang="de-DE" sz="1400" dirty="0"/>
        </a:p>
      </dgm:t>
    </dgm:pt>
    <dgm:pt modelId="{424B4264-B5E8-4AAF-8BBF-7C199825774A}" type="parTrans" cxnId="{0C2BAACC-9B2D-422E-8540-2C792422AA29}">
      <dgm:prSet/>
      <dgm:spPr/>
      <dgm:t>
        <a:bodyPr/>
        <a:lstStyle/>
        <a:p>
          <a:endParaRPr lang="de-DE" sz="3200"/>
        </a:p>
      </dgm:t>
    </dgm:pt>
    <dgm:pt modelId="{96E3FAF9-F749-45D1-BA3E-09A95D2796DB}" type="sibTrans" cxnId="{0C2BAACC-9B2D-422E-8540-2C792422AA29}">
      <dgm:prSet/>
      <dgm:spPr/>
      <dgm:t>
        <a:bodyPr/>
        <a:lstStyle/>
        <a:p>
          <a:endParaRPr lang="de-DE" sz="3200"/>
        </a:p>
      </dgm:t>
    </dgm:pt>
    <dgm:pt modelId="{58035BBE-6D19-4977-AF23-B9CE328C44FD}">
      <dgm:prSet phldrT="[Text]" custT="1"/>
      <dgm:spPr/>
      <dgm:t>
        <a:bodyPr/>
        <a:lstStyle/>
        <a:p>
          <a:r>
            <a:rPr lang="de-DE" sz="1400" b="1" dirty="0"/>
            <a:t>Q4 24</a:t>
          </a:r>
        </a:p>
      </dgm:t>
    </dgm:pt>
    <dgm:pt modelId="{DECB27DB-E360-4CFD-A982-71592CCCEC54}" type="parTrans" cxnId="{D5118AF6-B450-473B-A84F-EDDF21426787}">
      <dgm:prSet/>
      <dgm:spPr/>
      <dgm:t>
        <a:bodyPr/>
        <a:lstStyle/>
        <a:p>
          <a:endParaRPr lang="de-DE"/>
        </a:p>
      </dgm:t>
    </dgm:pt>
    <dgm:pt modelId="{45B7FA7B-C32C-46F1-94EB-EED87B013EF4}" type="sibTrans" cxnId="{D5118AF6-B450-473B-A84F-EDDF21426787}">
      <dgm:prSet/>
      <dgm:spPr/>
      <dgm:t>
        <a:bodyPr/>
        <a:lstStyle/>
        <a:p>
          <a:endParaRPr lang="de-DE"/>
        </a:p>
      </dgm:t>
    </dgm:pt>
    <dgm:pt modelId="{311C9A0B-4F53-4A54-B643-E6995C66C50A}">
      <dgm:prSet phldrT="[Text]" custT="1"/>
      <dgm:spPr/>
      <dgm:t>
        <a:bodyPr/>
        <a:lstStyle/>
        <a:p>
          <a:r>
            <a:rPr lang="de-DE" sz="1400" b="0" dirty="0"/>
            <a:t>Host </a:t>
          </a:r>
          <a:r>
            <a:rPr lang="de-DE" sz="1400" b="0" dirty="0" err="1"/>
            <a:t>selected</a:t>
          </a:r>
          <a:endParaRPr lang="de-DE" sz="1400" b="0" dirty="0"/>
        </a:p>
      </dgm:t>
    </dgm:pt>
    <dgm:pt modelId="{E145C535-BC7F-4D59-923C-F9B2CEF43185}" type="parTrans" cxnId="{DA658C59-B185-4300-9897-A3AD1A959FA7}">
      <dgm:prSet/>
      <dgm:spPr/>
      <dgm:t>
        <a:bodyPr/>
        <a:lstStyle/>
        <a:p>
          <a:endParaRPr lang="de-DE"/>
        </a:p>
      </dgm:t>
    </dgm:pt>
    <dgm:pt modelId="{BB2979DB-3970-4D17-9D53-83467A78F92A}" type="sibTrans" cxnId="{DA658C59-B185-4300-9897-A3AD1A959FA7}">
      <dgm:prSet/>
      <dgm:spPr/>
      <dgm:t>
        <a:bodyPr/>
        <a:lstStyle/>
        <a:p>
          <a:endParaRPr lang="de-DE"/>
        </a:p>
      </dgm:t>
    </dgm:pt>
    <dgm:pt modelId="{75F96096-B5D6-4D8C-A0E2-B513FC504CAE}">
      <dgm:prSet phldrT="[Text]" custT="1"/>
      <dgm:spPr/>
      <dgm:t>
        <a:bodyPr/>
        <a:lstStyle/>
        <a:p>
          <a:r>
            <a:rPr lang="de-DE" sz="1400" dirty="0"/>
            <a:t>Possible </a:t>
          </a:r>
          <a:r>
            <a:rPr lang="de-DE" sz="1400" dirty="0" err="1"/>
            <a:t>venues</a:t>
          </a:r>
          <a:r>
            <a:rPr lang="de-DE" sz="1400" dirty="0"/>
            <a:t> </a:t>
          </a:r>
          <a:r>
            <a:rPr lang="de-DE" sz="1400" dirty="0" err="1"/>
            <a:t>visited</a:t>
          </a:r>
          <a:r>
            <a:rPr lang="de-DE" sz="1400" dirty="0"/>
            <a:t> </a:t>
          </a:r>
        </a:p>
      </dgm:t>
    </dgm:pt>
    <dgm:pt modelId="{1FAC9D7A-6AB9-42A0-B2D6-1ABAAA0EB836}" type="parTrans" cxnId="{FD156028-407D-49DF-A742-A55F86796621}">
      <dgm:prSet/>
      <dgm:spPr/>
      <dgm:t>
        <a:bodyPr/>
        <a:lstStyle/>
        <a:p>
          <a:endParaRPr lang="de-DE"/>
        </a:p>
      </dgm:t>
    </dgm:pt>
    <dgm:pt modelId="{64A47833-F7AA-4936-B127-5845C0D5942B}" type="sibTrans" cxnId="{FD156028-407D-49DF-A742-A55F86796621}">
      <dgm:prSet/>
      <dgm:spPr/>
      <dgm:t>
        <a:bodyPr/>
        <a:lstStyle/>
        <a:p>
          <a:endParaRPr lang="de-DE"/>
        </a:p>
      </dgm:t>
    </dgm:pt>
    <dgm:pt modelId="{68CE47EB-3CE9-4DA5-A684-B9E59BE7A26A}" type="pres">
      <dgm:prSet presAssocID="{C2A9BBCB-381E-4B09-A2B5-46C74FC91B6B}" presName="linearFlow" presStyleCnt="0">
        <dgm:presLayoutVars>
          <dgm:dir/>
          <dgm:animLvl val="lvl"/>
          <dgm:resizeHandles val="exact"/>
        </dgm:presLayoutVars>
      </dgm:prSet>
      <dgm:spPr/>
    </dgm:pt>
    <dgm:pt modelId="{A7EFAD7C-075D-4032-B63A-02B2994078CD}" type="pres">
      <dgm:prSet presAssocID="{58035BBE-6D19-4977-AF23-B9CE328C44FD}" presName="composite" presStyleCnt="0"/>
      <dgm:spPr/>
    </dgm:pt>
    <dgm:pt modelId="{DD5AD26C-5CF0-42C7-8DC8-30B161A3E00E}" type="pres">
      <dgm:prSet presAssocID="{58035BBE-6D19-4977-AF23-B9CE328C44FD}" presName="parentText" presStyleLbl="alignNode1" presStyleIdx="0" presStyleCnt="8">
        <dgm:presLayoutVars>
          <dgm:chMax val="1"/>
          <dgm:bulletEnabled val="1"/>
        </dgm:presLayoutVars>
      </dgm:prSet>
      <dgm:spPr/>
    </dgm:pt>
    <dgm:pt modelId="{D76F24AD-A803-43EA-88F9-19FE697DBFBB}" type="pres">
      <dgm:prSet presAssocID="{58035BBE-6D19-4977-AF23-B9CE328C44FD}" presName="descendantText" presStyleLbl="alignAcc1" presStyleIdx="0" presStyleCnt="8">
        <dgm:presLayoutVars>
          <dgm:bulletEnabled val="1"/>
        </dgm:presLayoutVars>
      </dgm:prSet>
      <dgm:spPr/>
    </dgm:pt>
    <dgm:pt modelId="{6CCE498C-21DB-498E-BECC-697641FFFAD0}" type="pres">
      <dgm:prSet presAssocID="{45B7FA7B-C32C-46F1-94EB-EED87B013EF4}" presName="sp" presStyleCnt="0"/>
      <dgm:spPr/>
    </dgm:pt>
    <dgm:pt modelId="{0497C5FC-8250-4C7A-9AA6-4146B2673908}" type="pres">
      <dgm:prSet presAssocID="{E0C889CA-7B14-4AF1-BC3A-CB88C7E03007}" presName="composite" presStyleCnt="0"/>
      <dgm:spPr/>
    </dgm:pt>
    <dgm:pt modelId="{03DD6E0E-916E-4AF7-84A6-5F0E75F1EE2A}" type="pres">
      <dgm:prSet presAssocID="{E0C889CA-7B14-4AF1-BC3A-CB88C7E03007}" presName="parentText" presStyleLbl="alignNode1" presStyleIdx="1" presStyleCnt="8">
        <dgm:presLayoutVars>
          <dgm:chMax val="1"/>
          <dgm:bulletEnabled val="1"/>
        </dgm:presLayoutVars>
      </dgm:prSet>
      <dgm:spPr/>
    </dgm:pt>
    <dgm:pt modelId="{3BB36843-19DB-4E43-8F07-30098D2B2D6D}" type="pres">
      <dgm:prSet presAssocID="{E0C889CA-7B14-4AF1-BC3A-CB88C7E03007}" presName="descendantText" presStyleLbl="alignAcc1" presStyleIdx="1" presStyleCnt="8" custLinFactNeighborX="0" custLinFactNeighborY="-19455">
        <dgm:presLayoutVars>
          <dgm:bulletEnabled val="1"/>
        </dgm:presLayoutVars>
      </dgm:prSet>
      <dgm:spPr/>
    </dgm:pt>
    <dgm:pt modelId="{9E2C876C-0DD9-45A5-8B4B-335BBF72141A}" type="pres">
      <dgm:prSet presAssocID="{490A6880-8028-47BE-9779-2EA82AEB5AE2}" presName="sp" presStyleCnt="0"/>
      <dgm:spPr/>
    </dgm:pt>
    <dgm:pt modelId="{1E83D136-215C-4B1D-81A1-8E4D7BADB3BF}" type="pres">
      <dgm:prSet presAssocID="{8790FCD1-4342-4EBB-86F1-66998941B7BD}" presName="composite" presStyleCnt="0"/>
      <dgm:spPr/>
    </dgm:pt>
    <dgm:pt modelId="{EBAD1B8F-1DE3-4DE4-A0E5-3E43455492A0}" type="pres">
      <dgm:prSet presAssocID="{8790FCD1-4342-4EBB-86F1-66998941B7BD}" presName="parentText" presStyleLbl="alignNode1" presStyleIdx="2" presStyleCnt="8">
        <dgm:presLayoutVars>
          <dgm:chMax val="1"/>
          <dgm:bulletEnabled val="1"/>
        </dgm:presLayoutVars>
      </dgm:prSet>
      <dgm:spPr/>
    </dgm:pt>
    <dgm:pt modelId="{5ED2FB9F-38EE-4132-9F6D-3E013706E857}" type="pres">
      <dgm:prSet presAssocID="{8790FCD1-4342-4EBB-86F1-66998941B7BD}" presName="descendantText" presStyleLbl="alignAcc1" presStyleIdx="2" presStyleCnt="8">
        <dgm:presLayoutVars>
          <dgm:bulletEnabled val="1"/>
        </dgm:presLayoutVars>
      </dgm:prSet>
      <dgm:spPr/>
    </dgm:pt>
    <dgm:pt modelId="{879FF8E8-FFB7-4C3A-A2BD-562E084545E6}" type="pres">
      <dgm:prSet presAssocID="{4224E1CA-CD78-44ED-9A5C-871B68EF20FC}" presName="sp" presStyleCnt="0"/>
      <dgm:spPr/>
    </dgm:pt>
    <dgm:pt modelId="{7FCF6208-4789-4B29-8825-E113A3E38AE6}" type="pres">
      <dgm:prSet presAssocID="{149FA146-D9B7-4CE6-9E23-AD6260C4106C}" presName="composite" presStyleCnt="0"/>
      <dgm:spPr/>
    </dgm:pt>
    <dgm:pt modelId="{904F46C8-3FAD-45BA-B916-D7F324DE4E0E}" type="pres">
      <dgm:prSet presAssocID="{149FA146-D9B7-4CE6-9E23-AD6260C4106C}" presName="parentText" presStyleLbl="alignNode1" presStyleIdx="3" presStyleCnt="8">
        <dgm:presLayoutVars>
          <dgm:chMax val="1"/>
          <dgm:bulletEnabled val="1"/>
        </dgm:presLayoutVars>
      </dgm:prSet>
      <dgm:spPr/>
    </dgm:pt>
    <dgm:pt modelId="{A79CC2F0-083A-461C-9ACF-CC4DA14D3A5A}" type="pres">
      <dgm:prSet presAssocID="{149FA146-D9B7-4CE6-9E23-AD6260C4106C}" presName="descendantText" presStyleLbl="alignAcc1" presStyleIdx="3" presStyleCnt="8">
        <dgm:presLayoutVars>
          <dgm:bulletEnabled val="1"/>
        </dgm:presLayoutVars>
      </dgm:prSet>
      <dgm:spPr/>
    </dgm:pt>
    <dgm:pt modelId="{E3101F15-69D0-4399-A879-AE5498206A4C}" type="pres">
      <dgm:prSet presAssocID="{9BF6FA33-D7C0-437B-A649-60479E99CC53}" presName="sp" presStyleCnt="0"/>
      <dgm:spPr/>
    </dgm:pt>
    <dgm:pt modelId="{F0CFA257-FB96-4E98-A894-85568B65BA77}" type="pres">
      <dgm:prSet presAssocID="{1603727D-D42A-417B-9D17-2137B6A589DB}" presName="composite" presStyleCnt="0"/>
      <dgm:spPr/>
    </dgm:pt>
    <dgm:pt modelId="{9BE12662-B2DF-43E2-82A6-0F11141CA92C}" type="pres">
      <dgm:prSet presAssocID="{1603727D-D42A-417B-9D17-2137B6A589DB}" presName="parentText" presStyleLbl="alignNode1" presStyleIdx="4" presStyleCnt="8">
        <dgm:presLayoutVars>
          <dgm:chMax val="1"/>
          <dgm:bulletEnabled val="1"/>
        </dgm:presLayoutVars>
      </dgm:prSet>
      <dgm:spPr/>
    </dgm:pt>
    <dgm:pt modelId="{A5306465-B2AE-4396-914B-3D3CA4CF74C6}" type="pres">
      <dgm:prSet presAssocID="{1603727D-D42A-417B-9D17-2137B6A589DB}" presName="descendantText" presStyleLbl="alignAcc1" presStyleIdx="4" presStyleCnt="8">
        <dgm:presLayoutVars>
          <dgm:bulletEnabled val="1"/>
        </dgm:presLayoutVars>
      </dgm:prSet>
      <dgm:spPr/>
    </dgm:pt>
    <dgm:pt modelId="{7F29A90D-3D62-46E5-AF1A-168CE2234F2C}" type="pres">
      <dgm:prSet presAssocID="{ED25C0CB-FDAB-4C86-9B98-19CC3698FB84}" presName="sp" presStyleCnt="0"/>
      <dgm:spPr/>
    </dgm:pt>
    <dgm:pt modelId="{D663A5DE-ECDD-4D6B-8C70-8D052F1823C5}" type="pres">
      <dgm:prSet presAssocID="{F562371D-79F5-4932-8827-CDED79F77091}" presName="composite" presStyleCnt="0"/>
      <dgm:spPr/>
    </dgm:pt>
    <dgm:pt modelId="{E63FD3E3-D775-474A-9619-62E348257B33}" type="pres">
      <dgm:prSet presAssocID="{F562371D-79F5-4932-8827-CDED79F77091}" presName="parentText" presStyleLbl="alignNode1" presStyleIdx="5" presStyleCnt="8">
        <dgm:presLayoutVars>
          <dgm:chMax val="1"/>
          <dgm:bulletEnabled val="1"/>
        </dgm:presLayoutVars>
      </dgm:prSet>
      <dgm:spPr/>
    </dgm:pt>
    <dgm:pt modelId="{9C9DD302-6BFE-4C6A-8765-081B24754240}" type="pres">
      <dgm:prSet presAssocID="{F562371D-79F5-4932-8827-CDED79F77091}" presName="descendantText" presStyleLbl="alignAcc1" presStyleIdx="5" presStyleCnt="8">
        <dgm:presLayoutVars>
          <dgm:bulletEnabled val="1"/>
        </dgm:presLayoutVars>
      </dgm:prSet>
      <dgm:spPr/>
    </dgm:pt>
    <dgm:pt modelId="{7E34D29A-986A-41C5-A08F-4A651340D9BA}" type="pres">
      <dgm:prSet presAssocID="{5EA0C16E-B202-41E7-A0AE-ED033C39624B}" presName="sp" presStyleCnt="0"/>
      <dgm:spPr/>
    </dgm:pt>
    <dgm:pt modelId="{E6E38B10-A60B-4EE9-8C90-5FC8239268D3}" type="pres">
      <dgm:prSet presAssocID="{3F268C90-3C74-4AE3-89B5-86943F0BB07F}" presName="composite" presStyleCnt="0"/>
      <dgm:spPr/>
    </dgm:pt>
    <dgm:pt modelId="{E6E09EEF-FC36-4E75-BE51-3C6FB0DAF40F}" type="pres">
      <dgm:prSet presAssocID="{3F268C90-3C74-4AE3-89B5-86943F0BB07F}" presName="parentText" presStyleLbl="alignNode1" presStyleIdx="6" presStyleCnt="8">
        <dgm:presLayoutVars>
          <dgm:chMax val="1"/>
          <dgm:bulletEnabled val="1"/>
        </dgm:presLayoutVars>
      </dgm:prSet>
      <dgm:spPr/>
    </dgm:pt>
    <dgm:pt modelId="{E2BBC920-78A8-43BB-8A65-F2CF6A05CB5C}" type="pres">
      <dgm:prSet presAssocID="{3F268C90-3C74-4AE3-89B5-86943F0BB07F}" presName="descendantText" presStyleLbl="alignAcc1" presStyleIdx="6" presStyleCnt="8">
        <dgm:presLayoutVars>
          <dgm:bulletEnabled val="1"/>
        </dgm:presLayoutVars>
      </dgm:prSet>
      <dgm:spPr/>
    </dgm:pt>
    <dgm:pt modelId="{E5866023-773E-473B-9C08-0B45F72F6D3D}" type="pres">
      <dgm:prSet presAssocID="{08055268-AC02-4A0E-B40F-16BDCC287BDB}" presName="sp" presStyleCnt="0"/>
      <dgm:spPr/>
    </dgm:pt>
    <dgm:pt modelId="{D67F8723-CDE6-4F2B-B733-F81ED2758C0E}" type="pres">
      <dgm:prSet presAssocID="{40762F94-0684-4FB1-9A72-4551BF4DB55C}" presName="composite" presStyleCnt="0"/>
      <dgm:spPr/>
    </dgm:pt>
    <dgm:pt modelId="{16ECEA1E-C512-40E0-8BF9-A8D1DBAFBF60}" type="pres">
      <dgm:prSet presAssocID="{40762F94-0684-4FB1-9A72-4551BF4DB55C}" presName="parentText" presStyleLbl="alignNode1" presStyleIdx="7" presStyleCnt="8">
        <dgm:presLayoutVars>
          <dgm:chMax val="1"/>
          <dgm:bulletEnabled val="1"/>
        </dgm:presLayoutVars>
      </dgm:prSet>
      <dgm:spPr/>
    </dgm:pt>
    <dgm:pt modelId="{09B07C17-C0BC-4FB3-8B78-3294924C442F}" type="pres">
      <dgm:prSet presAssocID="{40762F94-0684-4FB1-9A72-4551BF4DB55C}" presName="descendantText" presStyleLbl="alignAcc1" presStyleIdx="7" presStyleCnt="8">
        <dgm:presLayoutVars>
          <dgm:bulletEnabled val="1"/>
        </dgm:presLayoutVars>
      </dgm:prSet>
      <dgm:spPr/>
    </dgm:pt>
  </dgm:ptLst>
  <dgm:cxnLst>
    <dgm:cxn modelId="{B40B9205-9F55-4D20-B3ED-B8BAF0195A8A}" srcId="{3F268C90-3C74-4AE3-89B5-86943F0BB07F}" destId="{1AEE92FF-2CF8-4F64-9AF0-775BE82D08EB}" srcOrd="1" destOrd="0" parTransId="{C6FF181A-4DAE-4352-9E24-87ABE3A658F2}" sibTransId="{7ED80A90-7CF2-4068-AEBE-6959F2100D01}"/>
    <dgm:cxn modelId="{662ECE0D-44AC-4103-BB8F-DED97FE56D8D}" type="presOf" srcId="{1EF760A4-5DB5-4172-979A-C0E7715C14F9}" destId="{A79CC2F0-083A-461C-9ACF-CC4DA14D3A5A}" srcOrd="0" destOrd="0" presId="urn:microsoft.com/office/officeart/2005/8/layout/chevron2"/>
    <dgm:cxn modelId="{9D523D10-ABA1-4AEC-BB34-0EB1CAA999B8}" srcId="{C2A9BBCB-381E-4B09-A2B5-46C74FC91B6B}" destId="{E0C889CA-7B14-4AF1-BC3A-CB88C7E03007}" srcOrd="1" destOrd="0" parTransId="{75526D96-5A51-4EA5-9751-64216D970541}" sibTransId="{490A6880-8028-47BE-9779-2EA82AEB5AE2}"/>
    <dgm:cxn modelId="{9407FE16-BF45-431A-ACE9-0631FE1A1B9B}" srcId="{8790FCD1-4342-4EBB-86F1-66998941B7BD}" destId="{B9FD8B11-30F5-4CF9-B8A8-6A0CEE6988FA}" srcOrd="1" destOrd="0" parTransId="{D283DBA0-11EE-46A8-9644-A78758BCF73B}" sibTransId="{670CE510-929E-4C12-8B48-9CCADE1EA98C}"/>
    <dgm:cxn modelId="{8BFB4018-1962-4FAC-8CB1-D9C0D65DE5D2}" type="presOf" srcId="{07AB9D52-E543-480C-990E-4EE00A64FD15}" destId="{E2BBC920-78A8-43BB-8A65-F2CF6A05CB5C}" srcOrd="0" destOrd="0" presId="urn:microsoft.com/office/officeart/2005/8/layout/chevron2"/>
    <dgm:cxn modelId="{DF761B1A-83C5-46CC-BEAF-9E07485DB304}" type="presOf" srcId="{1AEE92FF-2CF8-4F64-9AF0-775BE82D08EB}" destId="{E2BBC920-78A8-43BB-8A65-F2CF6A05CB5C}" srcOrd="0" destOrd="1" presId="urn:microsoft.com/office/officeart/2005/8/layout/chevron2"/>
    <dgm:cxn modelId="{D1E4A21F-0F91-4640-8EB4-E357ECF89DD8}" type="presOf" srcId="{311C9A0B-4F53-4A54-B643-E6995C66C50A}" destId="{D76F24AD-A803-43EA-88F9-19FE697DBFBB}" srcOrd="0" destOrd="0" presId="urn:microsoft.com/office/officeart/2005/8/layout/chevron2"/>
    <dgm:cxn modelId="{BC93F923-86EE-42A5-8C09-5068E2AECAAA}" type="presOf" srcId="{C2A9BBCB-381E-4B09-A2B5-46C74FC91B6B}" destId="{68CE47EB-3CE9-4DA5-A684-B9E59BE7A26A}" srcOrd="0" destOrd="0" presId="urn:microsoft.com/office/officeart/2005/8/layout/chevron2"/>
    <dgm:cxn modelId="{84666F27-00C3-47F8-ADE1-AE60B8E7C4C0}" srcId="{149FA146-D9B7-4CE6-9E23-AD6260C4106C}" destId="{1EF760A4-5DB5-4172-979A-C0E7715C14F9}" srcOrd="0" destOrd="0" parTransId="{127F591C-0541-4417-95B9-9D5BA868893D}" sibTransId="{0D5B6D26-099E-4A4F-A511-947A3F7835DA}"/>
    <dgm:cxn modelId="{FD156028-407D-49DF-A742-A55F86796621}" srcId="{E0C889CA-7B14-4AF1-BC3A-CB88C7E03007}" destId="{75F96096-B5D6-4D8C-A0E2-B513FC504CAE}" srcOrd="0" destOrd="0" parTransId="{1FAC9D7A-6AB9-42A0-B2D6-1ABAAA0EB836}" sibTransId="{64A47833-F7AA-4936-B127-5845C0D5942B}"/>
    <dgm:cxn modelId="{E6D84D30-130E-4303-A4A3-12F27654D58C}" srcId="{C2A9BBCB-381E-4B09-A2B5-46C74FC91B6B}" destId="{1603727D-D42A-417B-9D17-2137B6A589DB}" srcOrd="4" destOrd="0" parTransId="{F9D274CC-8186-49DD-A721-42C0C8DD7118}" sibTransId="{ED25C0CB-FDAB-4C86-9B98-19CC3698FB84}"/>
    <dgm:cxn modelId="{47D3E634-7918-4530-9EFE-F72CD00DE3DA}" srcId="{C2A9BBCB-381E-4B09-A2B5-46C74FC91B6B}" destId="{3F268C90-3C74-4AE3-89B5-86943F0BB07F}" srcOrd="6" destOrd="0" parTransId="{2BF795B7-A0F9-43A5-A011-00A85CF061C6}" sibTransId="{08055268-AC02-4A0E-B40F-16BDCC287BDB}"/>
    <dgm:cxn modelId="{72A8D73D-1F8E-40EF-A6D1-83875931C72D}" srcId="{3F268C90-3C74-4AE3-89B5-86943F0BB07F}" destId="{07AB9D52-E543-480C-990E-4EE00A64FD15}" srcOrd="0" destOrd="0" parTransId="{3DAD0ECF-8F98-47F7-B28E-CA62449BD080}" sibTransId="{2F09D595-7468-4195-8554-A39487702441}"/>
    <dgm:cxn modelId="{55E3783E-E95F-4780-8BC1-5FFD54FDC358}" srcId="{8790FCD1-4342-4EBB-86F1-66998941B7BD}" destId="{9F18DA6B-FA0B-4432-BC27-AEFDCC8C26C8}" srcOrd="0" destOrd="0" parTransId="{AB40CD52-6913-4273-9463-F802C324855D}" sibTransId="{9FD35676-4E16-4B71-9BB4-B3F6C5C5CD2D}"/>
    <dgm:cxn modelId="{48DF3640-1095-4CB2-883F-49812F286BD1}" srcId="{F562371D-79F5-4932-8827-CDED79F77091}" destId="{EC1703EF-50F6-4E2E-A6DC-2ECE4472B290}" srcOrd="1" destOrd="0" parTransId="{77159EF3-32C8-45B3-A4FC-60852DB6A41D}" sibTransId="{928F073F-3823-4487-B8A5-7652C628BA67}"/>
    <dgm:cxn modelId="{61B76A40-267B-4C5A-8B10-98E3762671AB}" type="presOf" srcId="{12C8B44A-511C-49D7-8018-C9E098A078EA}" destId="{9C9DD302-6BFE-4C6A-8765-081B24754240}" srcOrd="0" destOrd="0" presId="urn:microsoft.com/office/officeart/2005/8/layout/chevron2"/>
    <dgm:cxn modelId="{74E7ED60-7CE2-4EA4-BD21-1328635DA285}" srcId="{C2A9BBCB-381E-4B09-A2B5-46C74FC91B6B}" destId="{F562371D-79F5-4932-8827-CDED79F77091}" srcOrd="5" destOrd="0" parTransId="{3421B79A-9782-45E6-BD49-14CE674AB06A}" sibTransId="{5EA0C16E-B202-41E7-A0AE-ED033C39624B}"/>
    <dgm:cxn modelId="{DD7E6745-0800-4802-9668-A2ACAA5BD5BB}" type="presOf" srcId="{DFDD3BFE-23D0-4F8E-B681-E58FD90E3BC0}" destId="{A5306465-B2AE-4396-914B-3D3CA4CF74C6}" srcOrd="0" destOrd="1" presId="urn:microsoft.com/office/officeart/2005/8/layout/chevron2"/>
    <dgm:cxn modelId="{02641A68-C1E7-4FA2-B81C-CFB3C074C0D3}" type="presOf" srcId="{B9FD8B11-30F5-4CF9-B8A8-6A0CEE6988FA}" destId="{5ED2FB9F-38EE-4132-9F6D-3E013706E857}" srcOrd="0" destOrd="1" presId="urn:microsoft.com/office/officeart/2005/8/layout/chevron2"/>
    <dgm:cxn modelId="{4B24746C-F35A-415E-8CFF-667CF322A6FD}" type="presOf" srcId="{8790FCD1-4342-4EBB-86F1-66998941B7BD}" destId="{EBAD1B8F-1DE3-4DE4-A0E5-3E43455492A0}" srcOrd="0" destOrd="0" presId="urn:microsoft.com/office/officeart/2005/8/layout/chevron2"/>
    <dgm:cxn modelId="{6447EA4E-5BE7-4AD8-91B5-7EDCDF5E524F}" type="presOf" srcId="{72E94248-7458-49F1-BDDA-5660BCA12EB6}" destId="{A5306465-B2AE-4396-914B-3D3CA4CF74C6}" srcOrd="0" destOrd="0" presId="urn:microsoft.com/office/officeart/2005/8/layout/chevron2"/>
    <dgm:cxn modelId="{7C6B1359-E746-4B3A-B434-1DFC3D570E25}" srcId="{1603727D-D42A-417B-9D17-2137B6A589DB}" destId="{72E94248-7458-49F1-BDDA-5660BCA12EB6}" srcOrd="0" destOrd="0" parTransId="{7B3EF167-CEE1-4000-8C02-36A22C0E5968}" sibTransId="{853D8E40-2918-49DB-A8C6-C24E0185ADCF}"/>
    <dgm:cxn modelId="{DA658C59-B185-4300-9897-A3AD1A959FA7}" srcId="{58035BBE-6D19-4977-AF23-B9CE328C44FD}" destId="{311C9A0B-4F53-4A54-B643-E6995C66C50A}" srcOrd="0" destOrd="0" parTransId="{E145C535-BC7F-4D59-923C-F9B2CEF43185}" sibTransId="{BB2979DB-3970-4D17-9D53-83467A78F92A}"/>
    <dgm:cxn modelId="{4228A38C-87B0-42FC-8066-AD389D612F2A}" srcId="{C2A9BBCB-381E-4B09-A2B5-46C74FC91B6B}" destId="{149FA146-D9B7-4CE6-9E23-AD6260C4106C}" srcOrd="3" destOrd="0" parTransId="{B7498476-6EDE-4C53-8CF7-9E3907219359}" sibTransId="{9BF6FA33-D7C0-437B-A649-60479E99CC53}"/>
    <dgm:cxn modelId="{6187C490-71FD-4E51-9F97-A3C262C87EC2}" type="presOf" srcId="{F562371D-79F5-4932-8827-CDED79F77091}" destId="{E63FD3E3-D775-474A-9619-62E348257B33}" srcOrd="0" destOrd="0" presId="urn:microsoft.com/office/officeart/2005/8/layout/chevron2"/>
    <dgm:cxn modelId="{0D057899-AEE9-4475-B817-B2DFC9C8E486}" type="presOf" srcId="{39C46B17-D945-447D-98AB-614430997FB8}" destId="{3BB36843-19DB-4E43-8F07-30098D2B2D6D}" srcOrd="0" destOrd="1" presId="urn:microsoft.com/office/officeart/2005/8/layout/chevron2"/>
    <dgm:cxn modelId="{5735349B-C020-4FED-BA43-6A2FA786092C}" type="presOf" srcId="{149FA146-D9B7-4CE6-9E23-AD6260C4106C}" destId="{904F46C8-3FAD-45BA-B916-D7F324DE4E0E}" srcOrd="0" destOrd="0" presId="urn:microsoft.com/office/officeart/2005/8/layout/chevron2"/>
    <dgm:cxn modelId="{CF1A369D-98B0-44DB-BD21-9AF64BE71F54}" type="presOf" srcId="{EC1703EF-50F6-4E2E-A6DC-2ECE4472B290}" destId="{9C9DD302-6BFE-4C6A-8765-081B24754240}" srcOrd="0" destOrd="1" presId="urn:microsoft.com/office/officeart/2005/8/layout/chevron2"/>
    <dgm:cxn modelId="{6E112FA1-6881-4F9E-A768-9022468F472E}" srcId="{1603727D-D42A-417B-9D17-2137B6A589DB}" destId="{DFDD3BFE-23D0-4F8E-B681-E58FD90E3BC0}" srcOrd="1" destOrd="0" parTransId="{F070F7E9-1E1D-4153-ABE5-4A639BD98C91}" sibTransId="{A7AFDD1C-63DB-4E63-9DFA-9AF844115BC7}"/>
    <dgm:cxn modelId="{400149A3-7DFF-4455-9733-57B95C338001}" type="presOf" srcId="{3F268C90-3C74-4AE3-89B5-86943F0BB07F}" destId="{E6E09EEF-FC36-4E75-BE51-3C6FB0DAF40F}" srcOrd="0" destOrd="0" presId="urn:microsoft.com/office/officeart/2005/8/layout/chevron2"/>
    <dgm:cxn modelId="{54C093AD-89CB-4C16-94CA-79A78E22F095}" type="presOf" srcId="{58035BBE-6D19-4977-AF23-B9CE328C44FD}" destId="{DD5AD26C-5CF0-42C7-8DC8-30B161A3E00E}" srcOrd="0" destOrd="0" presId="urn:microsoft.com/office/officeart/2005/8/layout/chevron2"/>
    <dgm:cxn modelId="{2DCCCEB2-248E-46F0-A9CD-C6DE1A55B9CC}" srcId="{C2A9BBCB-381E-4B09-A2B5-46C74FC91B6B}" destId="{40762F94-0684-4FB1-9A72-4551BF4DB55C}" srcOrd="7" destOrd="0" parTransId="{D4794E5C-3E32-45C7-8A9E-50FF977E5A4D}" sibTransId="{CB012738-4E97-483C-80C8-075BFBB75515}"/>
    <dgm:cxn modelId="{E9E1BEB3-4294-4889-833A-01421A65E907}" type="presOf" srcId="{40762F94-0684-4FB1-9A72-4551BF4DB55C}" destId="{16ECEA1E-C512-40E0-8BF9-A8D1DBAFBF60}" srcOrd="0" destOrd="0" presId="urn:microsoft.com/office/officeart/2005/8/layout/chevron2"/>
    <dgm:cxn modelId="{F43A8EBD-74EE-4CD0-A952-0BD698FDEE09}" srcId="{C2A9BBCB-381E-4B09-A2B5-46C74FC91B6B}" destId="{8790FCD1-4342-4EBB-86F1-66998941B7BD}" srcOrd="2" destOrd="0" parTransId="{5B472370-7736-4F58-A68D-0F63AA892855}" sibTransId="{4224E1CA-CD78-44ED-9A5C-871B68EF20FC}"/>
    <dgm:cxn modelId="{0C2BAACC-9B2D-422E-8540-2C792422AA29}" srcId="{40762F94-0684-4FB1-9A72-4551BF4DB55C}" destId="{B1C6CDB8-AE30-4A7B-903D-998D41122EDD}" srcOrd="0" destOrd="0" parTransId="{424B4264-B5E8-4AAF-8BBF-7C199825774A}" sibTransId="{96E3FAF9-F749-45D1-BA3E-09A95D2796DB}"/>
    <dgm:cxn modelId="{FC9A44D4-D9B7-4C20-BDC1-F9CEDE437A4F}" type="presOf" srcId="{B1C6CDB8-AE30-4A7B-903D-998D41122EDD}" destId="{09B07C17-C0BC-4FB3-8B78-3294924C442F}" srcOrd="0" destOrd="0" presId="urn:microsoft.com/office/officeart/2005/8/layout/chevron2"/>
    <dgm:cxn modelId="{745C76F3-80A6-4135-9431-3413DE4F3919}" srcId="{E0C889CA-7B14-4AF1-BC3A-CB88C7E03007}" destId="{39C46B17-D945-447D-98AB-614430997FB8}" srcOrd="1" destOrd="0" parTransId="{96657BB0-E5E2-495B-A1FD-C74342DDB0E4}" sibTransId="{1DAD67D8-9068-4892-B2EC-4C5876A32974}"/>
    <dgm:cxn modelId="{E27C76F3-2FCB-49B6-991A-591C8ADD0399}" type="presOf" srcId="{75F96096-B5D6-4D8C-A0E2-B513FC504CAE}" destId="{3BB36843-19DB-4E43-8F07-30098D2B2D6D}" srcOrd="0" destOrd="0" presId="urn:microsoft.com/office/officeart/2005/8/layout/chevron2"/>
    <dgm:cxn modelId="{25D8CCF3-784C-48A4-8C84-A9DB0AF5951B}" type="presOf" srcId="{E0C889CA-7B14-4AF1-BC3A-CB88C7E03007}" destId="{03DD6E0E-916E-4AF7-84A6-5F0E75F1EE2A}" srcOrd="0" destOrd="0" presId="urn:microsoft.com/office/officeart/2005/8/layout/chevron2"/>
    <dgm:cxn modelId="{A4B688F6-0731-4F21-878C-9FE87DAB13AA}" type="presOf" srcId="{9F18DA6B-FA0B-4432-BC27-AEFDCC8C26C8}" destId="{5ED2FB9F-38EE-4132-9F6D-3E013706E857}" srcOrd="0" destOrd="0" presId="urn:microsoft.com/office/officeart/2005/8/layout/chevron2"/>
    <dgm:cxn modelId="{D5118AF6-B450-473B-A84F-EDDF21426787}" srcId="{C2A9BBCB-381E-4B09-A2B5-46C74FC91B6B}" destId="{58035BBE-6D19-4977-AF23-B9CE328C44FD}" srcOrd="0" destOrd="0" parTransId="{DECB27DB-E360-4CFD-A982-71592CCCEC54}" sibTransId="{45B7FA7B-C32C-46F1-94EB-EED87B013EF4}"/>
    <dgm:cxn modelId="{23F4CEF8-0D7B-4EB4-B513-786C59265C4E}" type="presOf" srcId="{1603727D-D42A-417B-9D17-2137B6A589DB}" destId="{9BE12662-B2DF-43E2-82A6-0F11141CA92C}" srcOrd="0" destOrd="0" presId="urn:microsoft.com/office/officeart/2005/8/layout/chevron2"/>
    <dgm:cxn modelId="{C9F303F9-9BA3-436F-85A8-14D6CA4FB315}" srcId="{F562371D-79F5-4932-8827-CDED79F77091}" destId="{12C8B44A-511C-49D7-8018-C9E098A078EA}" srcOrd="0" destOrd="0" parTransId="{1B082A60-2525-4595-9D18-95E9DB53548D}" sibTransId="{3C0C6A9E-DB33-4BAF-846D-654BEE83F504}"/>
    <dgm:cxn modelId="{D6FACC83-BD47-48DE-9378-DA99D8E52ED0}" type="presParOf" srcId="{68CE47EB-3CE9-4DA5-A684-B9E59BE7A26A}" destId="{A7EFAD7C-075D-4032-B63A-02B2994078CD}" srcOrd="0" destOrd="0" presId="urn:microsoft.com/office/officeart/2005/8/layout/chevron2"/>
    <dgm:cxn modelId="{802CABB8-B114-44C8-AE02-B8398BC5F467}" type="presParOf" srcId="{A7EFAD7C-075D-4032-B63A-02B2994078CD}" destId="{DD5AD26C-5CF0-42C7-8DC8-30B161A3E00E}" srcOrd="0" destOrd="0" presId="urn:microsoft.com/office/officeart/2005/8/layout/chevron2"/>
    <dgm:cxn modelId="{839946D5-2A98-4A4C-8A84-E5DACFC4F72C}" type="presParOf" srcId="{A7EFAD7C-075D-4032-B63A-02B2994078CD}" destId="{D76F24AD-A803-43EA-88F9-19FE697DBFBB}" srcOrd="1" destOrd="0" presId="urn:microsoft.com/office/officeart/2005/8/layout/chevron2"/>
    <dgm:cxn modelId="{36CDB0A7-0EAE-4D98-951E-852D936E930D}" type="presParOf" srcId="{68CE47EB-3CE9-4DA5-A684-B9E59BE7A26A}" destId="{6CCE498C-21DB-498E-BECC-697641FFFAD0}" srcOrd="1" destOrd="0" presId="urn:microsoft.com/office/officeart/2005/8/layout/chevron2"/>
    <dgm:cxn modelId="{67BEE0E9-C1A9-4DBE-A6AE-461EBEDD2031}" type="presParOf" srcId="{68CE47EB-3CE9-4DA5-A684-B9E59BE7A26A}" destId="{0497C5FC-8250-4C7A-9AA6-4146B2673908}" srcOrd="2" destOrd="0" presId="urn:microsoft.com/office/officeart/2005/8/layout/chevron2"/>
    <dgm:cxn modelId="{222E722B-7942-4D48-ACE1-1705DF10D3EE}" type="presParOf" srcId="{0497C5FC-8250-4C7A-9AA6-4146B2673908}" destId="{03DD6E0E-916E-4AF7-84A6-5F0E75F1EE2A}" srcOrd="0" destOrd="0" presId="urn:microsoft.com/office/officeart/2005/8/layout/chevron2"/>
    <dgm:cxn modelId="{E01DC4B8-7964-431B-9B9E-324D144262A1}" type="presParOf" srcId="{0497C5FC-8250-4C7A-9AA6-4146B2673908}" destId="{3BB36843-19DB-4E43-8F07-30098D2B2D6D}" srcOrd="1" destOrd="0" presId="urn:microsoft.com/office/officeart/2005/8/layout/chevron2"/>
    <dgm:cxn modelId="{A74D1AEE-429C-46E1-A4B1-63D19AFBC9D6}" type="presParOf" srcId="{68CE47EB-3CE9-4DA5-A684-B9E59BE7A26A}" destId="{9E2C876C-0DD9-45A5-8B4B-335BBF72141A}" srcOrd="3" destOrd="0" presId="urn:microsoft.com/office/officeart/2005/8/layout/chevron2"/>
    <dgm:cxn modelId="{9C57900B-4998-4D41-A76C-3577368B339F}" type="presParOf" srcId="{68CE47EB-3CE9-4DA5-A684-B9E59BE7A26A}" destId="{1E83D136-215C-4B1D-81A1-8E4D7BADB3BF}" srcOrd="4" destOrd="0" presId="urn:microsoft.com/office/officeart/2005/8/layout/chevron2"/>
    <dgm:cxn modelId="{BE26F9F3-C3FF-478E-A963-740F327FFBE6}" type="presParOf" srcId="{1E83D136-215C-4B1D-81A1-8E4D7BADB3BF}" destId="{EBAD1B8F-1DE3-4DE4-A0E5-3E43455492A0}" srcOrd="0" destOrd="0" presId="urn:microsoft.com/office/officeart/2005/8/layout/chevron2"/>
    <dgm:cxn modelId="{B9AD1A2E-51B0-45EE-8E6A-00A4B27F7F23}" type="presParOf" srcId="{1E83D136-215C-4B1D-81A1-8E4D7BADB3BF}" destId="{5ED2FB9F-38EE-4132-9F6D-3E013706E857}" srcOrd="1" destOrd="0" presId="urn:microsoft.com/office/officeart/2005/8/layout/chevron2"/>
    <dgm:cxn modelId="{2F5422D9-0791-430C-A695-1260AB11DAB3}" type="presParOf" srcId="{68CE47EB-3CE9-4DA5-A684-B9E59BE7A26A}" destId="{879FF8E8-FFB7-4C3A-A2BD-562E084545E6}" srcOrd="5" destOrd="0" presId="urn:microsoft.com/office/officeart/2005/8/layout/chevron2"/>
    <dgm:cxn modelId="{BCCA3A0E-1356-486C-B5BB-AB012EF23232}" type="presParOf" srcId="{68CE47EB-3CE9-4DA5-A684-B9E59BE7A26A}" destId="{7FCF6208-4789-4B29-8825-E113A3E38AE6}" srcOrd="6" destOrd="0" presId="urn:microsoft.com/office/officeart/2005/8/layout/chevron2"/>
    <dgm:cxn modelId="{8ACE1B7A-CEA0-46BF-9563-3FCD9D168BBC}" type="presParOf" srcId="{7FCF6208-4789-4B29-8825-E113A3E38AE6}" destId="{904F46C8-3FAD-45BA-B916-D7F324DE4E0E}" srcOrd="0" destOrd="0" presId="urn:microsoft.com/office/officeart/2005/8/layout/chevron2"/>
    <dgm:cxn modelId="{FA7BAD78-CDA5-4703-B407-B1872E9C21A7}" type="presParOf" srcId="{7FCF6208-4789-4B29-8825-E113A3E38AE6}" destId="{A79CC2F0-083A-461C-9ACF-CC4DA14D3A5A}" srcOrd="1" destOrd="0" presId="urn:microsoft.com/office/officeart/2005/8/layout/chevron2"/>
    <dgm:cxn modelId="{AEA41ADC-DC1C-4D7B-97B9-45582449AF6B}" type="presParOf" srcId="{68CE47EB-3CE9-4DA5-A684-B9E59BE7A26A}" destId="{E3101F15-69D0-4399-A879-AE5498206A4C}" srcOrd="7" destOrd="0" presId="urn:microsoft.com/office/officeart/2005/8/layout/chevron2"/>
    <dgm:cxn modelId="{FAFDD3E4-BBD4-474A-ABA8-4A3D79A5E4EE}" type="presParOf" srcId="{68CE47EB-3CE9-4DA5-A684-B9E59BE7A26A}" destId="{F0CFA257-FB96-4E98-A894-85568B65BA77}" srcOrd="8" destOrd="0" presId="urn:microsoft.com/office/officeart/2005/8/layout/chevron2"/>
    <dgm:cxn modelId="{4CB73BAD-DD1F-499A-BD18-AF112D18C392}" type="presParOf" srcId="{F0CFA257-FB96-4E98-A894-85568B65BA77}" destId="{9BE12662-B2DF-43E2-82A6-0F11141CA92C}" srcOrd="0" destOrd="0" presId="urn:microsoft.com/office/officeart/2005/8/layout/chevron2"/>
    <dgm:cxn modelId="{D9E527E7-4B37-46E6-9B0D-A79F66351C1F}" type="presParOf" srcId="{F0CFA257-FB96-4E98-A894-85568B65BA77}" destId="{A5306465-B2AE-4396-914B-3D3CA4CF74C6}" srcOrd="1" destOrd="0" presId="urn:microsoft.com/office/officeart/2005/8/layout/chevron2"/>
    <dgm:cxn modelId="{7D2C4951-AAF8-4AE0-A662-3CB2187FB81F}" type="presParOf" srcId="{68CE47EB-3CE9-4DA5-A684-B9E59BE7A26A}" destId="{7F29A90D-3D62-46E5-AF1A-168CE2234F2C}" srcOrd="9" destOrd="0" presId="urn:microsoft.com/office/officeart/2005/8/layout/chevron2"/>
    <dgm:cxn modelId="{F787AE4B-21EF-4294-93DE-47B7979964ED}" type="presParOf" srcId="{68CE47EB-3CE9-4DA5-A684-B9E59BE7A26A}" destId="{D663A5DE-ECDD-4D6B-8C70-8D052F1823C5}" srcOrd="10" destOrd="0" presId="urn:microsoft.com/office/officeart/2005/8/layout/chevron2"/>
    <dgm:cxn modelId="{1C2A4F8F-5129-489D-9C94-370AC2C8F7BF}" type="presParOf" srcId="{D663A5DE-ECDD-4D6B-8C70-8D052F1823C5}" destId="{E63FD3E3-D775-474A-9619-62E348257B33}" srcOrd="0" destOrd="0" presId="urn:microsoft.com/office/officeart/2005/8/layout/chevron2"/>
    <dgm:cxn modelId="{1F494C38-4637-47F0-A42A-DA028E1D31D9}" type="presParOf" srcId="{D663A5DE-ECDD-4D6B-8C70-8D052F1823C5}" destId="{9C9DD302-6BFE-4C6A-8765-081B24754240}" srcOrd="1" destOrd="0" presId="urn:microsoft.com/office/officeart/2005/8/layout/chevron2"/>
    <dgm:cxn modelId="{E886ACED-88EE-4A49-B01A-F8A995F6DD10}" type="presParOf" srcId="{68CE47EB-3CE9-4DA5-A684-B9E59BE7A26A}" destId="{7E34D29A-986A-41C5-A08F-4A651340D9BA}" srcOrd="11" destOrd="0" presId="urn:microsoft.com/office/officeart/2005/8/layout/chevron2"/>
    <dgm:cxn modelId="{6BF715F3-8586-4993-8FDA-B5D3B0D2D46B}" type="presParOf" srcId="{68CE47EB-3CE9-4DA5-A684-B9E59BE7A26A}" destId="{E6E38B10-A60B-4EE9-8C90-5FC8239268D3}" srcOrd="12" destOrd="0" presId="urn:microsoft.com/office/officeart/2005/8/layout/chevron2"/>
    <dgm:cxn modelId="{E1570D68-73D8-4E27-9B0A-12A8D00CC5C6}" type="presParOf" srcId="{E6E38B10-A60B-4EE9-8C90-5FC8239268D3}" destId="{E6E09EEF-FC36-4E75-BE51-3C6FB0DAF40F}" srcOrd="0" destOrd="0" presId="urn:microsoft.com/office/officeart/2005/8/layout/chevron2"/>
    <dgm:cxn modelId="{5448FABB-3EF2-43D0-B9C5-89647B3DDB8C}" type="presParOf" srcId="{E6E38B10-A60B-4EE9-8C90-5FC8239268D3}" destId="{E2BBC920-78A8-43BB-8A65-F2CF6A05CB5C}" srcOrd="1" destOrd="0" presId="urn:microsoft.com/office/officeart/2005/8/layout/chevron2"/>
    <dgm:cxn modelId="{8A9E6C57-4A85-44D6-B6EB-43B86156F826}" type="presParOf" srcId="{68CE47EB-3CE9-4DA5-A684-B9E59BE7A26A}" destId="{E5866023-773E-473B-9C08-0B45F72F6D3D}" srcOrd="13" destOrd="0" presId="urn:microsoft.com/office/officeart/2005/8/layout/chevron2"/>
    <dgm:cxn modelId="{F2A122FA-73CD-4C78-A816-D457630CF962}" type="presParOf" srcId="{68CE47EB-3CE9-4DA5-A684-B9E59BE7A26A}" destId="{D67F8723-CDE6-4F2B-B733-F81ED2758C0E}" srcOrd="14" destOrd="0" presId="urn:microsoft.com/office/officeart/2005/8/layout/chevron2"/>
    <dgm:cxn modelId="{523852ED-B423-4262-BF7E-C708610D5A61}" type="presParOf" srcId="{D67F8723-CDE6-4F2B-B733-F81ED2758C0E}" destId="{16ECEA1E-C512-40E0-8BF9-A8D1DBAFBF60}" srcOrd="0" destOrd="0" presId="urn:microsoft.com/office/officeart/2005/8/layout/chevron2"/>
    <dgm:cxn modelId="{839C610D-4435-4E77-B1ED-156FFBC2CC6C}" type="presParOf" srcId="{D67F8723-CDE6-4F2B-B733-F81ED2758C0E}" destId="{09B07C17-C0BC-4FB3-8B78-3294924C442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5AD26C-5CF0-42C7-8DC8-30B161A3E00E}">
      <dsp:nvSpPr>
        <dsp:cNvPr id="0" name=""/>
        <dsp:cNvSpPr/>
      </dsp:nvSpPr>
      <dsp:spPr>
        <a:xfrm rot="5400000">
          <a:off x="-118068" y="118660"/>
          <a:ext cx="787121" cy="550985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Q4 24</a:t>
          </a:r>
        </a:p>
      </dsp:txBody>
      <dsp:txXfrm rot="-5400000">
        <a:off x="1" y="276085"/>
        <a:ext cx="550985" cy="236136"/>
      </dsp:txXfrm>
    </dsp:sp>
    <dsp:sp modelId="{D76F24AD-A803-43EA-88F9-19FE697DBFBB}">
      <dsp:nvSpPr>
        <dsp:cNvPr id="0" name=""/>
        <dsp:cNvSpPr/>
      </dsp:nvSpPr>
      <dsp:spPr>
        <a:xfrm rot="5400000">
          <a:off x="3985254" y="-3433676"/>
          <a:ext cx="511628" cy="73801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b="0" kern="1200" dirty="0"/>
            <a:t>Host </a:t>
          </a:r>
          <a:r>
            <a:rPr lang="de-DE" sz="1400" b="0" kern="1200" dirty="0" err="1"/>
            <a:t>selected</a:t>
          </a:r>
          <a:endParaRPr lang="de-DE" sz="1400" b="0" kern="1200" dirty="0"/>
        </a:p>
      </dsp:txBody>
      <dsp:txXfrm rot="-5400000">
        <a:off x="550985" y="25569"/>
        <a:ext cx="7355190" cy="461676"/>
      </dsp:txXfrm>
    </dsp:sp>
    <dsp:sp modelId="{03DD6E0E-916E-4AF7-84A6-5F0E75F1EE2A}">
      <dsp:nvSpPr>
        <dsp:cNvPr id="0" name=""/>
        <dsp:cNvSpPr/>
      </dsp:nvSpPr>
      <dsp:spPr>
        <a:xfrm rot="5400000">
          <a:off x="-118068" y="832936"/>
          <a:ext cx="787121" cy="550985"/>
        </a:xfrm>
        <a:prstGeom prst="chevron">
          <a:avLst/>
        </a:prstGeom>
        <a:solidFill>
          <a:schemeClr val="accent4">
            <a:hueOff val="226799"/>
            <a:satOff val="1538"/>
            <a:lumOff val="1484"/>
            <a:alphaOff val="0"/>
          </a:schemeClr>
        </a:solidFill>
        <a:ln w="25400" cap="flat" cmpd="sng" algn="ctr">
          <a:solidFill>
            <a:schemeClr val="accent4">
              <a:hueOff val="226799"/>
              <a:satOff val="1538"/>
              <a:lumOff val="14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Q1 25</a:t>
          </a:r>
        </a:p>
      </dsp:txBody>
      <dsp:txXfrm rot="-5400000">
        <a:off x="1" y="990361"/>
        <a:ext cx="550985" cy="236136"/>
      </dsp:txXfrm>
    </dsp:sp>
    <dsp:sp modelId="{3BB36843-19DB-4E43-8F07-30098D2B2D6D}">
      <dsp:nvSpPr>
        <dsp:cNvPr id="0" name=""/>
        <dsp:cNvSpPr/>
      </dsp:nvSpPr>
      <dsp:spPr>
        <a:xfrm rot="5400000">
          <a:off x="3985254" y="-2818938"/>
          <a:ext cx="511628" cy="73801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226799"/>
              <a:satOff val="1538"/>
              <a:lumOff val="14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/>
            <a:t>Possible </a:t>
          </a:r>
          <a:r>
            <a:rPr lang="de-DE" sz="1400" kern="1200" dirty="0" err="1"/>
            <a:t>venues</a:t>
          </a:r>
          <a:r>
            <a:rPr lang="de-DE" sz="1400" kern="1200" dirty="0"/>
            <a:t> </a:t>
          </a:r>
          <a:r>
            <a:rPr lang="de-DE" sz="1400" kern="1200" dirty="0" err="1"/>
            <a:t>visited</a:t>
          </a:r>
          <a:r>
            <a:rPr lang="de-DE" sz="1400" kern="1200" dirty="0"/>
            <a:t>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Steering Committee established</a:t>
          </a:r>
          <a:endParaRPr lang="de-DE" sz="1400" kern="1200" dirty="0"/>
        </a:p>
      </dsp:txBody>
      <dsp:txXfrm rot="-5400000">
        <a:off x="550985" y="640307"/>
        <a:ext cx="7355190" cy="461676"/>
      </dsp:txXfrm>
    </dsp:sp>
    <dsp:sp modelId="{EBAD1B8F-1DE3-4DE4-A0E5-3E43455492A0}">
      <dsp:nvSpPr>
        <dsp:cNvPr id="0" name=""/>
        <dsp:cNvSpPr/>
      </dsp:nvSpPr>
      <dsp:spPr>
        <a:xfrm rot="5400000">
          <a:off x="-118068" y="1547212"/>
          <a:ext cx="787121" cy="550985"/>
        </a:xfrm>
        <a:prstGeom prst="chevron">
          <a:avLst/>
        </a:prstGeom>
        <a:solidFill>
          <a:schemeClr val="accent4">
            <a:hueOff val="453598"/>
            <a:satOff val="3077"/>
            <a:lumOff val="2969"/>
            <a:alphaOff val="0"/>
          </a:schemeClr>
        </a:solidFill>
        <a:ln w="25400" cap="flat" cmpd="sng" algn="ctr">
          <a:solidFill>
            <a:schemeClr val="accent4">
              <a:hueOff val="453598"/>
              <a:satOff val="3077"/>
              <a:lumOff val="29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Q2 25</a:t>
          </a:r>
        </a:p>
      </dsp:txBody>
      <dsp:txXfrm rot="-5400000">
        <a:off x="1" y="1704637"/>
        <a:ext cx="550985" cy="236136"/>
      </dsp:txXfrm>
    </dsp:sp>
    <dsp:sp modelId="{5ED2FB9F-38EE-4132-9F6D-3E013706E857}">
      <dsp:nvSpPr>
        <dsp:cNvPr id="0" name=""/>
        <dsp:cNvSpPr/>
      </dsp:nvSpPr>
      <dsp:spPr>
        <a:xfrm rot="5400000">
          <a:off x="3985254" y="-2005124"/>
          <a:ext cx="511628" cy="73801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453598"/>
              <a:satOff val="3077"/>
              <a:lumOff val="29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09/04 Venue / date / congress theme agreed </a:t>
          </a:r>
          <a:endParaRPr lang="de-DE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/>
            <a:t>15/06 Business </a:t>
          </a:r>
          <a:r>
            <a:rPr lang="de-DE" sz="1400" kern="1200" dirty="0" err="1"/>
            <a:t>case</a:t>
          </a:r>
          <a:r>
            <a:rPr lang="de-DE" sz="1400" kern="1200" dirty="0"/>
            <a:t> </a:t>
          </a:r>
          <a:r>
            <a:rPr lang="de-DE" sz="1400" kern="1200" dirty="0" err="1"/>
            <a:t>agreed</a:t>
          </a:r>
          <a:endParaRPr lang="de-DE" sz="1400" kern="1200" dirty="0"/>
        </a:p>
      </dsp:txBody>
      <dsp:txXfrm rot="-5400000">
        <a:off x="550985" y="1454121"/>
        <a:ext cx="7355190" cy="461676"/>
      </dsp:txXfrm>
    </dsp:sp>
    <dsp:sp modelId="{904F46C8-3FAD-45BA-B916-D7F324DE4E0E}">
      <dsp:nvSpPr>
        <dsp:cNvPr id="0" name=""/>
        <dsp:cNvSpPr/>
      </dsp:nvSpPr>
      <dsp:spPr>
        <a:xfrm rot="5400000">
          <a:off x="-118068" y="2261489"/>
          <a:ext cx="787121" cy="550985"/>
        </a:xfrm>
        <a:prstGeom prst="chevron">
          <a:avLst/>
        </a:prstGeom>
        <a:solidFill>
          <a:schemeClr val="accent4">
            <a:hueOff val="680396"/>
            <a:satOff val="4615"/>
            <a:lumOff val="4453"/>
            <a:alphaOff val="0"/>
          </a:schemeClr>
        </a:solidFill>
        <a:ln w="25400" cap="flat" cmpd="sng" algn="ctr">
          <a:solidFill>
            <a:schemeClr val="accent4">
              <a:hueOff val="680396"/>
              <a:satOff val="4615"/>
              <a:lumOff val="44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Q3 25</a:t>
          </a:r>
        </a:p>
      </dsp:txBody>
      <dsp:txXfrm rot="-5400000">
        <a:off x="1" y="2418914"/>
        <a:ext cx="550985" cy="236136"/>
      </dsp:txXfrm>
    </dsp:sp>
    <dsp:sp modelId="{A79CC2F0-083A-461C-9ACF-CC4DA14D3A5A}">
      <dsp:nvSpPr>
        <dsp:cNvPr id="0" name=""/>
        <dsp:cNvSpPr/>
      </dsp:nvSpPr>
      <dsp:spPr>
        <a:xfrm rot="5400000">
          <a:off x="3985254" y="-1290847"/>
          <a:ext cx="511628" cy="73801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680396"/>
              <a:satOff val="4615"/>
              <a:lumOff val="44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/>
            <a:t>01/08 Call </a:t>
          </a:r>
          <a:r>
            <a:rPr lang="de-DE" sz="1400" kern="1200" dirty="0" err="1"/>
            <a:t>for</a:t>
          </a:r>
          <a:r>
            <a:rPr lang="de-DE" sz="1400" kern="1200" dirty="0"/>
            <a:t> Papers </a:t>
          </a:r>
          <a:r>
            <a:rPr lang="de-DE" sz="1400" kern="1200" dirty="0" err="1"/>
            <a:t>released</a:t>
          </a:r>
          <a:endParaRPr lang="de-DE" sz="1400" kern="1200" dirty="0"/>
        </a:p>
      </dsp:txBody>
      <dsp:txXfrm rot="-5400000">
        <a:off x="550985" y="2168398"/>
        <a:ext cx="7355190" cy="461676"/>
      </dsp:txXfrm>
    </dsp:sp>
    <dsp:sp modelId="{9BE12662-B2DF-43E2-82A6-0F11141CA92C}">
      <dsp:nvSpPr>
        <dsp:cNvPr id="0" name=""/>
        <dsp:cNvSpPr/>
      </dsp:nvSpPr>
      <dsp:spPr>
        <a:xfrm rot="5400000">
          <a:off x="-118068" y="2975765"/>
          <a:ext cx="787121" cy="550985"/>
        </a:xfrm>
        <a:prstGeom prst="chevron">
          <a:avLst/>
        </a:prstGeom>
        <a:solidFill>
          <a:schemeClr val="accent4">
            <a:hueOff val="907195"/>
            <a:satOff val="6153"/>
            <a:lumOff val="5937"/>
            <a:alphaOff val="0"/>
          </a:schemeClr>
        </a:solidFill>
        <a:ln w="25400" cap="flat" cmpd="sng" algn="ctr">
          <a:solidFill>
            <a:schemeClr val="accent4">
              <a:hueOff val="907195"/>
              <a:satOff val="6153"/>
              <a:lumOff val="59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Q4 25</a:t>
          </a:r>
        </a:p>
      </dsp:txBody>
      <dsp:txXfrm rot="-5400000">
        <a:off x="1" y="3133190"/>
        <a:ext cx="550985" cy="236136"/>
      </dsp:txXfrm>
    </dsp:sp>
    <dsp:sp modelId="{A5306465-B2AE-4396-914B-3D3CA4CF74C6}">
      <dsp:nvSpPr>
        <dsp:cNvPr id="0" name=""/>
        <dsp:cNvSpPr/>
      </dsp:nvSpPr>
      <dsp:spPr>
        <a:xfrm rot="5400000">
          <a:off x="3985254" y="-576571"/>
          <a:ext cx="511628" cy="73801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907195"/>
              <a:satOff val="6153"/>
              <a:lumOff val="59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/>
            <a:t>31/10 Speaker </a:t>
          </a:r>
          <a:r>
            <a:rPr lang="de-DE" sz="1400" kern="1200" dirty="0" err="1"/>
            <a:t>selected</a:t>
          </a:r>
          <a:r>
            <a:rPr lang="de-DE" sz="1400" kern="1200" dirty="0"/>
            <a:t> and ECA </a:t>
          </a:r>
          <a:r>
            <a:rPr lang="de-DE" sz="1400" kern="1200" dirty="0" err="1"/>
            <a:t>program</a:t>
          </a:r>
          <a:r>
            <a:rPr lang="de-DE" sz="1400" kern="1200" dirty="0"/>
            <a:t> </a:t>
          </a:r>
          <a:r>
            <a:rPr lang="de-DE" sz="1400" kern="1200" dirty="0" err="1"/>
            <a:t>created</a:t>
          </a:r>
          <a:endParaRPr lang="de-DE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/>
            <a:t>01/12 Registration started and congress video released</a:t>
          </a:r>
        </a:p>
      </dsp:txBody>
      <dsp:txXfrm rot="-5400000">
        <a:off x="550985" y="2882674"/>
        <a:ext cx="7355190" cy="461676"/>
      </dsp:txXfrm>
    </dsp:sp>
    <dsp:sp modelId="{E63FD3E3-D775-474A-9619-62E348257B33}">
      <dsp:nvSpPr>
        <dsp:cNvPr id="0" name=""/>
        <dsp:cNvSpPr/>
      </dsp:nvSpPr>
      <dsp:spPr>
        <a:xfrm rot="5400000">
          <a:off x="-118068" y="3690041"/>
          <a:ext cx="787121" cy="550985"/>
        </a:xfrm>
        <a:prstGeom prst="chevron">
          <a:avLst/>
        </a:prstGeom>
        <a:solidFill>
          <a:schemeClr val="accent4">
            <a:hueOff val="1133994"/>
            <a:satOff val="7691"/>
            <a:lumOff val="7421"/>
            <a:alphaOff val="0"/>
          </a:schemeClr>
        </a:solidFill>
        <a:ln w="25400" cap="flat" cmpd="sng" algn="ctr">
          <a:solidFill>
            <a:schemeClr val="accent4">
              <a:hueOff val="1133994"/>
              <a:satOff val="7691"/>
              <a:lumOff val="742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Q1 26</a:t>
          </a:r>
        </a:p>
      </dsp:txBody>
      <dsp:txXfrm rot="-5400000">
        <a:off x="1" y="3847466"/>
        <a:ext cx="550985" cy="236136"/>
      </dsp:txXfrm>
    </dsp:sp>
    <dsp:sp modelId="{9C9DD302-6BFE-4C6A-8765-081B24754240}">
      <dsp:nvSpPr>
        <dsp:cNvPr id="0" name=""/>
        <dsp:cNvSpPr/>
      </dsp:nvSpPr>
      <dsp:spPr>
        <a:xfrm rot="5400000">
          <a:off x="3985254" y="137704"/>
          <a:ext cx="511628" cy="73801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133994"/>
              <a:satOff val="7691"/>
              <a:lumOff val="742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/>
            <a:t>31/01 Keynote </a:t>
          </a:r>
          <a:r>
            <a:rPr lang="de-DE" sz="1400" kern="1200" dirty="0" err="1"/>
            <a:t>speakers</a:t>
          </a:r>
          <a:r>
            <a:rPr lang="de-DE" sz="1400" kern="1200" dirty="0"/>
            <a:t> </a:t>
          </a:r>
          <a:r>
            <a:rPr lang="de-DE" sz="1400" kern="1200" dirty="0" err="1"/>
            <a:t>announced</a:t>
          </a:r>
          <a:endParaRPr lang="de-DE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/>
            <a:t>29/02 End of Early Bird</a:t>
          </a:r>
        </a:p>
      </dsp:txBody>
      <dsp:txXfrm rot="-5400000">
        <a:off x="550985" y="3596949"/>
        <a:ext cx="7355190" cy="461676"/>
      </dsp:txXfrm>
    </dsp:sp>
    <dsp:sp modelId="{E6E09EEF-FC36-4E75-BE51-3C6FB0DAF40F}">
      <dsp:nvSpPr>
        <dsp:cNvPr id="0" name=""/>
        <dsp:cNvSpPr/>
      </dsp:nvSpPr>
      <dsp:spPr>
        <a:xfrm rot="5400000">
          <a:off x="-118068" y="4404318"/>
          <a:ext cx="787121" cy="550985"/>
        </a:xfrm>
        <a:prstGeom prst="chevron">
          <a:avLst/>
        </a:prstGeom>
        <a:solidFill>
          <a:schemeClr val="accent4">
            <a:hueOff val="1360792"/>
            <a:satOff val="9230"/>
            <a:lumOff val="8906"/>
            <a:alphaOff val="0"/>
          </a:schemeClr>
        </a:solidFill>
        <a:ln w="25400" cap="flat" cmpd="sng" algn="ctr">
          <a:solidFill>
            <a:schemeClr val="accent4">
              <a:hueOff val="1360792"/>
              <a:satOff val="9230"/>
              <a:lumOff val="89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Q2 26</a:t>
          </a:r>
        </a:p>
      </dsp:txBody>
      <dsp:txXfrm rot="-5400000">
        <a:off x="1" y="4561743"/>
        <a:ext cx="550985" cy="236136"/>
      </dsp:txXfrm>
    </dsp:sp>
    <dsp:sp modelId="{E2BBC920-78A8-43BB-8A65-F2CF6A05CB5C}">
      <dsp:nvSpPr>
        <dsp:cNvPr id="0" name=""/>
        <dsp:cNvSpPr/>
      </dsp:nvSpPr>
      <dsp:spPr>
        <a:xfrm rot="5400000">
          <a:off x="3985254" y="851981"/>
          <a:ext cx="511628" cy="73801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360792"/>
              <a:satOff val="9230"/>
              <a:lumOff val="89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/>
            <a:t>01/05 </a:t>
          </a:r>
          <a:r>
            <a:rPr lang="de-DE" sz="1400" kern="1200" dirty="0" err="1"/>
            <a:t>Plenary</a:t>
          </a:r>
          <a:r>
            <a:rPr lang="de-DE" sz="1400" kern="1200" dirty="0"/>
            <a:t> Sessions </a:t>
          </a:r>
          <a:r>
            <a:rPr lang="de-DE" sz="1400" kern="1200" dirty="0" err="1"/>
            <a:t>agreed</a:t>
          </a:r>
          <a:r>
            <a:rPr lang="de-DE" sz="1400" kern="1200" dirty="0"/>
            <a:t>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/>
            <a:t>05-06 ECA 2026 in NN</a:t>
          </a:r>
        </a:p>
      </dsp:txBody>
      <dsp:txXfrm rot="-5400000">
        <a:off x="550985" y="4311226"/>
        <a:ext cx="7355190" cy="461676"/>
      </dsp:txXfrm>
    </dsp:sp>
    <dsp:sp modelId="{16ECEA1E-C512-40E0-8BF9-A8D1DBAFBF60}">
      <dsp:nvSpPr>
        <dsp:cNvPr id="0" name=""/>
        <dsp:cNvSpPr/>
      </dsp:nvSpPr>
      <dsp:spPr>
        <a:xfrm rot="5400000">
          <a:off x="-118068" y="5118594"/>
          <a:ext cx="787121" cy="550985"/>
        </a:xfrm>
        <a:prstGeom prst="chevron">
          <a:avLst/>
        </a:prstGeom>
        <a:solidFill>
          <a:schemeClr val="accent4">
            <a:hueOff val="1587591"/>
            <a:satOff val="10768"/>
            <a:lumOff val="10390"/>
            <a:alphaOff val="0"/>
          </a:schemeClr>
        </a:solidFill>
        <a:ln w="25400" cap="flat" cmpd="sng" algn="ctr">
          <a:solidFill>
            <a:schemeClr val="accent4">
              <a:hueOff val="1587591"/>
              <a:satOff val="10768"/>
              <a:lumOff val="103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Q3 26</a:t>
          </a:r>
        </a:p>
      </dsp:txBody>
      <dsp:txXfrm rot="-5400000">
        <a:off x="1" y="5276019"/>
        <a:ext cx="550985" cy="236136"/>
      </dsp:txXfrm>
    </dsp:sp>
    <dsp:sp modelId="{09B07C17-C0BC-4FB3-8B78-3294924C442F}">
      <dsp:nvSpPr>
        <dsp:cNvPr id="0" name=""/>
        <dsp:cNvSpPr/>
      </dsp:nvSpPr>
      <dsp:spPr>
        <a:xfrm rot="5400000">
          <a:off x="3985254" y="1566257"/>
          <a:ext cx="511628" cy="73801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587591"/>
              <a:satOff val="10768"/>
              <a:lumOff val="103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/>
            <a:t>31/08 Project </a:t>
          </a:r>
          <a:r>
            <a:rPr lang="de-DE" sz="1400" kern="1200" dirty="0" err="1"/>
            <a:t>wrapped</a:t>
          </a:r>
          <a:r>
            <a:rPr lang="de-DE" sz="1400" kern="1200" dirty="0"/>
            <a:t> </a:t>
          </a:r>
          <a:r>
            <a:rPr lang="de-DE" sz="1400" kern="1200" dirty="0" err="1"/>
            <a:t>up</a:t>
          </a:r>
          <a:endParaRPr lang="de-DE" sz="1400" kern="1200" dirty="0"/>
        </a:p>
      </dsp:txBody>
      <dsp:txXfrm rot="-5400000">
        <a:off x="550985" y="5025502"/>
        <a:ext cx="7355190" cy="4616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98775A-2BD0-43DB-9A9E-8BBA2588BB4F}" type="datetimeFigureOut">
              <a:rPr lang="de-DE" smtClean="0"/>
              <a:t>07.11.2024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7B173-0644-4CDF-989B-AFF34A3B3B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3004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0F2B0-247F-2E46-9182-F7AF6491F7EE}" type="datetimeFigureOut">
              <a:rPr lang="nl-NL" smtClean="0"/>
              <a:t>7-11-2024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040DC-8D93-D248-A30D-A93EAD59A8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5073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0_Titeldi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auto">
          <a:xfrm>
            <a:off x="1" y="2732894"/>
            <a:ext cx="12192000" cy="4125106"/>
          </a:xfrm>
          <a:prstGeom prst="rect">
            <a:avLst/>
          </a:prstGeom>
          <a:solidFill>
            <a:srgbClr val="00568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6" name="Rechtwinkliges Dreieck 5"/>
          <p:cNvSpPr/>
          <p:nvPr userDrawn="1"/>
        </p:nvSpPr>
        <p:spPr bwMode="auto">
          <a:xfrm>
            <a:off x="4914" y="2178000"/>
            <a:ext cx="4680000" cy="4680000"/>
          </a:xfrm>
          <a:prstGeom prst="rtTriangl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20" name="Afbeelding 9">
            <a:extLst>
              <a:ext uri="{FF2B5EF4-FFF2-40B4-BE49-F238E27FC236}">
                <a16:creationId xmlns:a16="http://schemas.microsoft.com/office/drawing/2014/main" id="{293F260D-4E9F-0807-15AB-75F7E27A99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52" t="31481" r="352" b="22804"/>
          <a:stretch/>
        </p:blipFill>
        <p:spPr>
          <a:xfrm>
            <a:off x="-55150" y="166522"/>
            <a:ext cx="12251235" cy="2604963"/>
          </a:xfrm>
          <a:prstGeom prst="rect">
            <a:avLst/>
          </a:prstGeom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401234" y="5194300"/>
            <a:ext cx="320601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 dirty="0">
              <a:latin typeface="Trebuchet MS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510770" y="5879915"/>
            <a:ext cx="3579240" cy="93591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r>
              <a:rPr lang="en-US" sz="1400" b="1" i="0" baseline="30000" dirty="0">
                <a:solidFill>
                  <a:schemeClr val="bg1"/>
                </a:solidFill>
                <a:latin typeface="Calibri Normaal"/>
                <a:ea typeface="Calibri" charset="0"/>
                <a:cs typeface="Calibri" charset="0"/>
              </a:rPr>
              <a:t>6th</a:t>
            </a:r>
            <a:r>
              <a:rPr lang="en-US" sz="1400" b="1" i="0" dirty="0">
                <a:solidFill>
                  <a:schemeClr val="bg1"/>
                </a:solidFill>
                <a:latin typeface="Calibri Normaal"/>
                <a:ea typeface="Calibri" charset="0"/>
                <a:cs typeface="Calibri" charset="0"/>
              </a:rPr>
              <a:t> European</a:t>
            </a:r>
            <a:r>
              <a:rPr lang="en-US" sz="1400" b="1" i="0" baseline="0" dirty="0">
                <a:solidFill>
                  <a:schemeClr val="bg1"/>
                </a:solidFill>
                <a:latin typeface="Calibri Normaal"/>
                <a:ea typeface="Calibri" charset="0"/>
                <a:cs typeface="Calibri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US" sz="1400" b="1" i="0" baseline="0" dirty="0">
                <a:solidFill>
                  <a:schemeClr val="bg1"/>
                </a:solidFill>
                <a:latin typeface="Calibri Normaal"/>
                <a:ea typeface="Calibri" charset="0"/>
                <a:cs typeface="Calibri" charset="0"/>
              </a:rPr>
              <a:t>Congress of Actuaries   </a:t>
            </a:r>
          </a:p>
          <a:p>
            <a:pPr>
              <a:lnSpc>
                <a:spcPct val="120000"/>
              </a:lnSpc>
            </a:pPr>
            <a:r>
              <a:rPr lang="en-US" sz="1400" b="1" i="0" baseline="0" dirty="0">
                <a:solidFill>
                  <a:schemeClr val="bg1"/>
                </a:solidFill>
                <a:latin typeface="Calibri Normaal"/>
                <a:ea typeface="Calibri" charset="0"/>
                <a:cs typeface="Calibri" charset="0"/>
              </a:rPr>
              <a:t>www.eca2026.org </a:t>
            </a:r>
            <a:endParaRPr lang="en-US" sz="1400" b="1" i="0" dirty="0">
              <a:solidFill>
                <a:schemeClr val="bg1"/>
              </a:solidFill>
              <a:latin typeface="Calibri Normaal"/>
              <a:ea typeface="Calibri" charset="0"/>
              <a:cs typeface="Calibri" charset="0"/>
            </a:endParaRPr>
          </a:p>
        </p:txBody>
      </p:sp>
      <p:sp>
        <p:nvSpPr>
          <p:cNvPr id="17" name="Rechtwinkliges Dreieck 16"/>
          <p:cNvSpPr/>
          <p:nvPr userDrawn="1"/>
        </p:nvSpPr>
        <p:spPr bwMode="auto">
          <a:xfrm rot="16200000">
            <a:off x="10127947" y="4789498"/>
            <a:ext cx="1969925" cy="2167078"/>
          </a:xfrm>
          <a:prstGeom prst="rtTriangle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4" name="Parallelogramm 13"/>
          <p:cNvSpPr/>
          <p:nvPr userDrawn="1"/>
        </p:nvSpPr>
        <p:spPr bwMode="auto">
          <a:xfrm rot="16200000" flipV="1">
            <a:off x="-623903" y="-255680"/>
            <a:ext cx="3410857" cy="1280616"/>
          </a:xfrm>
          <a:prstGeom prst="parallelogram">
            <a:avLst>
              <a:gd name="adj" fmla="val 99464"/>
            </a:avLst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6" name="Rechteck 15"/>
          <p:cNvSpPr/>
          <p:nvPr userDrawn="1"/>
        </p:nvSpPr>
        <p:spPr bwMode="auto">
          <a:xfrm>
            <a:off x="1296" y="-15466"/>
            <a:ext cx="12192000" cy="163271"/>
          </a:xfrm>
          <a:prstGeom prst="rect">
            <a:avLst/>
          </a:prstGeom>
          <a:solidFill>
            <a:srgbClr val="005684"/>
          </a:solidFill>
          <a:ln w="9525" cap="flat" cmpd="sng" algn="ctr">
            <a:solidFill>
              <a:srgbClr val="00568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050" b="1" i="0" dirty="0">
              <a:solidFill>
                <a:schemeClr val="bg1"/>
              </a:solidFill>
              <a:latin typeface="Calibri Normaal"/>
              <a:ea typeface="Calibri" charset="0"/>
              <a:cs typeface="Calibri" charset="0"/>
            </a:endParaRPr>
          </a:p>
        </p:txBody>
      </p:sp>
      <p:sp>
        <p:nvSpPr>
          <p:cNvPr id="18" name="Rechteck 17"/>
          <p:cNvSpPr/>
          <p:nvPr userDrawn="1"/>
        </p:nvSpPr>
        <p:spPr bwMode="auto">
          <a:xfrm>
            <a:off x="-484" y="2715138"/>
            <a:ext cx="12209635" cy="283324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78871" y="4571975"/>
            <a:ext cx="9719371" cy="410369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0" indent="0">
              <a:buNone/>
              <a:defRPr sz="2200" baseline="0">
                <a:solidFill>
                  <a:srgbClr val="005684"/>
                </a:solidFill>
              </a:defRPr>
            </a:lvl1pPr>
          </a:lstStyle>
          <a:p>
            <a:pPr lvl="0"/>
            <a:r>
              <a:rPr lang="en-GB" noProof="0" dirty="0"/>
              <a:t>Speaker, Company</a:t>
            </a:r>
          </a:p>
        </p:txBody>
      </p:sp>
      <p:sp>
        <p:nvSpPr>
          <p:cNvPr id="4" name="Rechteck 3"/>
          <p:cNvSpPr/>
          <p:nvPr userDrawn="1"/>
        </p:nvSpPr>
        <p:spPr bwMode="auto">
          <a:xfrm>
            <a:off x="-8504" y="5526501"/>
            <a:ext cx="12219943" cy="61741"/>
          </a:xfrm>
          <a:prstGeom prst="rect">
            <a:avLst/>
          </a:prstGeom>
          <a:solidFill>
            <a:srgbClr val="DDC42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578872" y="2860163"/>
            <a:ext cx="9996689" cy="6096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66400C"/>
                </a:solidFill>
              </a14:hiddenFill>
            </a:ext>
          </a:extLst>
        </p:spPr>
        <p:txBody>
          <a:bodyPr anchor="b">
            <a:normAutofit/>
          </a:bodyPr>
          <a:lstStyle>
            <a:lvl1pPr>
              <a:defRPr sz="3600" baseline="0">
                <a:solidFill>
                  <a:srgbClr val="005684"/>
                </a:solidFill>
              </a:defRPr>
            </a:lvl1pPr>
          </a:lstStyle>
          <a:p>
            <a:r>
              <a:rPr lang="en-US" dirty="0" err="1"/>
              <a:t>Titel</a:t>
            </a:r>
            <a:r>
              <a:rPr lang="en-US" dirty="0"/>
              <a:t> presentation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75D18655-32C8-7968-5ABB-1EA51B5FEF82}"/>
              </a:ext>
            </a:extLst>
          </p:cNvPr>
          <p:cNvSpPr/>
          <p:nvPr userDrawn="1"/>
        </p:nvSpPr>
        <p:spPr bwMode="auto">
          <a:xfrm>
            <a:off x="0" y="-1562100"/>
            <a:ext cx="2933700" cy="1522223"/>
          </a:xfrm>
          <a:prstGeom prst="rect">
            <a:avLst/>
          </a:prstGeom>
          <a:solidFill>
            <a:srgbClr val="E6E6E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5" name="Grafik 4" descr="Ein Bild, das Grafiken, Symbol, Logo, Kreis enthält.&#10;&#10;Automatisch generierte Beschreibung">
            <a:extLst>
              <a:ext uri="{FF2B5EF4-FFF2-40B4-BE49-F238E27FC236}">
                <a16:creationId xmlns:a16="http://schemas.microsoft.com/office/drawing/2014/main" id="{EE9D7896-C4D6-047D-AF74-F553B3125F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0415" y="5961635"/>
            <a:ext cx="1260236" cy="772478"/>
          </a:xfrm>
          <a:prstGeom prst="rect">
            <a:avLst/>
          </a:prstGeom>
        </p:spPr>
      </p:pic>
      <p:pic>
        <p:nvPicPr>
          <p:cNvPr id="19" name="Grafik 18" descr="Ein Bild, das Grafiken, Logo, Grafikdesign, Symbol enthält.&#10;&#10;Automatisch generierte Beschreibung">
            <a:extLst>
              <a:ext uri="{FF2B5EF4-FFF2-40B4-BE49-F238E27FC236}">
                <a16:creationId xmlns:a16="http://schemas.microsoft.com/office/drawing/2014/main" id="{342A86A8-073D-EB9A-3BEA-569AD79A39A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167" t="3875" r="9906" b="12288"/>
          <a:stretch/>
        </p:blipFill>
        <p:spPr>
          <a:xfrm>
            <a:off x="453435" y="172079"/>
            <a:ext cx="947799" cy="903709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Kop en veel tek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22514" y="715163"/>
            <a:ext cx="9793061" cy="648392"/>
          </a:xfrm>
        </p:spPr>
        <p:txBody>
          <a:bodyPr>
            <a:normAutofit/>
          </a:bodyPr>
          <a:lstStyle>
            <a:lvl1pPr>
              <a:defRPr sz="3200">
                <a:solidFill>
                  <a:srgbClr val="005684"/>
                </a:solidFill>
              </a:defRPr>
            </a:lvl1pPr>
          </a:lstStyle>
          <a:p>
            <a:r>
              <a:rPr lang="en-US" noProof="0" dirty="0"/>
              <a:t>Edit title </a:t>
            </a:r>
            <a:endParaRPr lang="en-GB" noProof="0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>
          <a:xfrm>
            <a:off x="9838627" y="6559056"/>
            <a:ext cx="2353373" cy="321586"/>
          </a:xfrm>
        </p:spPr>
        <p:txBody>
          <a:bodyPr/>
          <a:lstStyle/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Inhaltsplatzhalter 5"/>
          <p:cNvSpPr>
            <a:spLocks noGrp="1"/>
          </p:cNvSpPr>
          <p:nvPr>
            <p:ph sz="quarter" idx="15" hasCustomPrompt="1"/>
          </p:nvPr>
        </p:nvSpPr>
        <p:spPr>
          <a:xfrm>
            <a:off x="522515" y="1424728"/>
            <a:ext cx="10245400" cy="4867275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</a:defRPr>
            </a:lvl1pPr>
            <a:lvl2pPr marL="623888" indent="-260350"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</a:defRPr>
            </a:lvl2pPr>
            <a:lvl3pPr marL="900113" indent="-276225"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</a:defRPr>
            </a:lvl3pPr>
            <a:lvl4pPr marL="1160463" indent="-260350">
              <a:buFont typeface="Symbol" panose="05050102010706020507" pitchFamily="18" charset="2"/>
              <a:buChar char="-"/>
              <a:defRPr sz="2000">
                <a:solidFill>
                  <a:schemeClr val="tx1"/>
                </a:solidFill>
              </a:defRPr>
            </a:lvl4pPr>
            <a:lvl5pPr marL="1524000" indent="-261938">
              <a:defRPr sz="2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0" name="Tijdelijke aanduiding voor voettekst 10"/>
          <p:cNvSpPr>
            <a:spLocks noGrp="1"/>
          </p:cNvSpPr>
          <p:nvPr>
            <p:ph type="ftr" sz="quarter" idx="3"/>
          </p:nvPr>
        </p:nvSpPr>
        <p:spPr>
          <a:xfrm>
            <a:off x="0" y="6523715"/>
            <a:ext cx="4014187" cy="321586"/>
          </a:xfrm>
          <a:prstGeom prst="rect">
            <a:avLst/>
          </a:prstGeom>
        </p:spPr>
        <p:txBody>
          <a:bodyPr vert="horz" lIns="180000" tIns="36000" rIns="91440" bIns="0" rtlCol="0" anchor="ctr"/>
          <a:lstStyle>
            <a:lvl1pPr algn="l">
              <a:defRPr lang="en-US" sz="1200" b="1" i="0" smtClean="0">
                <a:solidFill>
                  <a:schemeClr val="bg1"/>
                </a:solidFill>
                <a:effectLst/>
                <a:latin typeface="Calibri Normaal"/>
                <a:ea typeface="Calibri Normaal"/>
                <a:cs typeface="Calibri" charset="0"/>
              </a:defRPr>
            </a:lvl1pPr>
          </a:lstStyle>
          <a:p>
            <a:r>
              <a:rPr lang="de-DE" dirty="0"/>
              <a:t>ECA 2026</a:t>
            </a:r>
          </a:p>
        </p:txBody>
      </p:sp>
      <p:pic>
        <p:nvPicPr>
          <p:cNvPr id="6" name="Grafik 5" descr="Ein Bild, das Grafiken, Symbol, Logo, Kreis enthält.&#10;&#10;Automatisch generierte Beschreibung">
            <a:extLst>
              <a:ext uri="{FF2B5EF4-FFF2-40B4-BE49-F238E27FC236}">
                <a16:creationId xmlns:a16="http://schemas.microsoft.com/office/drawing/2014/main" id="{D77CCA32-6369-07FF-7A6B-32CDA82CDC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50487" y="616221"/>
            <a:ext cx="1380631" cy="846276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_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hteck 26"/>
          <p:cNvSpPr/>
          <p:nvPr userDrawn="1"/>
        </p:nvSpPr>
        <p:spPr bwMode="auto">
          <a:xfrm>
            <a:off x="0" y="6523714"/>
            <a:ext cx="12192000" cy="321587"/>
          </a:xfrm>
          <a:prstGeom prst="rect">
            <a:avLst/>
          </a:prstGeom>
          <a:solidFill>
            <a:srgbClr val="005684"/>
          </a:solidFill>
          <a:ln w="9525" cap="flat" cmpd="sng" algn="ctr">
            <a:solidFill>
              <a:srgbClr val="00568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050" b="1" i="0" dirty="0">
              <a:solidFill>
                <a:schemeClr val="bg1"/>
              </a:solidFill>
              <a:latin typeface="Calibri Normaal"/>
              <a:ea typeface="Calibri" charset="0"/>
              <a:cs typeface="Calibri" charset="0"/>
            </a:endParaRPr>
          </a:p>
        </p:txBody>
      </p:sp>
      <p:sp>
        <p:nvSpPr>
          <p:cNvPr id="29" name="Rechtwinkliges Dreieck 28"/>
          <p:cNvSpPr/>
          <p:nvPr userDrawn="1"/>
        </p:nvSpPr>
        <p:spPr bwMode="auto">
          <a:xfrm rot="16200000">
            <a:off x="11123550" y="5770501"/>
            <a:ext cx="1080000" cy="1107700"/>
          </a:xfrm>
          <a:prstGeom prst="rt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34" name="Rechteck 33"/>
          <p:cNvSpPr/>
          <p:nvPr userDrawn="1"/>
        </p:nvSpPr>
        <p:spPr bwMode="auto">
          <a:xfrm>
            <a:off x="-1" y="5562600"/>
            <a:ext cx="12219943" cy="9347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6" name="Afbeelding 9">
            <a:extLst>
              <a:ext uri="{FF2B5EF4-FFF2-40B4-BE49-F238E27FC236}">
                <a16:creationId xmlns:a16="http://schemas.microsoft.com/office/drawing/2014/main" id="{74B3BA1E-761C-2F8B-6698-A18284AD0A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505"/>
          <a:stretch/>
        </p:blipFill>
        <p:spPr>
          <a:xfrm>
            <a:off x="-13972" y="1262947"/>
            <a:ext cx="12247886" cy="5212195"/>
          </a:xfrm>
          <a:prstGeom prst="rect">
            <a:avLst/>
          </a:prstGeom>
        </p:spPr>
      </p:pic>
      <p:sp>
        <p:nvSpPr>
          <p:cNvPr id="28" name="Rechtwinkliges Dreieck 27"/>
          <p:cNvSpPr/>
          <p:nvPr userDrawn="1"/>
        </p:nvSpPr>
        <p:spPr bwMode="auto">
          <a:xfrm>
            <a:off x="0" y="5556250"/>
            <a:ext cx="1244600" cy="1295900"/>
          </a:xfrm>
          <a:prstGeom prst="rtTriangl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401234" y="5194300"/>
            <a:ext cx="320601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 dirty="0">
              <a:latin typeface="Trebuchet MS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524000" y="1905000"/>
            <a:ext cx="8636000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 dirty="0">
              <a:latin typeface="Trebuchet MS" charset="0"/>
            </a:endParaRPr>
          </a:p>
        </p:txBody>
      </p:sp>
      <p:sp>
        <p:nvSpPr>
          <p:cNvPr id="21" name="Tijdelijke aanduiding voor voettekst 10"/>
          <p:cNvSpPr>
            <a:spLocks noGrp="1"/>
          </p:cNvSpPr>
          <p:nvPr>
            <p:ph type="ftr" sz="quarter" idx="3"/>
          </p:nvPr>
        </p:nvSpPr>
        <p:spPr>
          <a:xfrm>
            <a:off x="0" y="6523715"/>
            <a:ext cx="4014187" cy="321586"/>
          </a:xfrm>
          <a:prstGeom prst="rect">
            <a:avLst/>
          </a:prstGeom>
        </p:spPr>
        <p:txBody>
          <a:bodyPr vert="horz" lIns="180000" tIns="18000" rIns="91440" bIns="0" rtlCol="0" anchor="ctr"/>
          <a:lstStyle>
            <a:lvl1pPr algn="l">
              <a:defRPr lang="en-US" sz="1200" b="1" i="0" smtClean="0">
                <a:solidFill>
                  <a:schemeClr val="bg1"/>
                </a:solidFill>
                <a:effectLst/>
                <a:latin typeface="Calibri Normaal"/>
                <a:ea typeface="Calibri Normaal"/>
                <a:cs typeface="Calibri" charset="0"/>
              </a:defRPr>
            </a:lvl1pPr>
          </a:lstStyle>
          <a:p>
            <a:r>
              <a:rPr lang="de-DE" dirty="0"/>
              <a:t>ECA 2026</a:t>
            </a:r>
          </a:p>
        </p:txBody>
      </p:sp>
      <p:sp>
        <p:nvSpPr>
          <p:cNvPr id="22" name="Tijdelijke aanduiding voor voettekst 10"/>
          <p:cNvSpPr txBox="1">
            <a:spLocks/>
          </p:cNvSpPr>
          <p:nvPr userDrawn="1"/>
        </p:nvSpPr>
        <p:spPr>
          <a:xfrm>
            <a:off x="4081406" y="6559056"/>
            <a:ext cx="4014187" cy="280729"/>
          </a:xfrm>
          <a:prstGeom prst="rect">
            <a:avLst/>
          </a:prstGeom>
        </p:spPr>
        <p:txBody>
          <a:bodyPr vert="horz" lIns="0" tIns="36000" rIns="91440" bIns="45720"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200" b="1" i="0" kern="1200" smtClean="0">
                <a:solidFill>
                  <a:schemeClr val="bg1"/>
                </a:solidFill>
                <a:effectLst/>
                <a:latin typeface="Calibri" charset="0"/>
                <a:ea typeface="Calibri" charset="0"/>
                <a:cs typeface="Calibri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pPr algn="ctr"/>
            <a:r>
              <a:rPr lang="de-DE" sz="1200" dirty="0">
                <a:solidFill>
                  <a:schemeClr val="bg1"/>
                </a:solidFill>
                <a:latin typeface="Calibri Normaal"/>
              </a:rPr>
              <a:t>www.eca2026.org</a:t>
            </a:r>
          </a:p>
        </p:txBody>
      </p:sp>
      <p:sp>
        <p:nvSpPr>
          <p:cNvPr id="24" name="Tijdelijke aanduiding voor dianummer 2"/>
          <p:cNvSpPr txBox="1">
            <a:spLocks/>
          </p:cNvSpPr>
          <p:nvPr userDrawn="1"/>
        </p:nvSpPr>
        <p:spPr>
          <a:xfrm>
            <a:off x="9838627" y="6559056"/>
            <a:ext cx="2353373" cy="298943"/>
          </a:xfrm>
          <a:prstGeom prst="rect">
            <a:avLst/>
          </a:prstGeom>
        </p:spPr>
        <p:txBody>
          <a:bodyPr vert="horz" lIns="91440" tIns="36000" rIns="180000" bIns="45720" rtlCol="0" anchor="ctr"/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i="0" kern="1200">
                <a:solidFill>
                  <a:schemeClr val="tx1"/>
                </a:solidFill>
                <a:latin typeface="Calibri Normaal" charset="0"/>
                <a:ea typeface="Calibri Normaal" charset="0"/>
                <a:cs typeface="Calibri Norma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6" name="Tijdelijke aanduiding voor voettekst 3"/>
          <p:cNvSpPr txBox="1">
            <a:spLocks/>
          </p:cNvSpPr>
          <p:nvPr userDrawn="1"/>
        </p:nvSpPr>
        <p:spPr>
          <a:xfrm>
            <a:off x="4960860" y="6611588"/>
            <a:ext cx="4014187" cy="249211"/>
          </a:xfrm>
          <a:prstGeom prst="rect">
            <a:avLst/>
          </a:prstGeom>
        </p:spPr>
        <p:txBody>
          <a:bodyPr vert="horz" lIns="0" tIns="18000" rIns="91440" bIns="45720"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100" b="1" i="0" kern="1200" smtClean="0">
                <a:solidFill>
                  <a:schemeClr val="bg1"/>
                </a:solidFill>
                <a:effectLst/>
                <a:latin typeface="Calibri" charset="0"/>
                <a:ea typeface="Calibri" charset="0"/>
                <a:cs typeface="Calibri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pPr algn="ctr"/>
            <a:endParaRPr lang="en-US" sz="1100" dirty="0"/>
          </a:p>
        </p:txBody>
      </p:sp>
      <p:sp>
        <p:nvSpPr>
          <p:cNvPr id="33" name="Rechteck 32"/>
          <p:cNvSpPr/>
          <p:nvPr userDrawn="1"/>
        </p:nvSpPr>
        <p:spPr bwMode="auto">
          <a:xfrm>
            <a:off x="0" y="6475143"/>
            <a:ext cx="12219943" cy="61741"/>
          </a:xfrm>
          <a:prstGeom prst="rect">
            <a:avLst/>
          </a:prstGeom>
          <a:solidFill>
            <a:srgbClr val="DDC42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" name="Rechteck 1"/>
          <p:cNvSpPr/>
          <p:nvPr userDrawn="1"/>
        </p:nvSpPr>
        <p:spPr bwMode="auto">
          <a:xfrm>
            <a:off x="848510" y="1720542"/>
            <a:ext cx="10077637" cy="4291045"/>
          </a:xfrm>
          <a:prstGeom prst="rect">
            <a:avLst/>
          </a:prstGeom>
          <a:solidFill>
            <a:schemeClr val="bg1">
              <a:alpha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359764" y="1469036"/>
            <a:ext cx="4601096" cy="959371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alibri Normaal"/>
              <a:ea typeface="ＭＳ Ｐゴシック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0327" y="66124"/>
            <a:ext cx="1508261" cy="1131196"/>
          </a:xfrm>
          <a:prstGeom prst="rect">
            <a:avLst/>
          </a:prstGeom>
        </p:spPr>
      </p:pic>
      <p:pic>
        <p:nvPicPr>
          <p:cNvPr id="5" name="Grafik 4" descr="Ein Bild, das Text, Schrift, Grafiken, Screenshot enthält.&#10;&#10;Automatisch generierte Beschreibung">
            <a:extLst>
              <a:ext uri="{FF2B5EF4-FFF2-40B4-BE49-F238E27FC236}">
                <a16:creationId xmlns:a16="http://schemas.microsoft.com/office/drawing/2014/main" id="{C79798E6-2DA5-606A-03CD-115201D9EF1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4580" y="203785"/>
            <a:ext cx="3655563" cy="913891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 userDrawn="1"/>
        </p:nvSpPr>
        <p:spPr bwMode="auto">
          <a:xfrm>
            <a:off x="27943" y="6538627"/>
            <a:ext cx="12164057" cy="321587"/>
          </a:xfrm>
          <a:prstGeom prst="rect">
            <a:avLst/>
          </a:prstGeom>
          <a:solidFill>
            <a:srgbClr val="005684"/>
          </a:solidFill>
          <a:ln w="9525" cap="flat" cmpd="sng" algn="ctr">
            <a:solidFill>
              <a:srgbClr val="00568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050" b="1" i="0" dirty="0">
              <a:solidFill>
                <a:schemeClr val="bg1"/>
              </a:solidFill>
              <a:latin typeface="Calibri Normaal"/>
              <a:ea typeface="Calibri" charset="0"/>
              <a:cs typeface="Calibri" charset="0"/>
            </a:endParaRPr>
          </a:p>
        </p:txBody>
      </p:sp>
      <p:sp>
        <p:nvSpPr>
          <p:cNvPr id="2" name="Rechtwinkliges Dreieck 1"/>
          <p:cNvSpPr/>
          <p:nvPr userDrawn="1"/>
        </p:nvSpPr>
        <p:spPr bwMode="auto">
          <a:xfrm>
            <a:off x="0" y="5562600"/>
            <a:ext cx="1244600" cy="1295900"/>
          </a:xfrm>
          <a:prstGeom prst="rtTriangl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" name="Rechtwinkliges Dreieck 11"/>
          <p:cNvSpPr/>
          <p:nvPr userDrawn="1"/>
        </p:nvSpPr>
        <p:spPr bwMode="auto">
          <a:xfrm rot="16200000">
            <a:off x="11124822" y="5790093"/>
            <a:ext cx="1080000" cy="1110243"/>
          </a:xfrm>
          <a:prstGeom prst="rt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908800" y="-71336"/>
            <a:ext cx="1828800" cy="304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>
              <a:lnSpc>
                <a:spcPct val="115000"/>
              </a:lnSpc>
            </a:pPr>
            <a:endParaRPr lang="nl-NL" sz="1200" b="1">
              <a:solidFill>
                <a:schemeClr val="accent1"/>
              </a:solidFill>
              <a:latin typeface="Amerigo BT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962400" y="1828800"/>
            <a:ext cx="6299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762000"/>
            <a:endParaRPr lang="nl-NL" sz="2000" b="1">
              <a:solidFill>
                <a:schemeClr val="bg2"/>
              </a:solidFill>
              <a:latin typeface="Trebuchet MS" charset="0"/>
            </a:endParaRP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838627" y="6559056"/>
            <a:ext cx="2353373" cy="298943"/>
          </a:xfrm>
          <a:prstGeom prst="rect">
            <a:avLst/>
          </a:prstGeom>
        </p:spPr>
        <p:txBody>
          <a:bodyPr vert="horz" lIns="91440" tIns="36000" rIns="180000" bIns="45720" rtlCol="0" anchor="ctr"/>
          <a:lstStyle>
            <a:lvl1pPr algn="r">
              <a:defRPr sz="1200" b="1" i="0">
                <a:solidFill>
                  <a:schemeClr val="tx1"/>
                </a:solidFill>
                <a:latin typeface="Calibri Normaal" charset="0"/>
                <a:ea typeface="Calibri Normaal" charset="0"/>
                <a:cs typeface="Calibri Normaal" charset="0"/>
              </a:defRPr>
            </a:lvl1pPr>
          </a:lstStyle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0" name="Tijdelijke aanduiding voor titel 9"/>
          <p:cNvSpPr>
            <a:spLocks noGrp="1"/>
          </p:cNvSpPr>
          <p:nvPr>
            <p:ph type="title"/>
          </p:nvPr>
        </p:nvSpPr>
        <p:spPr>
          <a:xfrm>
            <a:off x="870381" y="715163"/>
            <a:ext cx="10439400" cy="64839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noProof="0" dirty="0"/>
              <a:t>Edit title</a:t>
            </a:r>
            <a:endParaRPr lang="en-GB" noProof="0" dirty="0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3"/>
          </p:nvPr>
        </p:nvSpPr>
        <p:spPr>
          <a:xfrm>
            <a:off x="0" y="6523715"/>
            <a:ext cx="4014187" cy="321586"/>
          </a:xfrm>
          <a:prstGeom prst="rect">
            <a:avLst/>
          </a:prstGeom>
        </p:spPr>
        <p:txBody>
          <a:bodyPr vert="horz" lIns="180000" tIns="36000" rIns="91440" bIns="0" rtlCol="0" anchor="ctr"/>
          <a:lstStyle>
            <a:lvl1pPr algn="l">
              <a:defRPr lang="en-US" sz="1200" b="1" i="0" smtClean="0">
                <a:solidFill>
                  <a:schemeClr val="bg1"/>
                </a:solidFill>
                <a:effectLst/>
                <a:latin typeface="Calibri Normaal"/>
                <a:ea typeface="Calibri Normaal"/>
                <a:cs typeface="Calibri" charset="0"/>
              </a:defRPr>
            </a:lvl1pPr>
          </a:lstStyle>
          <a:p>
            <a:r>
              <a:rPr lang="de-DE" dirty="0"/>
              <a:t>ECA 2026</a:t>
            </a:r>
          </a:p>
        </p:txBody>
      </p:sp>
      <p:sp>
        <p:nvSpPr>
          <p:cNvPr id="17" name="Tijdelijke aanduiding voor voettekst 10"/>
          <p:cNvSpPr txBox="1">
            <a:spLocks/>
          </p:cNvSpPr>
          <p:nvPr userDrawn="1"/>
        </p:nvSpPr>
        <p:spPr>
          <a:xfrm>
            <a:off x="4081406" y="6559056"/>
            <a:ext cx="4014187" cy="280729"/>
          </a:xfrm>
          <a:prstGeom prst="rect">
            <a:avLst/>
          </a:prstGeom>
        </p:spPr>
        <p:txBody>
          <a:bodyPr vert="horz" lIns="0" tIns="36000" rIns="91440" bIns="45720"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200" b="1" i="0" kern="1200" smtClean="0">
                <a:solidFill>
                  <a:schemeClr val="bg1"/>
                </a:solidFill>
                <a:effectLst/>
                <a:latin typeface="Calibri" charset="0"/>
                <a:ea typeface="Calibri" charset="0"/>
                <a:cs typeface="Calibri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pPr algn="ctr"/>
            <a:r>
              <a:rPr lang="de-DE" sz="1200" dirty="0">
                <a:solidFill>
                  <a:schemeClr val="bg1"/>
                </a:solidFill>
                <a:latin typeface="Calibri Normaal"/>
              </a:rPr>
              <a:t>www.eca2026.org</a:t>
            </a: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-7501" y="5562601"/>
            <a:ext cx="11938244" cy="93150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68800" y="1455630"/>
            <a:ext cx="10439400" cy="4976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1E8AC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the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0" y="6482357"/>
            <a:ext cx="12219943" cy="61741"/>
          </a:xfrm>
          <a:prstGeom prst="rect">
            <a:avLst/>
          </a:prstGeom>
          <a:solidFill>
            <a:srgbClr val="DDC42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7" r:id="rId2"/>
    <p:sldLayoutId id="2147483663" r:id="rId3"/>
  </p:sldLayoutIdLst>
  <p:transition spd="med">
    <p:pull dir="d"/>
  </p:transition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3000" b="1" i="0">
          <a:solidFill>
            <a:srgbClr val="005684"/>
          </a:solidFill>
          <a:latin typeface="Calibri Vet" charset="0"/>
          <a:ea typeface="Calibri Vet" charset="0"/>
          <a:cs typeface="Calibri Vet" charset="0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9pPr>
    </p:titleStyle>
    <p:bodyStyle>
      <a:lvl1pPr marL="342900" indent="-342900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Wingdings" panose="05000000000000000000" pitchFamily="2" charset="2"/>
        <a:buChar char="§"/>
        <a:defRPr sz="2400" b="0" i="0">
          <a:solidFill>
            <a:schemeClr val="tx1"/>
          </a:solidFill>
          <a:latin typeface="Calibri Normaal" charset="0"/>
          <a:ea typeface="+mn-ea"/>
          <a:cs typeface="+mn-cs"/>
        </a:defRPr>
      </a:lvl1pPr>
      <a:lvl2pPr marL="623888" indent="-260350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Courier New" panose="02070309020205020404" pitchFamily="49" charset="0"/>
        <a:buChar char="o"/>
        <a:defRPr sz="2400" b="0" i="0">
          <a:solidFill>
            <a:schemeClr val="tx1"/>
          </a:solidFill>
          <a:latin typeface="Calibri Normaal" charset="0"/>
          <a:ea typeface="+mn-ea"/>
        </a:defRPr>
      </a:lvl2pPr>
      <a:lvl3pPr marL="812800" indent="-188913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Arial" panose="020B0604020202020204" pitchFamily="34" charset="0"/>
        <a:buChar char="•"/>
        <a:defRPr sz="2400" b="0" i="0">
          <a:solidFill>
            <a:schemeClr val="tx1"/>
          </a:solidFill>
          <a:latin typeface="Calibri Normaal" charset="0"/>
          <a:ea typeface="+mn-ea"/>
        </a:defRPr>
      </a:lvl3pPr>
      <a:lvl4pPr marL="1074738" indent="-261938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Symbol" panose="05050102010706020507" pitchFamily="18" charset="2"/>
        <a:buChar char="-"/>
        <a:defRPr sz="2400" b="0" i="0">
          <a:solidFill>
            <a:schemeClr val="tx1"/>
          </a:solidFill>
          <a:latin typeface="Calibri Normaal" charset="0"/>
          <a:ea typeface="+mn-ea"/>
        </a:defRPr>
      </a:lvl4pPr>
      <a:lvl5pPr marL="1800225" indent="-363538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Symbol" panose="05050102010706020507" pitchFamily="18" charset="2"/>
        <a:buChar char="-"/>
        <a:defRPr sz="2400" b="0" i="0">
          <a:solidFill>
            <a:schemeClr val="tx1"/>
          </a:solidFill>
          <a:latin typeface="Calibri Normaal" charset="0"/>
          <a:ea typeface="+mn-ea"/>
        </a:defRPr>
      </a:lvl5pPr>
      <a:lvl6pPr marL="25479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6pPr>
      <a:lvl7pPr marL="30051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7pPr>
      <a:lvl8pPr marL="34623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8pPr>
      <a:lvl9pPr marL="39195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>
          <a:xfrm>
            <a:off x="578871" y="4571975"/>
            <a:ext cx="9719371" cy="382284"/>
          </a:xfrm>
        </p:spPr>
        <p:txBody>
          <a:bodyPr/>
          <a:lstStyle/>
          <a:p>
            <a:r>
              <a:rPr lang="de-DE" dirty="0"/>
              <a:t>ECA Steering Committee, 06/11/2024</a:t>
            </a:r>
          </a:p>
        </p:txBody>
      </p:sp>
      <p:sp>
        <p:nvSpPr>
          <p:cNvPr id="6" name="Titel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TT" noProof="0" dirty="0"/>
              <a:t>ECA 2026 – Board Report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48883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F1BAC7-2085-E646-D21D-DDB85F794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7DA4193-7D7D-ADB7-8AF8-17F8ECBFCD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2</a:t>
            </a:fld>
            <a:endParaRPr lang="nl-NL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CB15E85-CF3B-B2A8-7BE1-E62D3CBAAFDB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2515" y="1424728"/>
            <a:ext cx="9660172" cy="4867275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DE" b="1" noProof="1"/>
              <a:t>General:	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de-DE" noProof="1"/>
              <a:t>The last meeting took place on 6 November 2024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de-DE" noProof="1"/>
              <a:t>Current members of the Steering Committee: Hartwig Sorger (Chair), Inga Helmane (Board), Rafael Moreno Ruiz (Education Committee), Henning Wergen and Martin Oymanns (EAA) – currently missing: delegate of the national host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de-DE" noProof="1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DE" b="1" noProof="1"/>
              <a:t>Recent activities: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de-DE" noProof="1"/>
              <a:t>The main task is currently the preparation of the host 2026 selection, s. next slides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de-DE" noProof="1"/>
              <a:t>Goal: Selection of the national host in AAE Board meeting on 19 November 2024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de-DE" noProof="1"/>
              <a:t>Addtional discussions on several further items started such as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de-DE" noProof="1"/>
              <a:t>Congress theme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de-DE" noProof="1"/>
              <a:t>Congress objectives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de-DE" noProof="1"/>
              <a:t>Agreement AAE/EAA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de-DE" noProof="1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ED6505-0C7B-909C-F410-CC24FD57CC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ECA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2617543"/>
      </p:ext>
    </p:extLst>
  </p:cSld>
  <p:clrMapOvr>
    <a:masterClrMapping/>
  </p:clrMapOvr>
  <p:transition spd="med"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30EE38-A372-BDD5-86B9-B37420BDB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Evaluation ECA 2026 </a:t>
            </a:r>
            <a:r>
              <a:rPr lang="de-DE" dirty="0" err="1"/>
              <a:t>applications</a:t>
            </a:r>
            <a:r>
              <a:rPr lang="de-DE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1C36DD2-E83D-202F-E162-CB84363C54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3</a:t>
            </a:fld>
            <a:endParaRPr lang="nl-NL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8F1536D-8E13-6AC9-B2D2-259ED014AF1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2515" y="1424728"/>
            <a:ext cx="9855481" cy="486727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noProof="1"/>
              <a:t>5 applications received from the MAs in Belgium, Bulgaria, Cyprus, France and Turkey</a:t>
            </a:r>
            <a:br>
              <a:rPr lang="en-US" sz="2000" noProof="1"/>
            </a:br>
            <a:endParaRPr lang="en-US" sz="2000" noProof="1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noProof="1"/>
              <a:t>Based on the AAE's strategic objectives and other relevant congress-related aspects, a set of evaluation criteria was agreed and – after thorough discussion – applied to all 5 applications; the detailed result can be found in the attached spreadsheet</a:t>
            </a:r>
            <a:br>
              <a:rPr lang="en-US" sz="2000" noProof="1"/>
            </a:br>
            <a:endParaRPr lang="en-US" sz="2000" noProof="1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noProof="1"/>
              <a:t>The analysis has shown that the applicants fall into two groups, with either the Institut des Actuaires (France) or the IA|BE (Belgium) in the top group having the highest expectations of co-hosting a successful ECA 2026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sz="2000" noProof="1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b="1" noProof="1"/>
              <a:t>Therefore, the ECA Steering Committee recommends to the AAE Board to consider the results of the analysis and – if the Board agrees with the evaluation considerations – to select one of the associations from Belgium (rating: 10.4) or France (rating: 11.4) as the national host of the ECA 2026</a:t>
            </a:r>
            <a:endParaRPr lang="en-AU" sz="2000" b="1" noProof="1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AU" sz="2000" noProof="1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B7A995F-1155-6430-4DB2-175FA9946F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ECA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7829614"/>
      </p:ext>
    </p:extLst>
  </p:cSld>
  <p:clrMapOvr>
    <a:masterClrMapping/>
  </p:clrMapOvr>
  <p:transition spd="med"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6B6E93-6207-CD99-00FE-A9B9223BE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Further </a:t>
            </a:r>
            <a:r>
              <a:rPr lang="de-DE" dirty="0" err="1"/>
              <a:t>discussion</a:t>
            </a:r>
            <a:r>
              <a:rPr lang="de-DE" dirty="0"/>
              <a:t> </a:t>
            </a:r>
            <a:r>
              <a:rPr lang="de-DE" dirty="0" err="1"/>
              <a:t>items</a:t>
            </a:r>
            <a:r>
              <a:rPr lang="de-DE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85B5748-B37C-0C54-0E5D-E5F3BAB5F2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4</a:t>
            </a:fld>
            <a:endParaRPr lang="nl-NL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40823D4-37A5-534D-B075-E38A515A1DA4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b="1" noProof="1"/>
              <a:t>Congress theme: </a:t>
            </a:r>
            <a:r>
              <a:rPr lang="en-US" noProof="1"/>
              <a:t>The SC is in favour of again defining a central event theme; initial preferences showed that the diversity of the actuarial profession and the European communities should be taken into account; part of this discussion was also the aim to be inclusive in terms of language (translation services, presentations in mother tongue?)</a:t>
            </a:r>
          </a:p>
          <a:p>
            <a:endParaRPr lang="en-HK" noProof="1"/>
          </a:p>
          <a:p>
            <a:r>
              <a:rPr lang="en-HK" b="1" noProof="1"/>
              <a:t>Congress objectives:</a:t>
            </a:r>
            <a:r>
              <a:rPr lang="en-HK" noProof="1"/>
              <a:t> As shown on the next page, the SC has agreed on a set of event goals that shall help to set priorities in the further event preparation; the actual targets need to be agreed in the coming months </a:t>
            </a:r>
          </a:p>
          <a:p>
            <a:endParaRPr lang="en-HK" noProof="1"/>
          </a:p>
          <a:p>
            <a:r>
              <a:rPr lang="en-HK" b="1" noProof="1"/>
              <a:t>Agreement AAE/EAA: </a:t>
            </a:r>
            <a:r>
              <a:rPr lang="en-HK" noProof="1"/>
              <a:t>A formal agreement between AAE and EAA is currently drafted </a:t>
            </a:r>
          </a:p>
          <a:p>
            <a:endParaRPr lang="en-HK" noProof="1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2162A3-1C72-3FD8-5081-CF1010DB6C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ECA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5123552"/>
      </p:ext>
    </p:extLst>
  </p:cSld>
  <p:clrMapOvr>
    <a:masterClrMapping/>
  </p:clrMapOvr>
  <p:transition spd="med"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041579-23C2-06C8-7B34-7991BE81F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TT" noProof="0" dirty="0"/>
              <a:t>ECA 2026 Congress Objectives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8F8C7C6-CF5B-D208-2269-BF926DA624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838627" y="6559056"/>
            <a:ext cx="2353373" cy="286245"/>
          </a:xfrm>
        </p:spPr>
        <p:txBody>
          <a:bodyPr/>
          <a:lstStyle/>
          <a:p>
            <a:fld id="{306CB06F-8D94-B64C-AC66-62AFBAF0736E}" type="slidenum">
              <a:rPr lang="nl-NL" smtClean="0"/>
              <a:pPr/>
              <a:t>5</a:t>
            </a:fld>
            <a:endParaRPr lang="nl-NL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FF45DA54-9D71-3A79-C9A0-3875B297D354}"/>
              </a:ext>
            </a:extLst>
          </p:cNvPr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943737329"/>
              </p:ext>
            </p:extLst>
          </p:nvPr>
        </p:nvGraphicFramePr>
        <p:xfrm>
          <a:off x="522514" y="1988151"/>
          <a:ext cx="11400423" cy="415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359">
                  <a:extLst>
                    <a:ext uri="{9D8B030D-6E8A-4147-A177-3AD203B41FA5}">
                      <a16:colId xmlns:a16="http://schemas.microsoft.com/office/drawing/2014/main" val="4090445098"/>
                    </a:ext>
                  </a:extLst>
                </a:gridCol>
                <a:gridCol w="4829226">
                  <a:extLst>
                    <a:ext uri="{9D8B030D-6E8A-4147-A177-3AD203B41FA5}">
                      <a16:colId xmlns:a16="http://schemas.microsoft.com/office/drawing/2014/main" val="1106060095"/>
                    </a:ext>
                  </a:extLst>
                </a:gridCol>
                <a:gridCol w="4527838">
                  <a:extLst>
                    <a:ext uri="{9D8B030D-6E8A-4147-A177-3AD203B41FA5}">
                      <a16:colId xmlns:a16="http://schemas.microsoft.com/office/drawing/2014/main" val="3109922734"/>
                    </a:ext>
                  </a:extLst>
                </a:gridCol>
              </a:tblGrid>
              <a:tr h="243982">
                <a:tc>
                  <a:txBody>
                    <a:bodyPr/>
                    <a:lstStyle/>
                    <a:p>
                      <a:r>
                        <a:rPr lang="en-GB" sz="1400" noProof="1"/>
                        <a:t>Sections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1"/>
                        <a:t>Objectives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noProof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8573957"/>
                  </a:ext>
                </a:extLst>
              </a:tr>
              <a:tr h="421120">
                <a:tc>
                  <a:txBody>
                    <a:bodyPr/>
                    <a:lstStyle/>
                    <a:p>
                      <a:r>
                        <a:rPr lang="en-GB" sz="1400" b="1" noProof="1"/>
                        <a:t>SO 1 - Stakeholder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1"/>
                        <a:t>1.1 Engaged stakeholders in program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noProof="1"/>
                        <a:t>1.2 Present stakeholders in audience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7820529"/>
                  </a:ext>
                </a:extLst>
              </a:tr>
              <a:tr h="387504">
                <a:tc>
                  <a:txBody>
                    <a:bodyPr/>
                    <a:lstStyle/>
                    <a:p>
                      <a:r>
                        <a:rPr lang="en-GB" sz="1400" noProof="1"/>
                        <a:t>Goals: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1">
                          <a:highlight>
                            <a:srgbClr val="FFFF00"/>
                          </a:highlight>
                        </a:rPr>
                        <a:t>EIOPA, EC, EP, CRO Forum, …</a:t>
                      </a:r>
                    </a:p>
                    <a:p>
                      <a:r>
                        <a:rPr lang="en-GB" sz="1400" i="1" noProof="1">
                          <a:highlight>
                            <a:srgbClr val="FFFF00"/>
                          </a:highlight>
                        </a:rPr>
                        <a:t>To be discussed in Communication Panel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1">
                          <a:highlight>
                            <a:srgbClr val="FFFF00"/>
                          </a:highlight>
                        </a:rPr>
                        <a:t>EIOPA, EC, EP, CRO Forum, …</a:t>
                      </a:r>
                      <a:br>
                        <a:rPr lang="en-GB" sz="1400" noProof="1">
                          <a:highlight>
                            <a:srgbClr val="FFFF00"/>
                          </a:highlight>
                        </a:rPr>
                      </a:br>
                      <a:r>
                        <a:rPr lang="en-GB" sz="1400" i="1" noProof="1">
                          <a:highlight>
                            <a:srgbClr val="FFFF00"/>
                          </a:highlight>
                        </a:rPr>
                        <a:t>To be discussed in Communication Panel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4435742"/>
                  </a:ext>
                </a:extLst>
              </a:tr>
              <a:tr h="421120">
                <a:tc>
                  <a:txBody>
                    <a:bodyPr/>
                    <a:lstStyle/>
                    <a:p>
                      <a:r>
                        <a:rPr lang="en-GB" sz="1400" b="1" noProof="1"/>
                        <a:t>SO 2 – Professionalism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noProof="1"/>
                        <a:t>2.1 Presenting Committees / WGs /…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noProof="1"/>
                        <a:t>2.1. Engaged board members in program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901966"/>
                  </a:ext>
                </a:extLst>
              </a:tr>
              <a:tr h="38750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1"/>
                        <a:t>Goals: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1">
                          <a:highlight>
                            <a:srgbClr val="FFFF00"/>
                          </a:highlight>
                        </a:rPr>
                        <a:t>X presentations in program / Posters on current working results of all bodies in break area</a:t>
                      </a:r>
                      <a:br>
                        <a:rPr lang="en-GB" sz="1400" noProof="1">
                          <a:highlight>
                            <a:srgbClr val="FFFF00"/>
                          </a:highlight>
                        </a:rPr>
                      </a:br>
                      <a:r>
                        <a:rPr lang="en-GB" sz="1400" i="1" noProof="1">
                          <a:highlight>
                            <a:srgbClr val="FFFF00"/>
                          </a:highlight>
                        </a:rPr>
                        <a:t>To be discussed in AAE Board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1">
                          <a:highlight>
                            <a:srgbClr val="FFFF00"/>
                          </a:highlight>
                        </a:rPr>
                        <a:t>6</a:t>
                      </a:r>
                      <a:br>
                        <a:rPr lang="en-GB" sz="1400" noProof="1">
                          <a:highlight>
                            <a:srgbClr val="FFFF00"/>
                          </a:highlight>
                        </a:rPr>
                      </a:br>
                      <a:r>
                        <a:rPr lang="en-GB" sz="1400" i="1" noProof="1">
                          <a:highlight>
                            <a:srgbClr val="FFFF00"/>
                          </a:highlight>
                        </a:rPr>
                        <a:t>To be discussed in AAE Board</a:t>
                      </a:r>
                      <a:endParaRPr lang="en-GB" sz="1400" noProof="1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9392854"/>
                  </a:ext>
                </a:extLst>
              </a:tr>
              <a:tr h="421120">
                <a:tc>
                  <a:txBody>
                    <a:bodyPr/>
                    <a:lstStyle/>
                    <a:p>
                      <a:r>
                        <a:rPr lang="en-GB" sz="1400" b="1" noProof="1"/>
                        <a:t>SO 3 – Community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noProof="1"/>
                        <a:t>3.1 Number participants national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1"/>
                        <a:t>3.2 Number participants international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0579782"/>
                  </a:ext>
                </a:extLst>
              </a:tr>
              <a:tr h="33689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1"/>
                        <a:t>Goals: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1">
                          <a:highlight>
                            <a:srgbClr val="FFFF00"/>
                          </a:highlight>
                        </a:rPr>
                        <a:t>150</a:t>
                      </a:r>
                      <a:br>
                        <a:rPr lang="en-GB" sz="1400" noProof="1">
                          <a:highlight>
                            <a:srgbClr val="FFFF00"/>
                          </a:highlight>
                        </a:rPr>
                      </a:br>
                      <a:r>
                        <a:rPr lang="en-GB" sz="1400" i="1" noProof="1">
                          <a:highlight>
                            <a:srgbClr val="FFFF00"/>
                          </a:highlight>
                        </a:rPr>
                        <a:t>To be discussed as part of the business case preparation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1">
                          <a:highlight>
                            <a:srgbClr val="FFFF00"/>
                          </a:highlight>
                        </a:rPr>
                        <a:t>150</a:t>
                      </a:r>
                      <a:br>
                        <a:rPr lang="en-GB" sz="1400" noProof="1">
                          <a:highlight>
                            <a:srgbClr val="FFFF00"/>
                          </a:highlight>
                        </a:rPr>
                      </a:br>
                      <a:r>
                        <a:rPr lang="en-GB" sz="1400" i="1" noProof="1">
                          <a:highlight>
                            <a:srgbClr val="FFFF00"/>
                          </a:highlight>
                        </a:rPr>
                        <a:t>To be discussed as part of the business case preparation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753924"/>
                  </a:ext>
                </a:extLst>
              </a:tr>
              <a:tr h="240640">
                <a:tc>
                  <a:txBody>
                    <a:bodyPr/>
                    <a:lstStyle/>
                    <a:p>
                      <a:r>
                        <a:rPr lang="en-GB" sz="1400" b="1" noProof="1"/>
                        <a:t>Further Objectives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noProof="1"/>
                        <a:t>4.1 Number of engaged sponsors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noProof="1"/>
                        <a:t>4.2 Generated revenues for AAE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615774"/>
                  </a:ext>
                </a:extLst>
              </a:tr>
              <a:tr h="2406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1"/>
                        <a:t>Goals: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1">
                          <a:highlight>
                            <a:srgbClr val="FFFF00"/>
                          </a:highlight>
                        </a:rPr>
                        <a:t>15</a:t>
                      </a:r>
                      <a:br>
                        <a:rPr lang="en-GB" sz="1400" noProof="1">
                          <a:highlight>
                            <a:srgbClr val="FFFF00"/>
                          </a:highlight>
                        </a:rPr>
                      </a:br>
                      <a:r>
                        <a:rPr lang="en-GB" sz="1400" i="1" noProof="1">
                          <a:highlight>
                            <a:srgbClr val="FFFF00"/>
                          </a:highlight>
                        </a:rPr>
                        <a:t>To be discussed as part of the business case preparation</a:t>
                      </a:r>
                      <a:endParaRPr lang="en-GB" sz="1400" noProof="1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1">
                          <a:highlight>
                            <a:srgbClr val="FFFF00"/>
                          </a:highlight>
                        </a:rPr>
                        <a:t>25.000 €</a:t>
                      </a:r>
                      <a:br>
                        <a:rPr lang="en-GB" sz="1400" noProof="1">
                          <a:highlight>
                            <a:srgbClr val="FFFF00"/>
                          </a:highlight>
                        </a:rPr>
                      </a:br>
                      <a:r>
                        <a:rPr lang="en-GB" sz="1400" i="1" noProof="1">
                          <a:highlight>
                            <a:srgbClr val="FFFF00"/>
                          </a:highlight>
                        </a:rPr>
                        <a:t>To be discussed as part of the business case preparation</a:t>
                      </a:r>
                      <a:endParaRPr lang="en-GB" sz="1400" noProof="1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3533961"/>
                  </a:ext>
                </a:extLst>
              </a:tr>
            </a:tbl>
          </a:graphicData>
        </a:graphic>
      </p:graphicFrame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6E2C94-FB61-BB07-4B82-E7517F9088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ECA 2026</a:t>
            </a: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FC8E9E6-E39B-82E7-CF05-F6D1B82E728C}"/>
              </a:ext>
            </a:extLst>
          </p:cNvPr>
          <p:cNvSpPr txBox="1"/>
          <p:nvPr/>
        </p:nvSpPr>
        <p:spPr>
          <a:xfrm>
            <a:off x="393014" y="1384861"/>
            <a:ext cx="8571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800" dirty="0" err="1">
                <a:highlight>
                  <a:srgbClr val="FFFF00"/>
                </a:highlight>
                <a:latin typeface="+mn-lt"/>
              </a:rPr>
              <a:t>Specific</a:t>
            </a:r>
            <a:r>
              <a:rPr lang="de-DE" sz="1800" dirty="0">
                <a:highlight>
                  <a:srgbClr val="FFFF00"/>
                </a:highlight>
                <a:latin typeface="+mn-lt"/>
              </a:rPr>
              <a:t> </a:t>
            </a:r>
            <a:r>
              <a:rPr lang="de-DE" sz="1800" dirty="0" err="1">
                <a:highlight>
                  <a:srgbClr val="FFFF00"/>
                </a:highlight>
                <a:latin typeface="+mn-lt"/>
              </a:rPr>
              <a:t>targets</a:t>
            </a:r>
            <a:r>
              <a:rPr lang="de-DE" sz="1800" dirty="0">
                <a:highlight>
                  <a:srgbClr val="FFFF00"/>
                </a:highlight>
                <a:latin typeface="+mn-lt"/>
              </a:rPr>
              <a:t> / KPIs </a:t>
            </a:r>
            <a:r>
              <a:rPr lang="de-DE" sz="1800" dirty="0" err="1">
                <a:highlight>
                  <a:srgbClr val="FFFF00"/>
                </a:highlight>
                <a:latin typeface="+mn-lt"/>
              </a:rPr>
              <a:t>to</a:t>
            </a:r>
            <a:r>
              <a:rPr lang="de-DE" sz="1800" dirty="0">
                <a:highlight>
                  <a:srgbClr val="FFFF00"/>
                </a:highlight>
                <a:latin typeface="+mn-lt"/>
              </a:rPr>
              <a:t> </a:t>
            </a:r>
            <a:r>
              <a:rPr lang="de-DE" sz="1800" dirty="0" err="1">
                <a:highlight>
                  <a:srgbClr val="FFFF00"/>
                </a:highlight>
                <a:latin typeface="+mn-lt"/>
              </a:rPr>
              <a:t>be</a:t>
            </a:r>
            <a:r>
              <a:rPr lang="de-DE" sz="1800" dirty="0">
                <a:highlight>
                  <a:srgbClr val="FFFF00"/>
                </a:highlight>
                <a:latin typeface="+mn-lt"/>
              </a:rPr>
              <a:t> </a:t>
            </a:r>
            <a:r>
              <a:rPr lang="de-DE" sz="1800" dirty="0" err="1">
                <a:highlight>
                  <a:srgbClr val="FFFF00"/>
                </a:highlight>
                <a:latin typeface="+mn-lt"/>
              </a:rPr>
              <a:t>discussed</a:t>
            </a:r>
            <a:r>
              <a:rPr lang="de-DE" sz="1800" dirty="0">
                <a:highlight>
                  <a:srgbClr val="FFFF00"/>
                </a:highlight>
                <a:latin typeface="+mn-lt"/>
              </a:rPr>
              <a:t> / final </a:t>
            </a:r>
            <a:r>
              <a:rPr lang="de-DE" sz="1800" dirty="0" err="1">
                <a:highlight>
                  <a:srgbClr val="FFFF00"/>
                </a:highlight>
                <a:latin typeface="+mn-lt"/>
              </a:rPr>
              <a:t>approval</a:t>
            </a:r>
            <a:r>
              <a:rPr lang="de-DE" sz="1800" dirty="0">
                <a:highlight>
                  <a:srgbClr val="FFFF00"/>
                </a:highlight>
                <a:latin typeface="+mn-lt"/>
              </a:rPr>
              <a:t> in AAE Board</a:t>
            </a:r>
          </a:p>
        </p:txBody>
      </p:sp>
    </p:spTree>
    <p:extLst>
      <p:ext uri="{BB962C8B-B14F-4D97-AF65-F5344CB8AC3E}">
        <p14:creationId xmlns:p14="http://schemas.microsoft.com/office/powerpoint/2010/main" val="3218236073"/>
      </p:ext>
    </p:extLst>
  </p:cSld>
  <p:clrMapOvr>
    <a:masterClrMapping/>
  </p:clrMapOvr>
  <p:transition spd="med"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33CD569-008E-BED4-FC50-12C9A83598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6</a:t>
            </a:fld>
            <a:endParaRPr lang="nl-NL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476ABAA-08E2-C3D9-ADCA-F1CF99927B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ECA 2026</a:t>
            </a:r>
            <a:endParaRPr lang="de-DE" dirty="0"/>
          </a:p>
        </p:txBody>
      </p:sp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435AFC16-081B-BC7E-4F48-FA0D085AB306}"/>
              </a:ext>
            </a:extLst>
          </p:cNvPr>
          <p:cNvGraphicFramePr/>
          <p:nvPr/>
        </p:nvGraphicFramePr>
        <p:xfrm>
          <a:off x="2011838" y="435006"/>
          <a:ext cx="7931152" cy="5788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7468606"/>
      </p:ext>
    </p:extLst>
  </p:cSld>
  <p:clrMapOvr>
    <a:masterClrMapping/>
  </p:clrMapOvr>
  <p:transition spd="med">
    <p:pull dir="d"/>
  </p:transition>
</p:sld>
</file>

<file path=ppt/theme/theme1.xml><?xml version="1.0" encoding="utf-8"?>
<a:theme xmlns:a="http://schemas.openxmlformats.org/drawingml/2006/main" name="Diamodel AAE">
  <a:themeElements>
    <a:clrScheme name="Aangepast 12">
      <a:dk1>
        <a:srgbClr val="0B3D53"/>
      </a:dk1>
      <a:lt1>
        <a:srgbClr val="FFFFFF"/>
      </a:lt1>
      <a:dk2>
        <a:srgbClr val="C8BE9F"/>
      </a:dk2>
      <a:lt2>
        <a:srgbClr val="ECE8DC"/>
      </a:lt2>
      <a:accent1>
        <a:srgbClr val="007BBA"/>
      </a:accent1>
      <a:accent2>
        <a:srgbClr val="842A2B"/>
      </a:accent2>
      <a:accent3>
        <a:srgbClr val="CFB312"/>
      </a:accent3>
      <a:accent4>
        <a:srgbClr val="055849"/>
      </a:accent4>
      <a:accent5>
        <a:srgbClr val="006C92"/>
      </a:accent5>
      <a:accent6>
        <a:srgbClr val="A02B7C"/>
      </a:accent6>
      <a:hlink>
        <a:srgbClr val="007BBA"/>
      </a:hlink>
      <a:folHlink>
        <a:srgbClr val="007BBA"/>
      </a:folHlink>
    </a:clrScheme>
    <a:fontScheme name="Benutzerdefiniert 5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dirty="0" smtClean="0">
            <a:latin typeface="+mn-lt"/>
          </a:defRPr>
        </a:defPPr>
      </a:lstStyle>
    </a:txDef>
  </a:objectDefaults>
  <a:extraClrSchemeLst>
    <a:extraClrScheme>
      <a:clrScheme name="HN-pp-template 1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2">
        <a:dk1>
          <a:srgbClr val="0E4133"/>
        </a:dk1>
        <a:lt1>
          <a:srgbClr val="FFFFFF"/>
        </a:lt1>
        <a:dk2>
          <a:srgbClr val="93B82B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3">
        <a:dk1>
          <a:srgbClr val="0E4133"/>
        </a:dk1>
        <a:lt1>
          <a:srgbClr val="FFFFFF"/>
        </a:lt1>
        <a:dk2>
          <a:srgbClr val="D06000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Aangepast 12">
    <a:dk1>
      <a:srgbClr val="0B3D53"/>
    </a:dk1>
    <a:lt1>
      <a:srgbClr val="FFFFFF"/>
    </a:lt1>
    <a:dk2>
      <a:srgbClr val="C8BE9F"/>
    </a:dk2>
    <a:lt2>
      <a:srgbClr val="ECE8DC"/>
    </a:lt2>
    <a:accent1>
      <a:srgbClr val="007BBA"/>
    </a:accent1>
    <a:accent2>
      <a:srgbClr val="842A2B"/>
    </a:accent2>
    <a:accent3>
      <a:srgbClr val="CFB312"/>
    </a:accent3>
    <a:accent4>
      <a:srgbClr val="055849"/>
    </a:accent4>
    <a:accent5>
      <a:srgbClr val="006C92"/>
    </a:accent5>
    <a:accent6>
      <a:srgbClr val="A02B7C"/>
    </a:accent6>
    <a:hlink>
      <a:srgbClr val="007BBA"/>
    </a:hlink>
    <a:folHlink>
      <a:srgbClr val="007BBA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A04596055F74B40B59B74D4813B7FB5" ma:contentTypeVersion="15" ma:contentTypeDescription="Ein neues Dokument erstellen." ma:contentTypeScope="" ma:versionID="9c753220150a2bb077f33f2efa4f393b">
  <xsd:schema xmlns:xsd="http://www.w3.org/2001/XMLSchema" xmlns:xs="http://www.w3.org/2001/XMLSchema" xmlns:p="http://schemas.microsoft.com/office/2006/metadata/properties" xmlns:ns2="6f3d9d84-95d2-4fdc-8651-7722bd348384" xmlns:ns3="0a55b37b-8fb9-4c24-8b99-d6afa0d23239" targetNamespace="http://schemas.microsoft.com/office/2006/metadata/properties" ma:root="true" ma:fieldsID="31f7cdb8a069d661906432be43367514" ns2:_="" ns3:_="">
    <xsd:import namespace="6f3d9d84-95d2-4fdc-8651-7722bd348384"/>
    <xsd:import namespace="0a55b37b-8fb9-4c24-8b99-d6afa0d2323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3d9d84-95d2-4fdc-8651-7722bd3483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Bildmarkierungen" ma:readOnly="false" ma:fieldId="{5cf76f15-5ced-4ddc-b409-7134ff3c332f}" ma:taxonomyMulti="true" ma:sspId="9e4ab90c-f363-44a0-abd7-5cd74819f05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55b37b-8fb9-4c24-8b99-d6afa0d23239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3c9760de-5aed-4417-8ad2-972417ae0236}" ma:internalName="TaxCatchAll" ma:showField="CatchAllData" ma:web="0a55b37b-8fb9-4c24-8b99-d6afa0d2323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EE33D8-F9F4-4730-A057-FBA9393483F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078E0B-1046-4D90-B9D3-079EAE9F16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f3d9d84-95d2-4fdc-8651-7722bd348384"/>
    <ds:schemaRef ds:uri="0a55b37b-8fb9-4c24-8b99-d6afa0d2323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687</Words>
  <Application>Microsoft Office PowerPoint</Application>
  <PresentationFormat>Breitbild</PresentationFormat>
  <Paragraphs>86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8" baseType="lpstr">
      <vt:lpstr>Amerigo BT</vt:lpstr>
      <vt:lpstr>Arial</vt:lpstr>
      <vt:lpstr>Calibri</vt:lpstr>
      <vt:lpstr>Calibri Normaal</vt:lpstr>
      <vt:lpstr>Calibri Vet</vt:lpstr>
      <vt:lpstr>Courier New</vt:lpstr>
      <vt:lpstr>Symbol</vt:lpstr>
      <vt:lpstr>Times</vt:lpstr>
      <vt:lpstr>Trebuchet MS</vt:lpstr>
      <vt:lpstr>Verdana</vt:lpstr>
      <vt:lpstr>Wingdings</vt:lpstr>
      <vt:lpstr>Diamodel AAE</vt:lpstr>
      <vt:lpstr>ECA 2026 – Board Report</vt:lpstr>
      <vt:lpstr>Status</vt:lpstr>
      <vt:lpstr>Evaluation ECA 2026 applications </vt:lpstr>
      <vt:lpstr>Further discussion items </vt:lpstr>
      <vt:lpstr>ECA 2026 Congress Objectives 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Linda van den Akker</dc:creator>
  <cp:lastModifiedBy>Martin Oymanns</cp:lastModifiedBy>
  <cp:revision>169</cp:revision>
  <dcterms:created xsi:type="dcterms:W3CDTF">2017-04-07T11:37:20Z</dcterms:created>
  <dcterms:modified xsi:type="dcterms:W3CDTF">2024-11-07T19:35:55Z</dcterms:modified>
</cp:coreProperties>
</file>