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80" r:id="rId2"/>
  </p:sldMasterIdLst>
  <p:notesMasterIdLst>
    <p:notesMasterId r:id="rId11"/>
  </p:notesMasterIdLst>
  <p:sldIdLst>
    <p:sldId id="324" r:id="rId3"/>
    <p:sldId id="409" r:id="rId4"/>
    <p:sldId id="403" r:id="rId5"/>
    <p:sldId id="404" r:id="rId6"/>
    <p:sldId id="405" r:id="rId7"/>
    <p:sldId id="406" r:id="rId8"/>
    <p:sldId id="407" r:id="rId9"/>
    <p:sldId id="325" r:id="rId10"/>
  </p:sldIdLst>
  <p:sldSz cx="9144000" cy="6858000" type="screen4x3"/>
  <p:notesSz cx="6670675" cy="9802813"/>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K" initials="MK" lastIdx="1" clrIdx="0">
    <p:extLst>
      <p:ext uri="{19B8F6BF-5375-455C-9EA6-DF929625EA0E}">
        <p15:presenceInfo xmlns:p15="http://schemas.microsoft.com/office/powerpoint/2012/main" userId="f56cac232afaa97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FB3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94630"/>
  </p:normalViewPr>
  <p:slideViewPr>
    <p:cSldViewPr snapToGrid="0" snapToObjects="1">
      <p:cViewPr varScale="1">
        <p:scale>
          <a:sx n="70" d="100"/>
          <a:sy n="70" d="100"/>
        </p:scale>
        <p:origin x="1248" y="3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18" Type="http://schemas.openxmlformats.org/officeDocument/2006/relationships/customXml" Target="../customXml/item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rtwig SORGER" userId="5031214c-21f0-46c1-833c-0d15f1c3c396" providerId="ADAL" clId="{BA4D7E9E-6C51-4083-8FEF-387BA8C266BC}"/>
    <pc:docChg chg="delSld modSld">
      <pc:chgData name="Hartwig SORGER" userId="5031214c-21f0-46c1-833c-0d15f1c3c396" providerId="ADAL" clId="{BA4D7E9E-6C51-4083-8FEF-387BA8C266BC}" dt="2025-07-11T07:34:51.147" v="292" actId="47"/>
      <pc:docMkLst>
        <pc:docMk/>
      </pc:docMkLst>
      <pc:sldChg chg="modSp mod">
        <pc:chgData name="Hartwig SORGER" userId="5031214c-21f0-46c1-833c-0d15f1c3c396" providerId="ADAL" clId="{BA4D7E9E-6C51-4083-8FEF-387BA8C266BC}" dt="2025-07-11T07:26:30.834" v="72" actId="20577"/>
        <pc:sldMkLst>
          <pc:docMk/>
          <pc:sldMk cId="1274428837" sldId="406"/>
        </pc:sldMkLst>
        <pc:spChg chg="mod">
          <ac:chgData name="Hartwig SORGER" userId="5031214c-21f0-46c1-833c-0d15f1c3c396" providerId="ADAL" clId="{BA4D7E9E-6C51-4083-8FEF-387BA8C266BC}" dt="2025-07-11T07:26:30.834" v="72" actId="20577"/>
          <ac:spMkLst>
            <pc:docMk/>
            <pc:sldMk cId="1274428837" sldId="406"/>
            <ac:spMk id="6" creationId="{63F91FD5-614E-89BF-4609-7948CA2F25C3}"/>
          </ac:spMkLst>
        </pc:spChg>
      </pc:sldChg>
      <pc:sldChg chg="modSp mod">
        <pc:chgData name="Hartwig SORGER" userId="5031214c-21f0-46c1-833c-0d15f1c3c396" providerId="ADAL" clId="{BA4D7E9E-6C51-4083-8FEF-387BA8C266BC}" dt="2025-07-11T07:34:22.719" v="291" actId="20577"/>
        <pc:sldMkLst>
          <pc:docMk/>
          <pc:sldMk cId="2277408340" sldId="407"/>
        </pc:sldMkLst>
        <pc:spChg chg="mod">
          <ac:chgData name="Hartwig SORGER" userId="5031214c-21f0-46c1-833c-0d15f1c3c396" providerId="ADAL" clId="{BA4D7E9E-6C51-4083-8FEF-387BA8C266BC}" dt="2025-07-11T07:34:22.719" v="291" actId="20577"/>
          <ac:spMkLst>
            <pc:docMk/>
            <pc:sldMk cId="2277408340" sldId="407"/>
            <ac:spMk id="6" creationId="{63F91FD5-614E-89BF-4609-7948CA2F25C3}"/>
          </ac:spMkLst>
        </pc:spChg>
      </pc:sldChg>
      <pc:sldChg chg="modSp del mod">
        <pc:chgData name="Hartwig SORGER" userId="5031214c-21f0-46c1-833c-0d15f1c3c396" providerId="ADAL" clId="{BA4D7E9E-6C51-4083-8FEF-387BA8C266BC}" dt="2025-07-11T07:34:51.147" v="292" actId="47"/>
        <pc:sldMkLst>
          <pc:docMk/>
          <pc:sldMk cId="789960658" sldId="408"/>
        </pc:sldMkLst>
      </pc:sldChg>
    </pc:docChg>
  </pc:docChgLst>
  <pc:docChgLst>
    <pc:chgData name="Hartwig SORGER" userId="5031214c-21f0-46c1-833c-0d15f1c3c396" providerId="ADAL" clId="{3B2B6888-D2CB-490F-8F9B-CED54502CF50}"/>
    <pc:docChg chg="modSld">
      <pc:chgData name="Hartwig SORGER" userId="5031214c-21f0-46c1-833c-0d15f1c3c396" providerId="ADAL" clId="{3B2B6888-D2CB-490F-8F9B-CED54502CF50}" dt="2025-04-05T19:34:37.139" v="0" actId="20577"/>
      <pc:docMkLst>
        <pc:docMk/>
      </pc:docMkLst>
      <pc:sldChg chg="modSp">
        <pc:chgData name="Hartwig SORGER" userId="5031214c-21f0-46c1-833c-0d15f1c3c396" providerId="ADAL" clId="{3B2B6888-D2CB-490F-8F9B-CED54502CF50}" dt="2025-04-05T19:34:37.139" v="0" actId="20577"/>
        <pc:sldMkLst>
          <pc:docMk/>
          <pc:sldMk cId="52822907" sldId="404"/>
        </pc:sldMkLst>
      </pc:sldChg>
    </pc:docChg>
  </pc:docChgLst>
  <pc:docChgLst>
    <pc:chgData name="Hartwig SORGER" userId="5031214c-21f0-46c1-833c-0d15f1c3c396" providerId="ADAL" clId="{E3C5AE97-DC62-4272-87CB-A11019269045}"/>
    <pc:docChg chg="custSel modSld">
      <pc:chgData name="Hartwig SORGER" userId="5031214c-21f0-46c1-833c-0d15f1c3c396" providerId="ADAL" clId="{E3C5AE97-DC62-4272-87CB-A11019269045}" dt="2025-09-23T15:09:56.551" v="90" actId="20577"/>
      <pc:docMkLst>
        <pc:docMk/>
      </pc:docMkLst>
      <pc:sldChg chg="modSp mod">
        <pc:chgData name="Hartwig SORGER" userId="5031214c-21f0-46c1-833c-0d15f1c3c396" providerId="ADAL" clId="{E3C5AE97-DC62-4272-87CB-A11019269045}" dt="2025-09-23T15:07:26.645" v="41" actId="20577"/>
        <pc:sldMkLst>
          <pc:docMk/>
          <pc:sldMk cId="13530520" sldId="324"/>
        </pc:sldMkLst>
        <pc:spChg chg="mod">
          <ac:chgData name="Hartwig SORGER" userId="5031214c-21f0-46c1-833c-0d15f1c3c396" providerId="ADAL" clId="{E3C5AE97-DC62-4272-87CB-A11019269045}" dt="2025-09-23T15:07:26.645" v="41" actId="20577"/>
          <ac:spMkLst>
            <pc:docMk/>
            <pc:sldMk cId="13530520" sldId="324"/>
            <ac:spMk id="3" creationId="{00000000-0000-0000-0000-000000000000}"/>
          </ac:spMkLst>
        </pc:spChg>
      </pc:sldChg>
      <pc:sldChg chg="modSp mod">
        <pc:chgData name="Hartwig SORGER" userId="5031214c-21f0-46c1-833c-0d15f1c3c396" providerId="ADAL" clId="{E3C5AE97-DC62-4272-87CB-A11019269045}" dt="2025-09-23T15:09:03.626" v="81" actId="20577"/>
        <pc:sldMkLst>
          <pc:docMk/>
          <pc:sldMk cId="350992414" sldId="325"/>
        </pc:sldMkLst>
        <pc:spChg chg="mod">
          <ac:chgData name="Hartwig SORGER" userId="5031214c-21f0-46c1-833c-0d15f1c3c396" providerId="ADAL" clId="{E3C5AE97-DC62-4272-87CB-A11019269045}" dt="2025-09-23T15:09:03.626" v="81" actId="20577"/>
          <ac:spMkLst>
            <pc:docMk/>
            <pc:sldMk cId="350992414" sldId="325"/>
            <ac:spMk id="5" creationId="{00000000-0000-0000-0000-000000000000}"/>
          </ac:spMkLst>
        </pc:spChg>
      </pc:sldChg>
      <pc:sldChg chg="modSp mod">
        <pc:chgData name="Hartwig SORGER" userId="5031214c-21f0-46c1-833c-0d15f1c3c396" providerId="ADAL" clId="{E3C5AE97-DC62-4272-87CB-A11019269045}" dt="2025-09-23T15:09:56.551" v="90" actId="20577"/>
        <pc:sldMkLst>
          <pc:docMk/>
          <pc:sldMk cId="1274428837" sldId="406"/>
        </pc:sldMkLst>
        <pc:spChg chg="mod">
          <ac:chgData name="Hartwig SORGER" userId="5031214c-21f0-46c1-833c-0d15f1c3c396" providerId="ADAL" clId="{E3C5AE97-DC62-4272-87CB-A11019269045}" dt="2025-09-23T15:09:56.551" v="90" actId="20577"/>
          <ac:spMkLst>
            <pc:docMk/>
            <pc:sldMk cId="1274428837" sldId="406"/>
            <ac:spMk id="6" creationId="{63F91FD5-614E-89BF-4609-7948CA2F25C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90626" cy="491843"/>
          </a:xfrm>
          <a:prstGeom prst="rect">
            <a:avLst/>
          </a:prstGeom>
        </p:spPr>
        <p:txBody>
          <a:bodyPr vert="horz" lIns="90068" tIns="45034" rIns="90068" bIns="45034" rtlCol="0"/>
          <a:lstStyle>
            <a:lvl1pPr algn="l">
              <a:defRPr sz="1200"/>
            </a:lvl1pPr>
          </a:lstStyle>
          <a:p>
            <a:endParaRPr lang="nl-NL"/>
          </a:p>
        </p:txBody>
      </p:sp>
      <p:sp>
        <p:nvSpPr>
          <p:cNvPr id="3" name="Tijdelijke aanduiding voor datum 2"/>
          <p:cNvSpPr>
            <a:spLocks noGrp="1"/>
          </p:cNvSpPr>
          <p:nvPr>
            <p:ph type="dt" idx="1"/>
          </p:nvPr>
        </p:nvSpPr>
        <p:spPr>
          <a:xfrm>
            <a:off x="3778506" y="0"/>
            <a:ext cx="2890626" cy="491843"/>
          </a:xfrm>
          <a:prstGeom prst="rect">
            <a:avLst/>
          </a:prstGeom>
        </p:spPr>
        <p:txBody>
          <a:bodyPr vert="horz" lIns="90068" tIns="45034" rIns="90068" bIns="45034" rtlCol="0"/>
          <a:lstStyle>
            <a:lvl1pPr algn="r">
              <a:defRPr sz="1200"/>
            </a:lvl1pPr>
          </a:lstStyle>
          <a:p>
            <a:fld id="{A560F2B0-247F-2E46-9182-F7AF6491F7EE}" type="datetimeFigureOut">
              <a:rPr lang="nl-NL" smtClean="0"/>
              <a:t>10-12-2025</a:t>
            </a:fld>
            <a:endParaRPr lang="nl-NL"/>
          </a:p>
        </p:txBody>
      </p:sp>
      <p:sp>
        <p:nvSpPr>
          <p:cNvPr id="4" name="Tijdelijke aanduiding voor dia-afbeelding 3"/>
          <p:cNvSpPr>
            <a:spLocks noGrp="1" noRot="1" noChangeAspect="1"/>
          </p:cNvSpPr>
          <p:nvPr>
            <p:ph type="sldImg" idx="2"/>
          </p:nvPr>
        </p:nvSpPr>
        <p:spPr>
          <a:xfrm>
            <a:off x="1130300" y="1225550"/>
            <a:ext cx="4410075" cy="3308350"/>
          </a:xfrm>
          <a:prstGeom prst="rect">
            <a:avLst/>
          </a:prstGeom>
          <a:noFill/>
          <a:ln w="12700">
            <a:solidFill>
              <a:prstClr val="black"/>
            </a:solidFill>
          </a:ln>
        </p:spPr>
        <p:txBody>
          <a:bodyPr vert="horz" lIns="90068" tIns="45034" rIns="90068" bIns="45034" rtlCol="0" anchor="ctr"/>
          <a:lstStyle/>
          <a:p>
            <a:endParaRPr lang="nl-NL"/>
          </a:p>
        </p:txBody>
      </p:sp>
      <p:sp>
        <p:nvSpPr>
          <p:cNvPr id="5" name="Tijdelijke aanduiding voor notities 4"/>
          <p:cNvSpPr>
            <a:spLocks noGrp="1"/>
          </p:cNvSpPr>
          <p:nvPr>
            <p:ph type="body" sz="quarter" idx="3"/>
          </p:nvPr>
        </p:nvSpPr>
        <p:spPr>
          <a:xfrm>
            <a:off x="667068" y="4717603"/>
            <a:ext cx="5336540" cy="3859858"/>
          </a:xfrm>
          <a:prstGeom prst="rect">
            <a:avLst/>
          </a:prstGeom>
        </p:spPr>
        <p:txBody>
          <a:bodyPr vert="horz" lIns="90068" tIns="45034" rIns="90068" bIns="45034"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310972"/>
            <a:ext cx="2890626" cy="491842"/>
          </a:xfrm>
          <a:prstGeom prst="rect">
            <a:avLst/>
          </a:prstGeom>
        </p:spPr>
        <p:txBody>
          <a:bodyPr vert="horz" lIns="90068" tIns="45034" rIns="90068" bIns="45034"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506" y="9310972"/>
            <a:ext cx="2890626" cy="491842"/>
          </a:xfrm>
          <a:prstGeom prst="rect">
            <a:avLst/>
          </a:prstGeom>
        </p:spPr>
        <p:txBody>
          <a:bodyPr vert="horz" lIns="90068" tIns="45034" rIns="90068" bIns="45034" rtlCol="0" anchor="b"/>
          <a:lstStyle>
            <a:lvl1pPr algn="r">
              <a:defRPr sz="1200"/>
            </a:lvl1pPr>
          </a:lstStyle>
          <a:p>
            <a:fld id="{1E9040DC-8D93-D248-A30D-A93EAD59A824}" type="slidenum">
              <a:rPr lang="nl-NL" smtClean="0"/>
              <a:t>‹Nr.›</a:t>
            </a:fld>
            <a:endParaRPr lang="nl-NL"/>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0_Titeldia 1">
    <p:spTree>
      <p:nvGrpSpPr>
        <p:cNvPr id="1" name=""/>
        <p:cNvGrpSpPr/>
        <p:nvPr/>
      </p:nvGrpSpPr>
      <p:grpSpPr>
        <a:xfrm>
          <a:off x="0" y="0"/>
          <a:ext cx="0" cy="0"/>
          <a:chOff x="0" y="0"/>
          <a:chExt cx="0" cy="0"/>
        </a:xfrm>
      </p:grpSpPr>
      <p:sp>
        <p:nvSpPr>
          <p:cNvPr id="13315" name="Rectangle 3"/>
          <p:cNvSpPr>
            <a:spLocks noGrp="1" noChangeArrowheads="1"/>
          </p:cNvSpPr>
          <p:nvPr>
            <p:ph type="ctrTitle" sz="quarter" hasCustomPrompt="1"/>
          </p:nvPr>
        </p:nvSpPr>
        <p:spPr>
          <a:xfrm>
            <a:off x="685800" y="3005838"/>
            <a:ext cx="7543800" cy="609600"/>
          </a:xfrm>
          <a:prstGeom prst="rect">
            <a:avLst/>
          </a:prstGeom>
          <a:extLst>
            <a:ext uri="{909E8E84-426E-40dd-AFC4-6F175D3DCCD1}">
              <a14:hiddenFill xmlns:a14="http://schemas.microsoft.com/office/drawing/2010/main" xmlns="">
                <a:solidFill>
                  <a:srgbClr val="66400C"/>
                </a:solidFill>
              </a14:hiddenFill>
            </a:ext>
          </a:extLst>
        </p:spPr>
        <p:txBody>
          <a:bodyPr anchor="b"/>
          <a:lstStyle>
            <a:lvl1pPr>
              <a:defRPr>
                <a:solidFill>
                  <a:schemeClr val="accent1"/>
                </a:solidFill>
              </a:defRPr>
            </a:lvl1pPr>
          </a:lstStyle>
          <a:p>
            <a:r>
              <a:rPr lang="en-US" dirty="0"/>
              <a:t>ACTUARIAL ASSOCIATION OF EUROPE</a:t>
            </a:r>
          </a:p>
        </p:txBody>
      </p:sp>
      <p:sp>
        <p:nvSpPr>
          <p:cNvPr id="13316" name="Rectangle 4"/>
          <p:cNvSpPr>
            <a:spLocks noGrp="1" noChangeArrowheads="1"/>
          </p:cNvSpPr>
          <p:nvPr>
            <p:ph type="subTitle" idx="1"/>
          </p:nvPr>
        </p:nvSpPr>
        <p:spPr>
          <a:xfrm>
            <a:off x="685800" y="4072638"/>
            <a:ext cx="7543800" cy="406400"/>
          </a:xfrm>
          <a:extLst>
            <a:ext uri="{909E8E84-426E-40dd-AFC4-6F175D3DCCD1}">
              <a14:hiddenFill xmlns:a14="http://schemas.microsoft.com/office/drawing/2010/main" xmlns="">
                <a:solidFill>
                  <a:schemeClr val="accent1"/>
                </a:solidFill>
              </a14:hiddenFill>
            </a:ext>
          </a:extLst>
        </p:spPr>
        <p:txBody>
          <a:bodyPr>
            <a:spAutoFit/>
          </a:bodyPr>
          <a:lstStyle>
            <a:lvl1pPr marL="0" indent="0">
              <a:defRPr sz="2200"/>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050925" y="5194300"/>
            <a:ext cx="3175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19" name="Text Box 7"/>
          <p:cNvSpPr txBox="1">
            <a:spLocks noChangeArrowheads="1"/>
          </p:cNvSpPr>
          <p:nvPr/>
        </p:nvSpPr>
        <p:spPr bwMode="auto">
          <a:xfrm>
            <a:off x="1143000" y="1905000"/>
            <a:ext cx="6477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20" name="Rectangle 8"/>
          <p:cNvSpPr>
            <a:spLocks noGrp="1" noChangeArrowheads="1"/>
          </p:cNvSpPr>
          <p:nvPr>
            <p:ph type="dt" sz="quarter" idx="2"/>
          </p:nvPr>
        </p:nvSpPr>
        <p:spPr bwMode="auto">
          <a:xfrm>
            <a:off x="1828800" y="5943600"/>
            <a:ext cx="6400800" cy="457200"/>
          </a:xfrm>
          <a:prstGeom prst="rect">
            <a:avLst/>
          </a:prstGeom>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Calibri Normaal" charset="0"/>
              </a:defRPr>
            </a:lvl1pPr>
          </a:lstStyle>
          <a:p>
            <a:pPr>
              <a:buClr>
                <a:srgbClr val="C8BE9F"/>
              </a:buClr>
            </a:pPr>
            <a:endParaRPr lang="en-GB" dirty="0"/>
          </a:p>
        </p:txBody>
      </p:sp>
      <p:pic>
        <p:nvPicPr>
          <p:cNvPr id="10" name="Afbeelding 9"/>
          <p:cNvPicPr>
            <a:picLocks noChangeAspect="1"/>
          </p:cNvPicPr>
          <p:nvPr userDrawn="1"/>
        </p:nvPicPr>
        <p:blipFill>
          <a:blip r:embed="rId2"/>
          <a:stretch>
            <a:fillRect/>
          </a:stretch>
        </p:blipFill>
        <p:spPr>
          <a:xfrm>
            <a:off x="0" y="6608789"/>
            <a:ext cx="9144000" cy="258835"/>
          </a:xfrm>
          <a:prstGeom prst="rect">
            <a:avLst/>
          </a:prstGeom>
        </p:spPr>
      </p:pic>
      <p:sp>
        <p:nvSpPr>
          <p:cNvPr id="12" name="Tijdelijke aanduiding voor voettekst 10"/>
          <p:cNvSpPr txBox="1">
            <a:spLocks/>
          </p:cNvSpPr>
          <p:nvPr userDrawn="1"/>
        </p:nvSpPr>
        <p:spPr>
          <a:xfrm>
            <a:off x="685800" y="6608789"/>
            <a:ext cx="3010640"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dirty="0">
                <a:solidFill>
                  <a:srgbClr val="FFFFFF"/>
                </a:solidFill>
                <a:latin typeface="Calibri" charset="0"/>
                <a:ea typeface="Calibri" charset="0"/>
                <a:cs typeface="Calibri" charset="0"/>
              </a:rPr>
              <a:t>ACTUARIAL ASSOCIATION OF EUROPE</a:t>
            </a:r>
          </a:p>
        </p:txBody>
      </p:sp>
      <p:pic>
        <p:nvPicPr>
          <p:cNvPr id="2" name="Afbeelding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686" y="1044000"/>
            <a:ext cx="9163610" cy="1906031"/>
          </a:xfrm>
          <a:prstGeom prst="rect">
            <a:avLst/>
          </a:prstGeom>
        </p:spPr>
      </p:pic>
      <p:pic>
        <p:nvPicPr>
          <p:cNvPr id="18" name="Afbeelding 17"/>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6290250" y="93223"/>
            <a:ext cx="2659499" cy="910077"/>
          </a:xfrm>
          <a:prstGeom prst="rect">
            <a:avLst/>
          </a:prstGeom>
        </p:spPr>
      </p:pic>
    </p:spTree>
    <p:extLst>
      <p:ext uri="{BB962C8B-B14F-4D97-AF65-F5344CB8AC3E}">
        <p14:creationId xmlns:p14="http://schemas.microsoft.com/office/powerpoint/2010/main" val="1814619771"/>
      </p:ext>
    </p:extLst>
  </p:cSld>
  <p:clrMapOvr>
    <a:masterClrMapping/>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0_Titeldia 2">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22068"/>
            <a:ext cx="9144000" cy="5486721"/>
          </a:xfrm>
          <a:prstGeom prst="rect">
            <a:avLst/>
          </a:prstGeom>
        </p:spPr>
      </p:pic>
      <p:sp>
        <p:nvSpPr>
          <p:cNvPr id="13315" name="Rectangle 3"/>
          <p:cNvSpPr>
            <a:spLocks noGrp="1" noChangeArrowheads="1"/>
          </p:cNvSpPr>
          <p:nvPr>
            <p:ph type="ctrTitle" sz="quarter" hasCustomPrompt="1"/>
          </p:nvPr>
        </p:nvSpPr>
        <p:spPr>
          <a:xfrm>
            <a:off x="685800" y="2819400"/>
            <a:ext cx="7543800" cy="609600"/>
          </a:xfrm>
          <a:prstGeom prst="rect">
            <a:avLst/>
          </a:prstGeom>
          <a:extLst>
            <a:ext uri="{909E8E84-426E-40dd-AFC4-6F175D3DCCD1}">
              <a14:hiddenFill xmlns:a14="http://schemas.microsoft.com/office/drawing/2010/main" xmlns="">
                <a:solidFill>
                  <a:srgbClr val="66400C"/>
                </a:solidFill>
              </a14:hiddenFill>
            </a:ext>
          </a:extLst>
        </p:spPr>
        <p:txBody>
          <a:bodyPr anchor="b"/>
          <a:lstStyle>
            <a:lvl1pPr>
              <a:defRPr>
                <a:solidFill>
                  <a:schemeClr val="bg1"/>
                </a:solidFill>
              </a:defRPr>
            </a:lvl1pPr>
          </a:lstStyle>
          <a:p>
            <a:r>
              <a:rPr lang="en-US" dirty="0"/>
              <a:t>ACTUARIAL ASSOCIATION OF EUROPE</a:t>
            </a:r>
          </a:p>
        </p:txBody>
      </p:sp>
      <p:sp>
        <p:nvSpPr>
          <p:cNvPr id="13316" name="Rectangle 4"/>
          <p:cNvSpPr>
            <a:spLocks noGrp="1" noChangeArrowheads="1"/>
          </p:cNvSpPr>
          <p:nvPr>
            <p:ph type="subTitle" idx="1"/>
          </p:nvPr>
        </p:nvSpPr>
        <p:spPr>
          <a:xfrm>
            <a:off x="685800" y="3839065"/>
            <a:ext cx="7543800" cy="406400"/>
          </a:xfrm>
          <a:extLst>
            <a:ext uri="{909E8E84-426E-40dd-AFC4-6F175D3DCCD1}">
              <a14:hiddenFill xmlns:a14="http://schemas.microsoft.com/office/drawing/2010/main" xmlns="">
                <a:solidFill>
                  <a:schemeClr val="accent1"/>
                </a:solidFill>
              </a14:hiddenFill>
            </a:ext>
          </a:extLst>
        </p:spPr>
        <p:txBody>
          <a:bodyPr>
            <a:spAutoFit/>
          </a:bodyPr>
          <a:lstStyle>
            <a:lvl1pPr marL="0" indent="0">
              <a:defRPr sz="2200">
                <a:solidFill>
                  <a:schemeClr val="bg1"/>
                </a:solidFill>
              </a:defRPr>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050925" y="5194300"/>
            <a:ext cx="3175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19" name="Text Box 7"/>
          <p:cNvSpPr txBox="1">
            <a:spLocks noChangeArrowheads="1"/>
          </p:cNvSpPr>
          <p:nvPr/>
        </p:nvSpPr>
        <p:spPr bwMode="auto">
          <a:xfrm>
            <a:off x="1143000" y="1905000"/>
            <a:ext cx="6477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20" name="Rectangle 8"/>
          <p:cNvSpPr>
            <a:spLocks noGrp="1" noChangeArrowheads="1"/>
          </p:cNvSpPr>
          <p:nvPr>
            <p:ph type="dt" sz="quarter" idx="2"/>
          </p:nvPr>
        </p:nvSpPr>
        <p:spPr bwMode="auto">
          <a:xfrm>
            <a:off x="1828800" y="5943600"/>
            <a:ext cx="6400800" cy="457200"/>
          </a:xfrm>
          <a:prstGeom prst="rect">
            <a:avLst/>
          </a:prstGeom>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pPr>
              <a:buClr>
                <a:srgbClr val="C8BE9F"/>
              </a:buClr>
            </a:pPr>
            <a:endParaRPr lang="en-GB" dirty="0">
              <a:solidFill>
                <a:srgbClr val="FFFFFF"/>
              </a:solidFill>
            </a:endParaRPr>
          </a:p>
        </p:txBody>
      </p:sp>
      <p:pic>
        <p:nvPicPr>
          <p:cNvPr id="10" name="Afbeelding 9"/>
          <p:cNvPicPr>
            <a:picLocks noChangeAspect="1"/>
          </p:cNvPicPr>
          <p:nvPr userDrawn="1"/>
        </p:nvPicPr>
        <p:blipFill>
          <a:blip r:embed="rId3"/>
          <a:stretch>
            <a:fillRect/>
          </a:stretch>
        </p:blipFill>
        <p:spPr>
          <a:xfrm>
            <a:off x="0" y="6608789"/>
            <a:ext cx="9144000" cy="258835"/>
          </a:xfrm>
          <a:prstGeom prst="rect">
            <a:avLst/>
          </a:prstGeom>
        </p:spPr>
      </p:pic>
      <p:sp>
        <p:nvSpPr>
          <p:cNvPr id="12" name="Tijdelijke aanduiding voor voettekst 10"/>
          <p:cNvSpPr txBox="1">
            <a:spLocks/>
          </p:cNvSpPr>
          <p:nvPr userDrawn="1"/>
        </p:nvSpPr>
        <p:spPr>
          <a:xfrm>
            <a:off x="685800" y="6608789"/>
            <a:ext cx="3010640"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dirty="0">
                <a:solidFill>
                  <a:srgbClr val="FFFFFF"/>
                </a:solidFill>
                <a:latin typeface="Calibri" charset="0"/>
                <a:ea typeface="Calibri" charset="0"/>
                <a:cs typeface="Calibri" charset="0"/>
              </a:rPr>
              <a:t>ACTUARIAL ASSOCIATION OF EUROPE</a:t>
            </a:r>
          </a:p>
        </p:txBody>
      </p:sp>
      <p:pic>
        <p:nvPicPr>
          <p:cNvPr id="6" name="Afbeelding 5"/>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6290250" y="93223"/>
            <a:ext cx="2659499" cy="910077"/>
          </a:xfrm>
          <a:prstGeom prst="rect">
            <a:avLst/>
          </a:prstGeom>
        </p:spPr>
      </p:pic>
    </p:spTree>
    <p:extLst>
      <p:ext uri="{BB962C8B-B14F-4D97-AF65-F5344CB8AC3E}">
        <p14:creationId xmlns:p14="http://schemas.microsoft.com/office/powerpoint/2010/main" val="4051680884"/>
      </p:ext>
    </p:extLst>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a:solidFill>
                  <a:srgbClr val="FFFFFF"/>
                </a:solidFill>
              </a:rPr>
              <a:t>ACTUARIAL ASSOCIATION OF EUROPE</a:t>
            </a:r>
            <a:endParaRPr dirty="0">
              <a:solidFill>
                <a:srgbClr val="FFFFFF"/>
              </a:solidFill>
            </a:endParaRPr>
          </a:p>
        </p:txBody>
      </p:sp>
      <p:sp>
        <p:nvSpPr>
          <p:cNvPr id="6" name="Tijdelijke aanduiding voor inhoud 5"/>
          <p:cNvSpPr>
            <a:spLocks noGrp="1"/>
          </p:cNvSpPr>
          <p:nvPr>
            <p:ph sz="quarter" idx="12"/>
          </p:nvPr>
        </p:nvSpPr>
        <p:spPr>
          <a:xfrm>
            <a:off x="651600" y="1376314"/>
            <a:ext cx="7829550" cy="5040000"/>
          </a:xfrm>
        </p:spPr>
        <p:txBody>
          <a:bodyPr>
            <a:noAutofit/>
          </a:bodyPr>
          <a:lstStyle>
            <a:lvl1pPr marL="0" indent="0" algn="l">
              <a:spcBef>
                <a:spcPts val="0"/>
              </a:spcBef>
              <a:defRPr/>
            </a:lvl1pPr>
            <a:lvl2pPr marL="252000" indent="-252000">
              <a:spcBef>
                <a:spcPts val="0"/>
              </a:spcBef>
              <a:defRPr/>
            </a:lvl2pPr>
            <a:lvl3pPr marL="504000" indent="-252000">
              <a:spcBef>
                <a:spcPts val="0"/>
              </a:spcBef>
              <a:defRPr/>
            </a:lvl3pPr>
            <a:lvl4pPr indent="-252000">
              <a:spcBef>
                <a:spcPts val="0"/>
              </a:spcBef>
              <a:defRPr/>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798643030"/>
      </p:ext>
    </p:extLst>
  </p:cSld>
  <p:clrMapOvr>
    <a:masterClrMapping/>
  </p:clrMapOvr>
  <p:transition spd="med">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a:solidFill>
                  <a:srgbClr val="FFFFFF"/>
                </a:solidFill>
              </a:rPr>
              <a:t>ACTUARIAL ASSOCIATION OF EUROPE</a:t>
            </a:r>
            <a:endParaRPr dirty="0">
              <a:solidFill>
                <a:srgbClr val="FFFFFF"/>
              </a:solidFill>
            </a:endParaRPr>
          </a:p>
        </p:txBody>
      </p:sp>
      <p:sp>
        <p:nvSpPr>
          <p:cNvPr id="6" name="Tijdelijke aanduiding voor inhoud 5"/>
          <p:cNvSpPr>
            <a:spLocks noGrp="1"/>
          </p:cNvSpPr>
          <p:nvPr>
            <p:ph sz="quarter" idx="12"/>
          </p:nvPr>
        </p:nvSpPr>
        <p:spPr>
          <a:xfrm>
            <a:off x="651600" y="1376314"/>
            <a:ext cx="7829550" cy="5040000"/>
          </a:xfrm>
        </p:spPr>
        <p:txBody>
          <a:bodyPr>
            <a:noAutofit/>
          </a:bodyPr>
          <a:lstStyle>
            <a:lvl1pPr marL="0" indent="0" algn="l">
              <a:lnSpc>
                <a:spcPts val="2600"/>
              </a:lnSpc>
              <a:spcBef>
                <a:spcPts val="0"/>
              </a:spcBef>
              <a:defRPr sz="2000"/>
            </a:lvl1pPr>
            <a:lvl2pPr marL="252000" indent="-252000">
              <a:lnSpc>
                <a:spcPts val="2600"/>
              </a:lnSpc>
              <a:spcBef>
                <a:spcPts val="0"/>
              </a:spcBef>
              <a:defRPr sz="2000"/>
            </a:lvl2pPr>
            <a:lvl3pPr marL="504000" indent="-252000">
              <a:lnSpc>
                <a:spcPts val="2600"/>
              </a:lnSpc>
              <a:spcBef>
                <a:spcPts val="0"/>
              </a:spcBef>
              <a:defRPr sz="2000"/>
            </a:lvl3pPr>
            <a:lvl4pPr indent="-252000">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1178846245"/>
      </p:ext>
    </p:extLst>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a:solidFill>
                  <a:srgbClr val="FFFFFF"/>
                </a:solidFill>
              </a:rPr>
              <a:t>ACTUARIAL ASSOCIATION OF EUROPE</a:t>
            </a:r>
            <a:endParaRPr dirty="0">
              <a:solidFill>
                <a:srgbClr val="FFFFFF"/>
              </a:solidFill>
            </a:endParaRPr>
          </a:p>
        </p:txBody>
      </p:sp>
      <p:sp>
        <p:nvSpPr>
          <p:cNvPr id="6" name="Tijdelijke aanduiding voor inhoud 5"/>
          <p:cNvSpPr>
            <a:spLocks noGrp="1"/>
          </p:cNvSpPr>
          <p:nvPr>
            <p:ph sz="quarter" idx="12"/>
          </p:nvPr>
        </p:nvSpPr>
        <p:spPr>
          <a:xfrm>
            <a:off x="651600" y="1376314"/>
            <a:ext cx="5802363" cy="4992588"/>
          </a:xfrm>
        </p:spPr>
        <p:txBody>
          <a:bodyPr>
            <a:noAutofit/>
          </a:bodyPr>
          <a:lstStyle>
            <a:lvl1pPr marL="0" indent="0" algn="l">
              <a:lnSpc>
                <a:spcPts val="2600"/>
              </a:lnSpc>
              <a:spcBef>
                <a:spcPts val="0"/>
              </a:spcBef>
              <a:defRPr sz="2000"/>
            </a:lvl1pPr>
            <a:lvl2pPr marL="252000" indent="-252000">
              <a:lnSpc>
                <a:spcPts val="2600"/>
              </a:lnSpc>
              <a:spcBef>
                <a:spcPts val="0"/>
              </a:spcBef>
              <a:defRPr sz="2000"/>
            </a:lvl2pPr>
            <a:lvl3pPr marL="504000" indent="-252000">
              <a:lnSpc>
                <a:spcPts val="2600"/>
              </a:lnSpc>
              <a:spcBef>
                <a:spcPts val="0"/>
              </a:spcBef>
              <a:defRPr sz="2000"/>
            </a:lvl3pPr>
            <a:lvl4pPr indent="-252000">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
        <p:nvSpPr>
          <p:cNvPr id="7" name="Tijdelijke aanduiding voor inhoud 5"/>
          <p:cNvSpPr>
            <a:spLocks noGrp="1" noChangeAspect="1"/>
          </p:cNvSpPr>
          <p:nvPr>
            <p:ph sz="quarter" idx="13"/>
          </p:nvPr>
        </p:nvSpPr>
        <p:spPr>
          <a:xfrm>
            <a:off x="6690252" y="1381559"/>
            <a:ext cx="1802166" cy="2513640"/>
          </a:xfrm>
        </p:spPr>
        <p:txBody>
          <a:bodyPr/>
          <a:lstStyle>
            <a:lvl1pPr marL="19080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endParaRPr lang="nl-NL" dirty="0"/>
          </a:p>
        </p:txBody>
      </p:sp>
      <p:sp>
        <p:nvSpPr>
          <p:cNvPr id="8" name="Tijdelijke aanduiding voor inhoud 5"/>
          <p:cNvSpPr>
            <a:spLocks noGrp="1"/>
          </p:cNvSpPr>
          <p:nvPr>
            <p:ph sz="quarter" idx="14" hasCustomPrompt="1"/>
          </p:nvPr>
        </p:nvSpPr>
        <p:spPr>
          <a:xfrm>
            <a:off x="6690251" y="3914620"/>
            <a:ext cx="1802167" cy="740122"/>
          </a:xfrm>
        </p:spPr>
        <p:txBody>
          <a:bodyPr rIns="0"/>
          <a:lstStyle>
            <a:lvl1pPr marL="190800" algn="r">
              <a:lnSpc>
                <a:spcPts val="26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Tree>
    <p:extLst>
      <p:ext uri="{BB962C8B-B14F-4D97-AF65-F5344CB8AC3E}">
        <p14:creationId xmlns:p14="http://schemas.microsoft.com/office/powerpoint/2010/main" val="3411665160"/>
      </p:ext>
    </p:extLst>
  </p:cSld>
  <p:clrMapOvr>
    <a:masterClrMapping/>
  </p:clrMapOvr>
  <p:transition spd="med">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Kop en veel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dirty="0">
                <a:solidFill>
                  <a:srgbClr val="FFFFFF"/>
                </a:solidFill>
              </a:rPr>
              <a:t>ACTUARIAL ASSOCIATION OF EUROPE</a:t>
            </a:r>
          </a:p>
        </p:txBody>
      </p:sp>
      <p:sp>
        <p:nvSpPr>
          <p:cNvPr id="6" name="Tijdelijke aanduiding voor inhoud 5"/>
          <p:cNvSpPr>
            <a:spLocks noGrp="1"/>
          </p:cNvSpPr>
          <p:nvPr>
            <p:ph sz="quarter" idx="12"/>
          </p:nvPr>
        </p:nvSpPr>
        <p:spPr>
          <a:xfrm>
            <a:off x="652786" y="1375200"/>
            <a:ext cx="7828364" cy="504000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322786361"/>
      </p:ext>
    </p:extLst>
  </p:cSld>
  <p:clrMapOvr>
    <a:masterClrMapping/>
  </p:clrMapOvr>
  <p:transition spd="med">
    <p:pull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Kop, tekst en foto rechts">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dirty="0">
                <a:solidFill>
                  <a:srgbClr val="FFFFFF"/>
                </a:solidFill>
              </a:rPr>
              <a:t>ACTUARIAL ASSOCIATION OF EUROPE</a:t>
            </a:r>
          </a:p>
        </p:txBody>
      </p:sp>
      <p:sp>
        <p:nvSpPr>
          <p:cNvPr id="6" name="Tijdelijke aanduiding voor inhoud 5"/>
          <p:cNvSpPr>
            <a:spLocks noGrp="1"/>
          </p:cNvSpPr>
          <p:nvPr>
            <p:ph sz="quarter" idx="12"/>
          </p:nvPr>
        </p:nvSpPr>
        <p:spPr>
          <a:xfrm>
            <a:off x="685799" y="1375199"/>
            <a:ext cx="5715001" cy="504000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jdelijke aanduiding voor inhoud 5"/>
          <p:cNvSpPr>
            <a:spLocks noGrp="1" noChangeAspect="1"/>
          </p:cNvSpPr>
          <p:nvPr>
            <p:ph sz="quarter" idx="13"/>
          </p:nvPr>
        </p:nvSpPr>
        <p:spPr>
          <a:xfrm>
            <a:off x="6711518" y="1381559"/>
            <a:ext cx="1802166" cy="2513640"/>
          </a:xfrm>
        </p:spPr>
        <p:txBody>
          <a:bodyPr/>
          <a:lstStyle>
            <a:lvl1pPr marL="19080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endParaRPr lang="nl-NL" dirty="0"/>
          </a:p>
        </p:txBody>
      </p:sp>
      <p:sp>
        <p:nvSpPr>
          <p:cNvPr id="9" name="Tijdelijke aanduiding voor inhoud 5"/>
          <p:cNvSpPr>
            <a:spLocks noGrp="1"/>
          </p:cNvSpPr>
          <p:nvPr>
            <p:ph sz="quarter" idx="14" hasCustomPrompt="1"/>
          </p:nvPr>
        </p:nvSpPr>
        <p:spPr>
          <a:xfrm>
            <a:off x="6711517" y="3914620"/>
            <a:ext cx="1802167" cy="740122"/>
          </a:xfrm>
        </p:spPr>
        <p:txBody>
          <a:bodyPr rIns="0"/>
          <a:lstStyle>
            <a:lvl1pPr marL="190800" algn="r">
              <a:lnSpc>
                <a:spcPts val="26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Tree>
    <p:extLst>
      <p:ext uri="{BB962C8B-B14F-4D97-AF65-F5344CB8AC3E}">
        <p14:creationId xmlns:p14="http://schemas.microsoft.com/office/powerpoint/2010/main" val="2068251837"/>
      </p:ext>
    </p:extLst>
  </p:cSld>
  <p:clrMapOvr>
    <a:masterClrMapping/>
  </p:clrMapOvr>
  <p:transition spd="med">
    <p:pull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Kop en grote foto">
    <p:spTree>
      <p:nvGrpSpPr>
        <p:cNvPr id="1" name=""/>
        <p:cNvGrpSpPr/>
        <p:nvPr/>
      </p:nvGrpSpPr>
      <p:grpSpPr>
        <a:xfrm>
          <a:off x="0" y="0"/>
          <a:ext cx="0" cy="0"/>
          <a:chOff x="0" y="0"/>
          <a:chExt cx="0" cy="0"/>
        </a:xfrm>
      </p:grpSpPr>
      <p:sp>
        <p:nvSpPr>
          <p:cNvPr id="2" name="Titel 1"/>
          <p:cNvSpPr>
            <a:spLocks noGrp="1"/>
          </p:cNvSpPr>
          <p:nvPr>
            <p:ph type="title"/>
          </p:nvPr>
        </p:nvSpPr>
        <p:spPr>
          <a:xfrm>
            <a:off x="652786" y="183114"/>
            <a:ext cx="7829550" cy="343738"/>
          </a:xfrm>
        </p:spPr>
        <p:txBody>
          <a:bodyPr>
            <a:normAutofit/>
          </a:bodyPr>
          <a:lstStyle>
            <a:lvl1pPr>
              <a:defRPr sz="24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dirty="0">
                <a:solidFill>
                  <a:srgbClr val="FFFFFF"/>
                </a:solidFill>
              </a:rPr>
              <a:t>ACTUARIAL ASSOCIATION OF EUROPE</a:t>
            </a:r>
          </a:p>
        </p:txBody>
      </p:sp>
      <p:sp>
        <p:nvSpPr>
          <p:cNvPr id="11" name="Rectangle 4"/>
          <p:cNvSpPr>
            <a:spLocks noGrp="1" noChangeArrowheads="1"/>
          </p:cNvSpPr>
          <p:nvPr>
            <p:ph type="subTitle" idx="1"/>
          </p:nvPr>
        </p:nvSpPr>
        <p:spPr>
          <a:xfrm>
            <a:off x="652786" y="498570"/>
            <a:ext cx="7828364" cy="406400"/>
          </a:xfrm>
          <a:extLst>
            <a:ext uri="{909E8E84-426E-40dd-AFC4-6F175D3DCCD1}">
              <a14:hiddenFill xmlns:a14="http://schemas.microsoft.com/office/drawing/2010/main" xmlns="">
                <a:solidFill>
                  <a:schemeClr val="accent1"/>
                </a:solidFill>
              </a14:hiddenFill>
            </a:ext>
          </a:extLst>
        </p:spPr>
        <p:txBody>
          <a:bodyPr wrap="square">
            <a:spAutoFit/>
          </a:bodyPr>
          <a:lstStyle>
            <a:lvl1pPr marL="0" indent="0">
              <a:defRPr sz="1800"/>
            </a:lvl1pPr>
          </a:lstStyle>
          <a:p>
            <a:pPr lvl="0"/>
            <a:r>
              <a:rPr lang="nl-NL" noProof="0" dirty="0"/>
              <a:t>Klik om de ondertitelstijl van het model te bewerken</a:t>
            </a:r>
            <a:endParaRPr lang="en-GB" noProof="0" dirty="0"/>
          </a:p>
        </p:txBody>
      </p:sp>
      <p:sp>
        <p:nvSpPr>
          <p:cNvPr id="7" name="Tijdelijke aanduiding voor afbeelding 6"/>
          <p:cNvSpPr>
            <a:spLocks noGrp="1"/>
          </p:cNvSpPr>
          <p:nvPr>
            <p:ph type="pic" sz="quarter" idx="14"/>
          </p:nvPr>
        </p:nvSpPr>
        <p:spPr>
          <a:xfrm>
            <a:off x="652786" y="1084263"/>
            <a:ext cx="7828364" cy="5268912"/>
          </a:xfrm>
        </p:spPr>
        <p:txBody>
          <a:bodyPr/>
          <a:lstStyle/>
          <a:p>
            <a:endParaRPr lang="nl-NL" dirty="0"/>
          </a:p>
        </p:txBody>
      </p:sp>
    </p:spTree>
    <p:extLst>
      <p:ext uri="{BB962C8B-B14F-4D97-AF65-F5344CB8AC3E}">
        <p14:creationId xmlns:p14="http://schemas.microsoft.com/office/powerpoint/2010/main" val="3787041963"/>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0_Titeldia 2">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22068"/>
            <a:ext cx="9144000" cy="5486721"/>
          </a:xfrm>
          <a:prstGeom prst="rect">
            <a:avLst/>
          </a:prstGeom>
        </p:spPr>
      </p:pic>
      <p:sp>
        <p:nvSpPr>
          <p:cNvPr id="13315" name="Rectangle 3"/>
          <p:cNvSpPr>
            <a:spLocks noGrp="1" noChangeArrowheads="1"/>
          </p:cNvSpPr>
          <p:nvPr>
            <p:ph type="ctrTitle" sz="quarter" hasCustomPrompt="1"/>
          </p:nvPr>
        </p:nvSpPr>
        <p:spPr>
          <a:xfrm>
            <a:off x="685800" y="2819400"/>
            <a:ext cx="7543800" cy="609600"/>
          </a:xfrm>
          <a:prstGeom prst="rect">
            <a:avLst/>
          </a:prstGeom>
          <a:extLst>
            <a:ext uri="{909E8E84-426E-40dd-AFC4-6F175D3DCCD1}">
              <a14:hiddenFill xmlns:a14="http://schemas.microsoft.com/office/drawing/2010/main" xmlns="">
                <a:solidFill>
                  <a:srgbClr val="66400C"/>
                </a:solidFill>
              </a14:hiddenFill>
            </a:ext>
          </a:extLst>
        </p:spPr>
        <p:txBody>
          <a:bodyPr anchor="b"/>
          <a:lstStyle>
            <a:lvl1pPr>
              <a:defRPr>
                <a:solidFill>
                  <a:schemeClr val="bg1"/>
                </a:solidFill>
              </a:defRPr>
            </a:lvl1pPr>
          </a:lstStyle>
          <a:p>
            <a:r>
              <a:rPr lang="en-US" dirty="0"/>
              <a:t>ACTUARIAL ASSOCIATION OF EUROPE</a:t>
            </a:r>
          </a:p>
        </p:txBody>
      </p:sp>
      <p:sp>
        <p:nvSpPr>
          <p:cNvPr id="13316" name="Rectangle 4"/>
          <p:cNvSpPr>
            <a:spLocks noGrp="1" noChangeArrowheads="1"/>
          </p:cNvSpPr>
          <p:nvPr>
            <p:ph type="subTitle" idx="1"/>
          </p:nvPr>
        </p:nvSpPr>
        <p:spPr>
          <a:xfrm>
            <a:off x="685800" y="3839065"/>
            <a:ext cx="7543800" cy="406400"/>
          </a:xfrm>
          <a:extLst>
            <a:ext uri="{909E8E84-426E-40dd-AFC4-6F175D3DCCD1}">
              <a14:hiddenFill xmlns:a14="http://schemas.microsoft.com/office/drawing/2010/main" xmlns="">
                <a:solidFill>
                  <a:schemeClr val="accent1"/>
                </a:solidFill>
              </a14:hiddenFill>
            </a:ext>
          </a:extLst>
        </p:spPr>
        <p:txBody>
          <a:bodyPr>
            <a:spAutoFit/>
          </a:bodyPr>
          <a:lstStyle>
            <a:lvl1pPr marL="0" indent="0">
              <a:defRPr sz="2200">
                <a:solidFill>
                  <a:schemeClr val="bg1"/>
                </a:solidFill>
              </a:defRPr>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050925" y="5194300"/>
            <a:ext cx="3175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19" name="Text Box 7"/>
          <p:cNvSpPr txBox="1">
            <a:spLocks noChangeArrowheads="1"/>
          </p:cNvSpPr>
          <p:nvPr/>
        </p:nvSpPr>
        <p:spPr bwMode="auto">
          <a:xfrm>
            <a:off x="1143000" y="1905000"/>
            <a:ext cx="6477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20" name="Rectangle 8"/>
          <p:cNvSpPr>
            <a:spLocks noGrp="1" noChangeArrowheads="1"/>
          </p:cNvSpPr>
          <p:nvPr>
            <p:ph type="dt" sz="quarter" idx="2"/>
          </p:nvPr>
        </p:nvSpPr>
        <p:spPr bwMode="auto">
          <a:xfrm>
            <a:off x="1828800" y="5943600"/>
            <a:ext cx="6400800" cy="457200"/>
          </a:xfrm>
          <a:prstGeom prst="rect">
            <a:avLst/>
          </a:prstGeom>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pPr>
              <a:buClr>
                <a:srgbClr val="C8BE9F"/>
              </a:buClr>
            </a:pPr>
            <a:endParaRPr lang="en-GB" dirty="0">
              <a:solidFill>
                <a:srgbClr val="FFFFFF"/>
              </a:solidFill>
            </a:endParaRPr>
          </a:p>
        </p:txBody>
      </p:sp>
      <p:pic>
        <p:nvPicPr>
          <p:cNvPr id="10" name="Afbeelding 9"/>
          <p:cNvPicPr>
            <a:picLocks noChangeAspect="1"/>
          </p:cNvPicPr>
          <p:nvPr userDrawn="1"/>
        </p:nvPicPr>
        <p:blipFill>
          <a:blip r:embed="rId3"/>
          <a:stretch>
            <a:fillRect/>
          </a:stretch>
        </p:blipFill>
        <p:spPr>
          <a:xfrm>
            <a:off x="0" y="6608789"/>
            <a:ext cx="9144000" cy="258835"/>
          </a:xfrm>
          <a:prstGeom prst="rect">
            <a:avLst/>
          </a:prstGeom>
        </p:spPr>
      </p:pic>
      <p:sp>
        <p:nvSpPr>
          <p:cNvPr id="12" name="Tijdelijke aanduiding voor voettekst 10"/>
          <p:cNvSpPr txBox="1">
            <a:spLocks/>
          </p:cNvSpPr>
          <p:nvPr userDrawn="1"/>
        </p:nvSpPr>
        <p:spPr>
          <a:xfrm>
            <a:off x="685800" y="6608789"/>
            <a:ext cx="3010640"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dirty="0">
                <a:solidFill>
                  <a:srgbClr val="FFFFFF"/>
                </a:solidFill>
                <a:latin typeface="Calibri" charset="0"/>
                <a:ea typeface="Calibri" charset="0"/>
                <a:cs typeface="Calibri" charset="0"/>
              </a:rPr>
              <a:t>ACTUARIAL ASSOCIATION OF EUROPE</a:t>
            </a:r>
          </a:p>
        </p:txBody>
      </p:sp>
      <p:pic>
        <p:nvPicPr>
          <p:cNvPr id="6" name="Afbeelding 5"/>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6290250" y="93223"/>
            <a:ext cx="2659499" cy="910077"/>
          </a:xfrm>
          <a:prstGeom prst="rect">
            <a:avLst/>
          </a:prstGeom>
        </p:spPr>
      </p:pic>
    </p:spTree>
    <p:extLst>
      <p:ext uri="{BB962C8B-B14F-4D97-AF65-F5344CB8AC3E}">
        <p14:creationId xmlns:p14="http://schemas.microsoft.com/office/powerpoint/2010/main" val="2957291190"/>
      </p:ext>
    </p:extLst>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a:solidFill>
                  <a:srgbClr val="FFFFFF"/>
                </a:solidFill>
              </a:rPr>
              <a:t>ACTUARIAL ASSOCIATION OF EUROPE</a:t>
            </a:r>
            <a:endParaRPr dirty="0">
              <a:solidFill>
                <a:srgbClr val="FFFFFF"/>
              </a:solidFill>
            </a:endParaRPr>
          </a:p>
        </p:txBody>
      </p:sp>
      <p:sp>
        <p:nvSpPr>
          <p:cNvPr id="6" name="Tijdelijke aanduiding voor inhoud 5"/>
          <p:cNvSpPr>
            <a:spLocks noGrp="1"/>
          </p:cNvSpPr>
          <p:nvPr>
            <p:ph sz="quarter" idx="12"/>
          </p:nvPr>
        </p:nvSpPr>
        <p:spPr>
          <a:xfrm>
            <a:off x="651600" y="1376314"/>
            <a:ext cx="7829550" cy="5040000"/>
          </a:xfrm>
        </p:spPr>
        <p:txBody>
          <a:bodyPr>
            <a:noAutofit/>
          </a:bodyPr>
          <a:lstStyle>
            <a:lvl1pPr marL="0" indent="0" algn="l">
              <a:spcBef>
                <a:spcPts val="0"/>
              </a:spcBef>
              <a:defRPr/>
            </a:lvl1pPr>
            <a:lvl2pPr marL="252000" indent="-252000">
              <a:spcBef>
                <a:spcPts val="0"/>
              </a:spcBef>
              <a:defRPr/>
            </a:lvl2pPr>
            <a:lvl3pPr marL="504000" indent="-252000">
              <a:spcBef>
                <a:spcPts val="0"/>
              </a:spcBef>
              <a:defRPr/>
            </a:lvl3pPr>
            <a:lvl4pPr indent="-252000">
              <a:spcBef>
                <a:spcPts val="0"/>
              </a:spcBef>
              <a:defRPr/>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2507485591"/>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a:solidFill>
                  <a:srgbClr val="FFFFFF"/>
                </a:solidFill>
              </a:rPr>
              <a:t>ACTUARIAL ASSOCIATION OF EUROPE</a:t>
            </a:r>
            <a:endParaRPr dirty="0">
              <a:solidFill>
                <a:srgbClr val="FFFFFF"/>
              </a:solidFill>
            </a:endParaRPr>
          </a:p>
        </p:txBody>
      </p:sp>
      <p:sp>
        <p:nvSpPr>
          <p:cNvPr id="6" name="Tijdelijke aanduiding voor inhoud 5"/>
          <p:cNvSpPr>
            <a:spLocks noGrp="1"/>
          </p:cNvSpPr>
          <p:nvPr>
            <p:ph sz="quarter" idx="12"/>
          </p:nvPr>
        </p:nvSpPr>
        <p:spPr>
          <a:xfrm>
            <a:off x="651600" y="1376314"/>
            <a:ext cx="7829550" cy="5040000"/>
          </a:xfrm>
        </p:spPr>
        <p:txBody>
          <a:bodyPr>
            <a:noAutofit/>
          </a:bodyPr>
          <a:lstStyle>
            <a:lvl1pPr marL="0" indent="0" algn="l">
              <a:lnSpc>
                <a:spcPts val="2600"/>
              </a:lnSpc>
              <a:spcBef>
                <a:spcPts val="0"/>
              </a:spcBef>
              <a:defRPr sz="2000"/>
            </a:lvl1pPr>
            <a:lvl2pPr marL="252000" indent="-252000">
              <a:lnSpc>
                <a:spcPts val="2600"/>
              </a:lnSpc>
              <a:spcBef>
                <a:spcPts val="0"/>
              </a:spcBef>
              <a:defRPr sz="2000"/>
            </a:lvl2pPr>
            <a:lvl3pPr marL="504000" indent="-252000">
              <a:lnSpc>
                <a:spcPts val="2600"/>
              </a:lnSpc>
              <a:spcBef>
                <a:spcPts val="0"/>
              </a:spcBef>
              <a:defRPr sz="2000"/>
            </a:lvl3pPr>
            <a:lvl4pPr indent="-252000">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170297212"/>
      </p:ext>
    </p:extLst>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a:solidFill>
                  <a:srgbClr val="FFFFFF"/>
                </a:solidFill>
              </a:rPr>
              <a:t>ACTUARIAL ASSOCIATION OF EUROPE</a:t>
            </a:r>
            <a:endParaRPr dirty="0">
              <a:solidFill>
                <a:srgbClr val="FFFFFF"/>
              </a:solidFill>
            </a:endParaRPr>
          </a:p>
        </p:txBody>
      </p:sp>
      <p:sp>
        <p:nvSpPr>
          <p:cNvPr id="6" name="Tijdelijke aanduiding voor inhoud 5"/>
          <p:cNvSpPr>
            <a:spLocks noGrp="1"/>
          </p:cNvSpPr>
          <p:nvPr>
            <p:ph sz="quarter" idx="12"/>
          </p:nvPr>
        </p:nvSpPr>
        <p:spPr>
          <a:xfrm>
            <a:off x="651600" y="1376314"/>
            <a:ext cx="5802363" cy="4992588"/>
          </a:xfrm>
        </p:spPr>
        <p:txBody>
          <a:bodyPr>
            <a:noAutofit/>
          </a:bodyPr>
          <a:lstStyle>
            <a:lvl1pPr marL="0" indent="0" algn="l">
              <a:lnSpc>
                <a:spcPts val="2600"/>
              </a:lnSpc>
              <a:spcBef>
                <a:spcPts val="0"/>
              </a:spcBef>
              <a:defRPr sz="2000"/>
            </a:lvl1pPr>
            <a:lvl2pPr marL="252000" indent="-252000">
              <a:lnSpc>
                <a:spcPts val="2600"/>
              </a:lnSpc>
              <a:spcBef>
                <a:spcPts val="0"/>
              </a:spcBef>
              <a:defRPr sz="2000"/>
            </a:lvl2pPr>
            <a:lvl3pPr marL="504000" indent="-252000">
              <a:lnSpc>
                <a:spcPts val="2600"/>
              </a:lnSpc>
              <a:spcBef>
                <a:spcPts val="0"/>
              </a:spcBef>
              <a:defRPr sz="2000"/>
            </a:lvl3pPr>
            <a:lvl4pPr indent="-252000">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
        <p:nvSpPr>
          <p:cNvPr id="7" name="Tijdelijke aanduiding voor inhoud 5"/>
          <p:cNvSpPr>
            <a:spLocks noGrp="1" noChangeAspect="1"/>
          </p:cNvSpPr>
          <p:nvPr>
            <p:ph sz="quarter" idx="13"/>
          </p:nvPr>
        </p:nvSpPr>
        <p:spPr>
          <a:xfrm>
            <a:off x="6690252" y="1381559"/>
            <a:ext cx="1802166" cy="2513640"/>
          </a:xfrm>
        </p:spPr>
        <p:txBody>
          <a:bodyPr/>
          <a:lstStyle>
            <a:lvl1pPr marL="19080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endParaRPr lang="nl-NL" dirty="0"/>
          </a:p>
        </p:txBody>
      </p:sp>
      <p:sp>
        <p:nvSpPr>
          <p:cNvPr id="8" name="Tijdelijke aanduiding voor inhoud 5"/>
          <p:cNvSpPr>
            <a:spLocks noGrp="1"/>
          </p:cNvSpPr>
          <p:nvPr>
            <p:ph sz="quarter" idx="14" hasCustomPrompt="1"/>
          </p:nvPr>
        </p:nvSpPr>
        <p:spPr>
          <a:xfrm>
            <a:off x="6690251" y="3914620"/>
            <a:ext cx="1802167" cy="740122"/>
          </a:xfrm>
        </p:spPr>
        <p:txBody>
          <a:bodyPr rIns="0"/>
          <a:lstStyle>
            <a:lvl1pPr marL="190800" algn="r">
              <a:lnSpc>
                <a:spcPts val="26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Tree>
    <p:extLst>
      <p:ext uri="{BB962C8B-B14F-4D97-AF65-F5344CB8AC3E}">
        <p14:creationId xmlns:p14="http://schemas.microsoft.com/office/powerpoint/2010/main" val="3963534218"/>
      </p:ext>
    </p:extLst>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Kop en veel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dirty="0">
                <a:solidFill>
                  <a:srgbClr val="FFFFFF"/>
                </a:solidFill>
              </a:rPr>
              <a:t>ACTUARIAL ASSOCIATION OF EUROPE</a:t>
            </a:r>
          </a:p>
        </p:txBody>
      </p:sp>
      <p:sp>
        <p:nvSpPr>
          <p:cNvPr id="6" name="Tijdelijke aanduiding voor inhoud 5"/>
          <p:cNvSpPr>
            <a:spLocks noGrp="1"/>
          </p:cNvSpPr>
          <p:nvPr>
            <p:ph sz="quarter" idx="12"/>
          </p:nvPr>
        </p:nvSpPr>
        <p:spPr>
          <a:xfrm>
            <a:off x="652786" y="1375200"/>
            <a:ext cx="7828364" cy="504000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579953685"/>
      </p:ext>
    </p:extLst>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Kop, tekst en foto rechts">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dirty="0">
                <a:solidFill>
                  <a:srgbClr val="FFFFFF"/>
                </a:solidFill>
              </a:rPr>
              <a:t>ACTUARIAL ASSOCIATION OF EUROPE</a:t>
            </a:r>
          </a:p>
        </p:txBody>
      </p:sp>
      <p:sp>
        <p:nvSpPr>
          <p:cNvPr id="6" name="Tijdelijke aanduiding voor inhoud 5"/>
          <p:cNvSpPr>
            <a:spLocks noGrp="1"/>
          </p:cNvSpPr>
          <p:nvPr>
            <p:ph sz="quarter" idx="12"/>
          </p:nvPr>
        </p:nvSpPr>
        <p:spPr>
          <a:xfrm>
            <a:off x="685799" y="1375199"/>
            <a:ext cx="5715001" cy="504000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jdelijke aanduiding voor inhoud 5"/>
          <p:cNvSpPr>
            <a:spLocks noGrp="1" noChangeAspect="1"/>
          </p:cNvSpPr>
          <p:nvPr>
            <p:ph sz="quarter" idx="13"/>
          </p:nvPr>
        </p:nvSpPr>
        <p:spPr>
          <a:xfrm>
            <a:off x="6711518" y="1381559"/>
            <a:ext cx="1802166" cy="2513640"/>
          </a:xfrm>
        </p:spPr>
        <p:txBody>
          <a:bodyPr/>
          <a:lstStyle>
            <a:lvl1pPr marL="19080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endParaRPr lang="nl-NL" dirty="0"/>
          </a:p>
        </p:txBody>
      </p:sp>
      <p:sp>
        <p:nvSpPr>
          <p:cNvPr id="9" name="Tijdelijke aanduiding voor inhoud 5"/>
          <p:cNvSpPr>
            <a:spLocks noGrp="1"/>
          </p:cNvSpPr>
          <p:nvPr>
            <p:ph sz="quarter" idx="14" hasCustomPrompt="1"/>
          </p:nvPr>
        </p:nvSpPr>
        <p:spPr>
          <a:xfrm>
            <a:off x="6711517" y="3914620"/>
            <a:ext cx="1802167" cy="740122"/>
          </a:xfrm>
        </p:spPr>
        <p:txBody>
          <a:bodyPr rIns="0"/>
          <a:lstStyle>
            <a:lvl1pPr marL="190800" algn="r">
              <a:lnSpc>
                <a:spcPts val="26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Tree>
    <p:extLst>
      <p:ext uri="{BB962C8B-B14F-4D97-AF65-F5344CB8AC3E}">
        <p14:creationId xmlns:p14="http://schemas.microsoft.com/office/powerpoint/2010/main" val="545264577"/>
      </p:ext>
    </p:extLst>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Kop en grote foto">
    <p:spTree>
      <p:nvGrpSpPr>
        <p:cNvPr id="1" name=""/>
        <p:cNvGrpSpPr/>
        <p:nvPr/>
      </p:nvGrpSpPr>
      <p:grpSpPr>
        <a:xfrm>
          <a:off x="0" y="0"/>
          <a:ext cx="0" cy="0"/>
          <a:chOff x="0" y="0"/>
          <a:chExt cx="0" cy="0"/>
        </a:xfrm>
      </p:grpSpPr>
      <p:sp>
        <p:nvSpPr>
          <p:cNvPr id="2" name="Titel 1"/>
          <p:cNvSpPr>
            <a:spLocks noGrp="1"/>
          </p:cNvSpPr>
          <p:nvPr>
            <p:ph type="title"/>
          </p:nvPr>
        </p:nvSpPr>
        <p:spPr>
          <a:xfrm>
            <a:off x="652786" y="183114"/>
            <a:ext cx="7829550" cy="343738"/>
          </a:xfrm>
        </p:spPr>
        <p:txBody>
          <a:bodyPr>
            <a:normAutofit/>
          </a:bodyPr>
          <a:lstStyle>
            <a:lvl1pPr>
              <a:defRPr sz="24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solidFill>
                  <a:srgbClr val="FFFFFF"/>
                </a:solidFill>
              </a:rPr>
              <a:pPr/>
              <a:t>‹Nr.›</a:t>
            </a:fld>
            <a:endParaRPr lang="nl-NL" dirty="0">
              <a:solidFill>
                <a:srgbClr val="FFFFFF"/>
              </a:solidFill>
            </a:endParaRPr>
          </a:p>
        </p:txBody>
      </p:sp>
      <p:sp>
        <p:nvSpPr>
          <p:cNvPr id="4" name="Tijdelijke aanduiding voor voettekst 3"/>
          <p:cNvSpPr>
            <a:spLocks noGrp="1"/>
          </p:cNvSpPr>
          <p:nvPr>
            <p:ph type="ftr" sz="quarter" idx="11"/>
          </p:nvPr>
        </p:nvSpPr>
        <p:spPr/>
        <p:txBody>
          <a:bodyPr/>
          <a:lstStyle/>
          <a:p>
            <a:r>
              <a:rPr dirty="0">
                <a:solidFill>
                  <a:srgbClr val="FFFFFF"/>
                </a:solidFill>
              </a:rPr>
              <a:t>ACTUARIAL ASSOCIATION OF EUROPE</a:t>
            </a:r>
          </a:p>
        </p:txBody>
      </p:sp>
      <p:sp>
        <p:nvSpPr>
          <p:cNvPr id="11" name="Rectangle 4"/>
          <p:cNvSpPr>
            <a:spLocks noGrp="1" noChangeArrowheads="1"/>
          </p:cNvSpPr>
          <p:nvPr>
            <p:ph type="subTitle" idx="1"/>
          </p:nvPr>
        </p:nvSpPr>
        <p:spPr>
          <a:xfrm>
            <a:off x="652786" y="498570"/>
            <a:ext cx="7828364" cy="406400"/>
          </a:xfrm>
          <a:extLst>
            <a:ext uri="{909E8E84-426E-40dd-AFC4-6F175D3DCCD1}">
              <a14:hiddenFill xmlns:a14="http://schemas.microsoft.com/office/drawing/2010/main" xmlns="">
                <a:solidFill>
                  <a:schemeClr val="accent1"/>
                </a:solidFill>
              </a14:hiddenFill>
            </a:ext>
          </a:extLst>
        </p:spPr>
        <p:txBody>
          <a:bodyPr wrap="square">
            <a:spAutoFit/>
          </a:bodyPr>
          <a:lstStyle>
            <a:lvl1pPr marL="0" indent="0">
              <a:defRPr sz="1800"/>
            </a:lvl1pPr>
          </a:lstStyle>
          <a:p>
            <a:pPr lvl="0"/>
            <a:r>
              <a:rPr lang="nl-NL" noProof="0" dirty="0"/>
              <a:t>Klik om de ondertitelstijl van het model te bewerken</a:t>
            </a:r>
            <a:endParaRPr lang="en-GB" noProof="0" dirty="0"/>
          </a:p>
        </p:txBody>
      </p:sp>
      <p:sp>
        <p:nvSpPr>
          <p:cNvPr id="7" name="Tijdelijke aanduiding voor afbeelding 6"/>
          <p:cNvSpPr>
            <a:spLocks noGrp="1"/>
          </p:cNvSpPr>
          <p:nvPr>
            <p:ph type="pic" sz="quarter" idx="14"/>
          </p:nvPr>
        </p:nvSpPr>
        <p:spPr>
          <a:xfrm>
            <a:off x="652786" y="1084263"/>
            <a:ext cx="7828364" cy="5268912"/>
          </a:xfrm>
        </p:spPr>
        <p:txBody>
          <a:bodyPr/>
          <a:lstStyle/>
          <a:p>
            <a:endParaRPr lang="nl-NL" dirty="0"/>
          </a:p>
        </p:txBody>
      </p:sp>
    </p:spTree>
    <p:extLst>
      <p:ext uri="{BB962C8B-B14F-4D97-AF65-F5344CB8AC3E}">
        <p14:creationId xmlns:p14="http://schemas.microsoft.com/office/powerpoint/2010/main" val="1267254707"/>
      </p:ext>
    </p:extLst>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0_Titeldia 1">
    <p:spTree>
      <p:nvGrpSpPr>
        <p:cNvPr id="1" name=""/>
        <p:cNvGrpSpPr/>
        <p:nvPr/>
      </p:nvGrpSpPr>
      <p:grpSpPr>
        <a:xfrm>
          <a:off x="0" y="0"/>
          <a:ext cx="0" cy="0"/>
          <a:chOff x="0" y="0"/>
          <a:chExt cx="0" cy="0"/>
        </a:xfrm>
      </p:grpSpPr>
      <p:sp>
        <p:nvSpPr>
          <p:cNvPr id="13315" name="Rectangle 3"/>
          <p:cNvSpPr>
            <a:spLocks noGrp="1" noChangeArrowheads="1"/>
          </p:cNvSpPr>
          <p:nvPr>
            <p:ph type="ctrTitle" sz="quarter" hasCustomPrompt="1"/>
          </p:nvPr>
        </p:nvSpPr>
        <p:spPr>
          <a:xfrm>
            <a:off x="685800" y="3005838"/>
            <a:ext cx="7543800" cy="609600"/>
          </a:xfrm>
          <a:prstGeom prst="rect">
            <a:avLst/>
          </a:prstGeom>
          <a:extLst>
            <a:ext uri="{909E8E84-426E-40dd-AFC4-6F175D3DCCD1}">
              <a14:hiddenFill xmlns:a14="http://schemas.microsoft.com/office/drawing/2010/main" xmlns="">
                <a:solidFill>
                  <a:srgbClr val="66400C"/>
                </a:solidFill>
              </a14:hiddenFill>
            </a:ext>
          </a:extLst>
        </p:spPr>
        <p:txBody>
          <a:bodyPr anchor="b"/>
          <a:lstStyle>
            <a:lvl1pPr>
              <a:defRPr>
                <a:solidFill>
                  <a:schemeClr val="accent1"/>
                </a:solidFill>
              </a:defRPr>
            </a:lvl1pPr>
          </a:lstStyle>
          <a:p>
            <a:r>
              <a:rPr lang="en-US" dirty="0"/>
              <a:t>ACTUARIAL ASSOCIATION OF EUROPE</a:t>
            </a:r>
          </a:p>
        </p:txBody>
      </p:sp>
      <p:sp>
        <p:nvSpPr>
          <p:cNvPr id="13316" name="Rectangle 4"/>
          <p:cNvSpPr>
            <a:spLocks noGrp="1" noChangeArrowheads="1"/>
          </p:cNvSpPr>
          <p:nvPr>
            <p:ph type="subTitle" idx="1"/>
          </p:nvPr>
        </p:nvSpPr>
        <p:spPr>
          <a:xfrm>
            <a:off x="685800" y="4072638"/>
            <a:ext cx="7543800" cy="406400"/>
          </a:xfrm>
          <a:extLst>
            <a:ext uri="{909E8E84-426E-40dd-AFC4-6F175D3DCCD1}">
              <a14:hiddenFill xmlns:a14="http://schemas.microsoft.com/office/drawing/2010/main" xmlns="">
                <a:solidFill>
                  <a:schemeClr val="accent1"/>
                </a:solidFill>
              </a14:hiddenFill>
            </a:ext>
          </a:extLst>
        </p:spPr>
        <p:txBody>
          <a:bodyPr>
            <a:spAutoFit/>
          </a:bodyPr>
          <a:lstStyle>
            <a:lvl1pPr marL="0" indent="0">
              <a:defRPr sz="2200"/>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050925" y="5194300"/>
            <a:ext cx="3175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19" name="Text Box 7"/>
          <p:cNvSpPr txBox="1">
            <a:spLocks noChangeArrowheads="1"/>
          </p:cNvSpPr>
          <p:nvPr/>
        </p:nvSpPr>
        <p:spPr bwMode="auto">
          <a:xfrm>
            <a:off x="1143000" y="1905000"/>
            <a:ext cx="6477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075" tIns="46038" rIns="92075" bIns="46038">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rgbClr val="C8BE9F"/>
              </a:buClr>
              <a:buFontTx/>
              <a:buChar char="•"/>
            </a:pPr>
            <a:endParaRPr lang="en-GB" sz="2000">
              <a:solidFill>
                <a:srgbClr val="0B3D53"/>
              </a:solidFill>
              <a:latin typeface="Trebuchet MS" charset="0"/>
            </a:endParaRPr>
          </a:p>
        </p:txBody>
      </p:sp>
      <p:sp>
        <p:nvSpPr>
          <p:cNvPr id="13320" name="Rectangle 8"/>
          <p:cNvSpPr>
            <a:spLocks noGrp="1" noChangeArrowheads="1"/>
          </p:cNvSpPr>
          <p:nvPr>
            <p:ph type="dt" sz="quarter" idx="2"/>
          </p:nvPr>
        </p:nvSpPr>
        <p:spPr bwMode="auto">
          <a:xfrm>
            <a:off x="1828800" y="5943600"/>
            <a:ext cx="6400800" cy="457200"/>
          </a:xfrm>
          <a:prstGeom prst="rect">
            <a:avLst/>
          </a:prstGeom>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Calibri Normaal" charset="0"/>
              </a:defRPr>
            </a:lvl1pPr>
          </a:lstStyle>
          <a:p>
            <a:pPr>
              <a:buClr>
                <a:srgbClr val="C8BE9F"/>
              </a:buClr>
            </a:pPr>
            <a:endParaRPr lang="en-GB" dirty="0"/>
          </a:p>
        </p:txBody>
      </p:sp>
      <p:pic>
        <p:nvPicPr>
          <p:cNvPr id="10" name="Afbeelding 9"/>
          <p:cNvPicPr>
            <a:picLocks noChangeAspect="1"/>
          </p:cNvPicPr>
          <p:nvPr userDrawn="1"/>
        </p:nvPicPr>
        <p:blipFill>
          <a:blip r:embed="rId2"/>
          <a:stretch>
            <a:fillRect/>
          </a:stretch>
        </p:blipFill>
        <p:spPr>
          <a:xfrm>
            <a:off x="0" y="6608789"/>
            <a:ext cx="9144000" cy="258835"/>
          </a:xfrm>
          <a:prstGeom prst="rect">
            <a:avLst/>
          </a:prstGeom>
        </p:spPr>
      </p:pic>
      <p:sp>
        <p:nvSpPr>
          <p:cNvPr id="12" name="Tijdelijke aanduiding voor voettekst 10"/>
          <p:cNvSpPr txBox="1">
            <a:spLocks/>
          </p:cNvSpPr>
          <p:nvPr userDrawn="1"/>
        </p:nvSpPr>
        <p:spPr>
          <a:xfrm>
            <a:off x="685800" y="6608789"/>
            <a:ext cx="3010640" cy="249211"/>
          </a:xfrm>
          <a:prstGeom prst="rect">
            <a:avLst/>
          </a:prstGeom>
        </p:spPr>
        <p:txBody>
          <a:bodyPr vert="horz" lIns="0" tIns="18000" rIns="91440" bIns="45720" rtlCol="0" anchor="ctr"/>
          <a:lstStyle>
            <a:defPPr>
              <a:defRPr lang="en-US"/>
            </a:defPPr>
            <a:lvl1pPr algn="l" rtl="0" eaLnBrk="0" fontAlgn="base" hangingPunct="0">
              <a:spcBef>
                <a:spcPct val="0"/>
              </a:spcBef>
              <a:spcAft>
                <a:spcPct val="0"/>
              </a:spcAft>
              <a:defRPr lang="en-US" sz="1100" b="1" kern="1200" smtClean="0">
                <a:solidFill>
                  <a:schemeClr val="bg1"/>
                </a:solidFill>
                <a:effectLst/>
                <a:latin typeface="Source Sans Pro" charset="0"/>
                <a:ea typeface="Source Sans Pro" charset="0"/>
                <a:cs typeface="Source Sans Pro"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a:lstStyle>
          <a:p>
            <a:r>
              <a:rPr dirty="0">
                <a:solidFill>
                  <a:srgbClr val="FFFFFF"/>
                </a:solidFill>
                <a:latin typeface="Calibri" charset="0"/>
                <a:ea typeface="Calibri" charset="0"/>
                <a:cs typeface="Calibri" charset="0"/>
              </a:rPr>
              <a:t>ACTUARIAL ASSOCIATION OF EUROPE</a:t>
            </a:r>
          </a:p>
        </p:txBody>
      </p:sp>
      <p:pic>
        <p:nvPicPr>
          <p:cNvPr id="2" name="Afbeelding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686" y="1044000"/>
            <a:ext cx="9163610" cy="1906031"/>
          </a:xfrm>
          <a:prstGeom prst="rect">
            <a:avLst/>
          </a:prstGeom>
        </p:spPr>
      </p:pic>
      <p:pic>
        <p:nvPicPr>
          <p:cNvPr id="18" name="Afbeelding 17"/>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6290250" y="93223"/>
            <a:ext cx="2659499" cy="910077"/>
          </a:xfrm>
          <a:prstGeom prst="rect">
            <a:avLst/>
          </a:prstGeom>
        </p:spPr>
      </p:pic>
    </p:spTree>
    <p:extLst>
      <p:ext uri="{BB962C8B-B14F-4D97-AF65-F5344CB8AC3E}">
        <p14:creationId xmlns:p14="http://schemas.microsoft.com/office/powerpoint/2010/main" val="2127191812"/>
      </p:ext>
    </p:extLst>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3.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2.emf"/><Relationship Id="rId5" Type="http://schemas.openxmlformats.org/officeDocument/2006/relationships/slideLayout" Target="../slideLayouts/slideLayout13.xml"/><Relationship Id="rId10" Type="http://schemas.openxmlformats.org/officeDocument/2006/relationships/image" Target="../media/image1.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0"/>
          <a:stretch>
            <a:fillRect/>
          </a:stretch>
        </p:blipFill>
        <p:spPr>
          <a:xfrm>
            <a:off x="0" y="0"/>
            <a:ext cx="9144000" cy="6662057"/>
          </a:xfrm>
          <a:prstGeom prst="rect">
            <a:avLst/>
          </a:prstGeom>
        </p:spPr>
      </p:pic>
      <p:sp>
        <p:nvSpPr>
          <p:cNvPr id="12291" name="Rectangle 3"/>
          <p:cNvSpPr>
            <a:spLocks noGrp="1" noChangeArrowheads="1"/>
          </p:cNvSpPr>
          <p:nvPr>
            <p:ph type="body" idx="1"/>
          </p:nvPr>
        </p:nvSpPr>
        <p:spPr bwMode="auto">
          <a:xfrm>
            <a:off x="651600" y="1455630"/>
            <a:ext cx="7829550" cy="497600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1E8AC2"/>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2292" name="Text Box 4"/>
          <p:cNvSpPr txBox="1">
            <a:spLocks noChangeArrowheads="1"/>
          </p:cNvSpPr>
          <p:nvPr/>
        </p:nvSpPr>
        <p:spPr bwMode="auto">
          <a:xfrm>
            <a:off x="5181600" y="-92075"/>
            <a:ext cx="1371600" cy="325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a:solidFill>
                <a:srgbClr val="007BBA"/>
              </a:solidFill>
              <a:latin typeface="Amerigo BT" charset="0"/>
            </a:endParaRPr>
          </a:p>
        </p:txBody>
      </p:sp>
      <p:sp>
        <p:nvSpPr>
          <p:cNvPr id="12293" name="Rectangle 5"/>
          <p:cNvSpPr>
            <a:spLocks noChangeArrowheads="1"/>
          </p:cNvSpPr>
          <p:nvPr/>
        </p:nvSpPr>
        <p:spPr bwMode="auto">
          <a:xfrm>
            <a:off x="2971800" y="1828800"/>
            <a:ext cx="47244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defTabSz="762000"/>
            <a:endParaRPr lang="nl-NL" sz="2000" b="1">
              <a:solidFill>
                <a:srgbClr val="ECE8DC"/>
              </a:solidFill>
              <a:latin typeface="Trebuchet MS" charset="0"/>
            </a:endParaRPr>
          </a:p>
        </p:txBody>
      </p:sp>
      <p:pic>
        <p:nvPicPr>
          <p:cNvPr id="4" name="Afbeelding 3"/>
          <p:cNvPicPr>
            <a:picLocks noChangeAspect="1"/>
          </p:cNvPicPr>
          <p:nvPr userDrawn="1"/>
        </p:nvPicPr>
        <p:blipFill>
          <a:blip r:embed="rId11"/>
          <a:stretch>
            <a:fillRect/>
          </a:stretch>
        </p:blipFill>
        <p:spPr>
          <a:xfrm>
            <a:off x="0" y="6608789"/>
            <a:ext cx="9144000" cy="258835"/>
          </a:xfrm>
          <a:prstGeom prst="rect">
            <a:avLst/>
          </a:prstGeom>
        </p:spPr>
      </p:pic>
      <p:sp>
        <p:nvSpPr>
          <p:cNvPr id="9" name="Tijdelijke aanduiding voor dianummer 5"/>
          <p:cNvSpPr>
            <a:spLocks noGrp="1"/>
          </p:cNvSpPr>
          <p:nvPr>
            <p:ph type="sldNum" sz="quarter" idx="4"/>
          </p:nvPr>
        </p:nvSpPr>
        <p:spPr>
          <a:xfrm>
            <a:off x="6717845" y="6608789"/>
            <a:ext cx="1763305" cy="258835"/>
          </a:xfrm>
          <a:prstGeom prst="rect">
            <a:avLst/>
          </a:prstGeom>
        </p:spPr>
        <p:txBody>
          <a:bodyPr vert="horz" lIns="91440" tIns="28800" rIns="0" bIns="45720" rtlCol="0" anchor="ctr"/>
          <a:lstStyle>
            <a:lvl1pPr algn="r">
              <a:defRPr sz="1200" b="0" i="0">
                <a:solidFill>
                  <a:schemeClr val="bg1"/>
                </a:solidFill>
                <a:latin typeface="Calibri Normaal" charset="0"/>
                <a:ea typeface="Calibri Normaal" charset="0"/>
                <a:cs typeface="Calibri Normaal" charset="0"/>
              </a:defRPr>
            </a:lvl1pPr>
          </a:lstStyle>
          <a:p>
            <a:fld id="{306CB06F-8D94-B64C-AC66-62AFBAF0736E}" type="slidenum">
              <a:rPr lang="nl-NL" smtClean="0">
                <a:solidFill>
                  <a:srgbClr val="FFFFFF"/>
                </a:solidFill>
              </a:rPr>
              <a:pPr/>
              <a:t>‹Nr.›</a:t>
            </a:fld>
            <a:endParaRPr lang="nl-NL" dirty="0">
              <a:solidFill>
                <a:srgbClr val="FFFFFF"/>
              </a:solidFill>
            </a:endParaRPr>
          </a:p>
        </p:txBody>
      </p:sp>
      <p:sp>
        <p:nvSpPr>
          <p:cNvPr id="10" name="Tijdelijke aanduiding voor titel 9"/>
          <p:cNvSpPr>
            <a:spLocks noGrp="1"/>
          </p:cNvSpPr>
          <p:nvPr>
            <p:ph type="title"/>
          </p:nvPr>
        </p:nvSpPr>
        <p:spPr>
          <a:xfrm>
            <a:off x="652786" y="715163"/>
            <a:ext cx="7829550" cy="648392"/>
          </a:xfrm>
          <a:prstGeom prst="rect">
            <a:avLst/>
          </a:prstGeom>
        </p:spPr>
        <p:txBody>
          <a:bodyPr vert="horz" lIns="0" tIns="0" rIns="0" bIns="0" rtlCol="0" anchor="t" anchorCtr="0">
            <a:normAutofit/>
          </a:bodyPr>
          <a:lstStyle/>
          <a:p>
            <a:r>
              <a:rPr lang="nl-NL" dirty="0"/>
              <a:t>TITELSTIJL VAN MODEL BEWERKEN</a:t>
            </a:r>
          </a:p>
        </p:txBody>
      </p:sp>
      <p:sp>
        <p:nvSpPr>
          <p:cNvPr id="11" name="Tijdelijke aanduiding voor voettekst 10"/>
          <p:cNvSpPr>
            <a:spLocks noGrp="1"/>
          </p:cNvSpPr>
          <p:nvPr>
            <p:ph type="ftr" sz="quarter" idx="3"/>
          </p:nvPr>
        </p:nvSpPr>
        <p:spPr>
          <a:xfrm>
            <a:off x="685800" y="6608789"/>
            <a:ext cx="3010640" cy="249211"/>
          </a:xfrm>
          <a:prstGeom prst="rect">
            <a:avLst/>
          </a:prstGeom>
        </p:spPr>
        <p:txBody>
          <a:bodyPr vert="horz" lIns="0" tIns="18000" rIns="91440" bIns="45720" rtlCol="0" anchor="ctr"/>
          <a:lstStyle>
            <a:lvl1pPr algn="l">
              <a:defRPr lang="en-US" sz="1100" b="1" i="0" smtClean="0">
                <a:solidFill>
                  <a:schemeClr val="bg1"/>
                </a:solidFill>
                <a:effectLst/>
                <a:latin typeface="Calibri" charset="0"/>
                <a:ea typeface="Calibri" charset="0"/>
                <a:cs typeface="Calibri" charset="0"/>
              </a:defRPr>
            </a:lvl1pPr>
          </a:lstStyle>
          <a:p>
            <a:r>
              <a:rPr dirty="0">
                <a:solidFill>
                  <a:srgbClr val="FFFFFF"/>
                </a:solidFill>
              </a:rPr>
              <a:t>ACTUARIAL ASSOCIATION OF EUROPE</a:t>
            </a:r>
          </a:p>
        </p:txBody>
      </p:sp>
      <p:pic>
        <p:nvPicPr>
          <p:cNvPr id="12" name="Afbeelding 11"/>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7375101" y="82437"/>
            <a:ext cx="1652934" cy="565632"/>
          </a:xfrm>
          <a:prstGeom prst="rect">
            <a:avLst/>
          </a:prstGeom>
        </p:spPr>
      </p:pic>
      <p:sp>
        <p:nvSpPr>
          <p:cNvPr id="3" name="Textfeld 2">
            <a:extLst>
              <a:ext uri="{FF2B5EF4-FFF2-40B4-BE49-F238E27FC236}">
                <a16:creationId xmlns:a16="http://schemas.microsoft.com/office/drawing/2014/main" id="{6B1F02A8-5CC0-DE38-FD14-BB2FCC83D5AF}"/>
              </a:ext>
            </a:extLst>
          </p:cNvPr>
          <p:cNvSpPr txBox="1"/>
          <p:nvPr userDrawn="1">
            <p:extLst>
              <p:ext uri="{1162E1C5-73C7-4A58-AE30-91384D911F3F}">
                <p184:classification xmlns:p184="http://schemas.microsoft.com/office/powerpoint/2018/4/main" val="ftr"/>
              </p:ext>
            </p:extLst>
          </p:nvPr>
        </p:nvSpPr>
        <p:spPr>
          <a:xfrm>
            <a:off x="7867650" y="6642100"/>
            <a:ext cx="1241425" cy="152400"/>
          </a:xfrm>
          <a:prstGeom prst="rect">
            <a:avLst/>
          </a:prstGeom>
        </p:spPr>
        <p:txBody>
          <a:bodyPr horzOverflow="overflow" lIns="0" tIns="0" rIns="0" bIns="0">
            <a:spAutoFit/>
          </a:bodyPr>
          <a:lstStyle/>
          <a:p>
            <a:pPr algn="l"/>
            <a:r>
              <a:rPr lang="de-AT" sz="1000">
                <a:solidFill>
                  <a:srgbClr val="000000"/>
                </a:solidFill>
                <a:latin typeface="Calibri" panose="020F0502020204030204" pitchFamily="34" charset="0"/>
                <a:ea typeface="Calibri" panose="020F0502020204030204" pitchFamily="34" charset="0"/>
                <a:cs typeface="Calibri" panose="020F0502020204030204" pitchFamily="34" charset="0"/>
              </a:rPr>
              <a:t>Classification: GENERAL</a:t>
            </a:r>
          </a:p>
        </p:txBody>
      </p:sp>
    </p:spTree>
    <p:extLst>
      <p:ext uri="{BB962C8B-B14F-4D97-AF65-F5344CB8AC3E}">
        <p14:creationId xmlns:p14="http://schemas.microsoft.com/office/powerpoint/2010/main" val="212538149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Lst>
  <p:transition spd="med">
    <p:pull dir="d"/>
  </p:transition>
  <p:hf hdr="0" dt="0"/>
  <p:txStyles>
    <p:titleStyle>
      <a:lvl1pPr algn="l" defTabSz="762000" rtl="0" eaLnBrk="1" fontAlgn="base" hangingPunct="1">
        <a:spcBef>
          <a:spcPct val="0"/>
        </a:spcBef>
        <a:spcAft>
          <a:spcPct val="0"/>
        </a:spcAft>
        <a:defRPr sz="3000" b="1" i="0">
          <a:solidFill>
            <a:schemeClr val="accent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500" indent="-190500" algn="l" defTabSz="762000" rtl="0" eaLnBrk="1" fontAlgn="base" hangingPunct="1">
        <a:lnSpc>
          <a:spcPts val="3200"/>
        </a:lnSpc>
        <a:spcBef>
          <a:spcPts val="0"/>
        </a:spcBef>
        <a:spcAft>
          <a:spcPct val="0"/>
        </a:spcAft>
        <a:defRPr sz="2400" b="0" i="0">
          <a:solidFill>
            <a:srgbClr val="0E4133"/>
          </a:solidFill>
          <a:latin typeface="Calibri Normaal" charset="0"/>
          <a:ea typeface="+mn-ea"/>
          <a:cs typeface="+mn-cs"/>
        </a:defRPr>
      </a:lvl1pPr>
      <a:lvl2pPr marL="361950" indent="-1698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500" indent="-2079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50" indent="-182563" algn="l" defTabSz="762000"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738" indent="-228600" algn="l" defTabSz="762000"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938" indent="-228600" algn="l" defTabSz="762000" rtl="0" eaLnBrk="1" fontAlgn="base" hangingPunct="1">
        <a:lnSpc>
          <a:spcPts val="3200"/>
        </a:lnSpc>
        <a:spcBef>
          <a:spcPct val="20000"/>
        </a:spcBef>
        <a:spcAft>
          <a:spcPct val="0"/>
        </a:spcAft>
        <a:defRPr sz="2400">
          <a:solidFill>
            <a:srgbClr val="0E4133"/>
          </a:solidFill>
          <a:latin typeface="+mn-lt"/>
          <a:ea typeface="+mn-ea"/>
        </a:defRPr>
      </a:lvl6pPr>
      <a:lvl7pPr marL="3005138" indent="-228600" algn="l" defTabSz="762000" rtl="0" eaLnBrk="1" fontAlgn="base" hangingPunct="1">
        <a:lnSpc>
          <a:spcPts val="3200"/>
        </a:lnSpc>
        <a:spcBef>
          <a:spcPct val="20000"/>
        </a:spcBef>
        <a:spcAft>
          <a:spcPct val="0"/>
        </a:spcAft>
        <a:defRPr sz="2400">
          <a:solidFill>
            <a:srgbClr val="0E4133"/>
          </a:solidFill>
          <a:latin typeface="+mn-lt"/>
          <a:ea typeface="+mn-ea"/>
        </a:defRPr>
      </a:lvl7pPr>
      <a:lvl8pPr marL="3462338" indent="-228600" algn="l" defTabSz="762000" rtl="0" eaLnBrk="1" fontAlgn="base" hangingPunct="1">
        <a:lnSpc>
          <a:spcPts val="3200"/>
        </a:lnSpc>
        <a:spcBef>
          <a:spcPct val="20000"/>
        </a:spcBef>
        <a:spcAft>
          <a:spcPct val="0"/>
        </a:spcAft>
        <a:defRPr sz="2400">
          <a:solidFill>
            <a:srgbClr val="0E4133"/>
          </a:solidFill>
          <a:latin typeface="+mn-lt"/>
          <a:ea typeface="+mn-ea"/>
        </a:defRPr>
      </a:lvl8pPr>
      <a:lvl9pPr marL="3919538" indent="-228600" algn="l" defTabSz="762000"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0"/>
          <a:stretch>
            <a:fillRect/>
          </a:stretch>
        </p:blipFill>
        <p:spPr>
          <a:xfrm>
            <a:off x="0" y="0"/>
            <a:ext cx="9144000" cy="6662057"/>
          </a:xfrm>
          <a:prstGeom prst="rect">
            <a:avLst/>
          </a:prstGeom>
        </p:spPr>
      </p:pic>
      <p:sp>
        <p:nvSpPr>
          <p:cNvPr id="12291" name="Rectangle 3"/>
          <p:cNvSpPr>
            <a:spLocks noGrp="1" noChangeArrowheads="1"/>
          </p:cNvSpPr>
          <p:nvPr>
            <p:ph type="body" idx="1"/>
          </p:nvPr>
        </p:nvSpPr>
        <p:spPr bwMode="auto">
          <a:xfrm>
            <a:off x="651600" y="1455630"/>
            <a:ext cx="7829550" cy="497600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1E8AC2"/>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2292" name="Text Box 4"/>
          <p:cNvSpPr txBox="1">
            <a:spLocks noChangeArrowheads="1"/>
          </p:cNvSpPr>
          <p:nvPr/>
        </p:nvSpPr>
        <p:spPr bwMode="auto">
          <a:xfrm>
            <a:off x="5181600" y="-92075"/>
            <a:ext cx="1371600" cy="325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a:solidFill>
                <a:srgbClr val="007BBA"/>
              </a:solidFill>
              <a:latin typeface="Amerigo BT" charset="0"/>
            </a:endParaRPr>
          </a:p>
        </p:txBody>
      </p:sp>
      <p:sp>
        <p:nvSpPr>
          <p:cNvPr id="12293" name="Rectangle 5"/>
          <p:cNvSpPr>
            <a:spLocks noChangeArrowheads="1"/>
          </p:cNvSpPr>
          <p:nvPr/>
        </p:nvSpPr>
        <p:spPr bwMode="auto">
          <a:xfrm>
            <a:off x="2971800" y="1828800"/>
            <a:ext cx="47244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381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r" defTabSz="762000"/>
            <a:endParaRPr lang="nl-NL" sz="2000" b="1">
              <a:solidFill>
                <a:srgbClr val="ECE8DC"/>
              </a:solidFill>
              <a:latin typeface="Trebuchet MS" charset="0"/>
            </a:endParaRPr>
          </a:p>
        </p:txBody>
      </p:sp>
      <p:pic>
        <p:nvPicPr>
          <p:cNvPr id="4" name="Afbeelding 3"/>
          <p:cNvPicPr>
            <a:picLocks noChangeAspect="1"/>
          </p:cNvPicPr>
          <p:nvPr userDrawn="1"/>
        </p:nvPicPr>
        <p:blipFill>
          <a:blip r:embed="rId11"/>
          <a:stretch>
            <a:fillRect/>
          </a:stretch>
        </p:blipFill>
        <p:spPr>
          <a:xfrm>
            <a:off x="0" y="6608789"/>
            <a:ext cx="9144000" cy="258835"/>
          </a:xfrm>
          <a:prstGeom prst="rect">
            <a:avLst/>
          </a:prstGeom>
        </p:spPr>
      </p:pic>
      <p:sp>
        <p:nvSpPr>
          <p:cNvPr id="9" name="Tijdelijke aanduiding voor dianummer 5"/>
          <p:cNvSpPr>
            <a:spLocks noGrp="1"/>
          </p:cNvSpPr>
          <p:nvPr>
            <p:ph type="sldNum" sz="quarter" idx="4"/>
          </p:nvPr>
        </p:nvSpPr>
        <p:spPr>
          <a:xfrm>
            <a:off x="6717845" y="6608789"/>
            <a:ext cx="1763305" cy="258835"/>
          </a:xfrm>
          <a:prstGeom prst="rect">
            <a:avLst/>
          </a:prstGeom>
        </p:spPr>
        <p:txBody>
          <a:bodyPr vert="horz" lIns="91440" tIns="28800" rIns="0" bIns="45720" rtlCol="0" anchor="ctr"/>
          <a:lstStyle>
            <a:lvl1pPr algn="r">
              <a:defRPr sz="1200" b="0" i="0">
                <a:solidFill>
                  <a:schemeClr val="bg1"/>
                </a:solidFill>
                <a:latin typeface="Calibri Normaal" charset="0"/>
                <a:ea typeface="Calibri Normaal" charset="0"/>
                <a:cs typeface="Calibri Normaal" charset="0"/>
              </a:defRPr>
            </a:lvl1pPr>
          </a:lstStyle>
          <a:p>
            <a:fld id="{306CB06F-8D94-B64C-AC66-62AFBAF0736E}" type="slidenum">
              <a:rPr lang="nl-NL" smtClean="0">
                <a:solidFill>
                  <a:srgbClr val="FFFFFF"/>
                </a:solidFill>
              </a:rPr>
              <a:pPr/>
              <a:t>‹Nr.›</a:t>
            </a:fld>
            <a:endParaRPr lang="nl-NL" dirty="0">
              <a:solidFill>
                <a:srgbClr val="FFFFFF"/>
              </a:solidFill>
            </a:endParaRPr>
          </a:p>
        </p:txBody>
      </p:sp>
      <p:sp>
        <p:nvSpPr>
          <p:cNvPr id="10" name="Tijdelijke aanduiding voor titel 9"/>
          <p:cNvSpPr>
            <a:spLocks noGrp="1"/>
          </p:cNvSpPr>
          <p:nvPr>
            <p:ph type="title"/>
          </p:nvPr>
        </p:nvSpPr>
        <p:spPr>
          <a:xfrm>
            <a:off x="652786" y="715163"/>
            <a:ext cx="7829550" cy="648392"/>
          </a:xfrm>
          <a:prstGeom prst="rect">
            <a:avLst/>
          </a:prstGeom>
        </p:spPr>
        <p:txBody>
          <a:bodyPr vert="horz" lIns="0" tIns="0" rIns="0" bIns="0" rtlCol="0" anchor="t" anchorCtr="0">
            <a:normAutofit/>
          </a:bodyPr>
          <a:lstStyle/>
          <a:p>
            <a:r>
              <a:rPr lang="nl-NL" dirty="0"/>
              <a:t>TITELSTIJL VAN MODEL BEWERKEN</a:t>
            </a:r>
          </a:p>
        </p:txBody>
      </p:sp>
      <p:sp>
        <p:nvSpPr>
          <p:cNvPr id="11" name="Tijdelijke aanduiding voor voettekst 10"/>
          <p:cNvSpPr>
            <a:spLocks noGrp="1"/>
          </p:cNvSpPr>
          <p:nvPr>
            <p:ph type="ftr" sz="quarter" idx="3"/>
          </p:nvPr>
        </p:nvSpPr>
        <p:spPr>
          <a:xfrm>
            <a:off x="685800" y="6608789"/>
            <a:ext cx="3010640" cy="249211"/>
          </a:xfrm>
          <a:prstGeom prst="rect">
            <a:avLst/>
          </a:prstGeom>
        </p:spPr>
        <p:txBody>
          <a:bodyPr vert="horz" lIns="0" tIns="18000" rIns="91440" bIns="45720" rtlCol="0" anchor="ctr"/>
          <a:lstStyle>
            <a:lvl1pPr algn="l">
              <a:defRPr lang="en-US" sz="1100" b="1" i="0" smtClean="0">
                <a:solidFill>
                  <a:schemeClr val="bg1"/>
                </a:solidFill>
                <a:effectLst/>
                <a:latin typeface="Calibri" charset="0"/>
                <a:ea typeface="Calibri" charset="0"/>
                <a:cs typeface="Calibri" charset="0"/>
              </a:defRPr>
            </a:lvl1pPr>
          </a:lstStyle>
          <a:p>
            <a:r>
              <a:rPr dirty="0">
                <a:solidFill>
                  <a:srgbClr val="FFFFFF"/>
                </a:solidFill>
              </a:rPr>
              <a:t>ACTUARIAL ASSOCIATION OF EUROPE</a:t>
            </a:r>
          </a:p>
        </p:txBody>
      </p:sp>
      <p:pic>
        <p:nvPicPr>
          <p:cNvPr id="12" name="Afbeelding 11"/>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7375101" y="82437"/>
            <a:ext cx="1652934" cy="565632"/>
          </a:xfrm>
          <a:prstGeom prst="rect">
            <a:avLst/>
          </a:prstGeom>
        </p:spPr>
      </p:pic>
      <p:sp>
        <p:nvSpPr>
          <p:cNvPr id="3" name="Textfeld 2">
            <a:extLst>
              <a:ext uri="{FF2B5EF4-FFF2-40B4-BE49-F238E27FC236}">
                <a16:creationId xmlns:a16="http://schemas.microsoft.com/office/drawing/2014/main" id="{37DD5C41-654F-1CA1-6428-9151015F15F3}"/>
              </a:ext>
            </a:extLst>
          </p:cNvPr>
          <p:cNvSpPr txBox="1"/>
          <p:nvPr userDrawn="1">
            <p:extLst>
              <p:ext uri="{1162E1C5-73C7-4A58-AE30-91384D911F3F}">
                <p184:classification xmlns:p184="http://schemas.microsoft.com/office/powerpoint/2018/4/main" val="ftr"/>
              </p:ext>
            </p:extLst>
          </p:nvPr>
        </p:nvSpPr>
        <p:spPr>
          <a:xfrm>
            <a:off x="7867650" y="6642100"/>
            <a:ext cx="1241425" cy="152400"/>
          </a:xfrm>
          <a:prstGeom prst="rect">
            <a:avLst/>
          </a:prstGeom>
        </p:spPr>
        <p:txBody>
          <a:bodyPr horzOverflow="overflow" lIns="0" tIns="0" rIns="0" bIns="0">
            <a:spAutoFit/>
          </a:bodyPr>
          <a:lstStyle/>
          <a:p>
            <a:pPr algn="l"/>
            <a:r>
              <a:rPr lang="de-AT" sz="1000">
                <a:solidFill>
                  <a:srgbClr val="000000"/>
                </a:solidFill>
                <a:latin typeface="Calibri" panose="020F0502020204030204" pitchFamily="34" charset="0"/>
                <a:ea typeface="Calibri" panose="020F0502020204030204" pitchFamily="34" charset="0"/>
                <a:cs typeface="Calibri" panose="020F0502020204030204" pitchFamily="34" charset="0"/>
              </a:rPr>
              <a:t>Classification: GENERAL</a:t>
            </a:r>
          </a:p>
        </p:txBody>
      </p:sp>
    </p:spTree>
    <p:extLst>
      <p:ext uri="{BB962C8B-B14F-4D97-AF65-F5344CB8AC3E}">
        <p14:creationId xmlns:p14="http://schemas.microsoft.com/office/powerpoint/2010/main" val="37813091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ransition spd="med">
    <p:pull dir="d"/>
  </p:transition>
  <p:hf hdr="0" dt="0"/>
  <p:txStyles>
    <p:titleStyle>
      <a:lvl1pPr algn="l" defTabSz="762000" rtl="0" eaLnBrk="1" fontAlgn="base" hangingPunct="1">
        <a:spcBef>
          <a:spcPct val="0"/>
        </a:spcBef>
        <a:spcAft>
          <a:spcPct val="0"/>
        </a:spcAft>
        <a:defRPr sz="3000" b="1" i="0">
          <a:solidFill>
            <a:schemeClr val="accent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500" indent="-190500" algn="l" defTabSz="762000" rtl="0" eaLnBrk="1" fontAlgn="base" hangingPunct="1">
        <a:lnSpc>
          <a:spcPts val="3200"/>
        </a:lnSpc>
        <a:spcBef>
          <a:spcPts val="0"/>
        </a:spcBef>
        <a:spcAft>
          <a:spcPct val="0"/>
        </a:spcAft>
        <a:defRPr sz="2400" b="0" i="0">
          <a:solidFill>
            <a:srgbClr val="0E4133"/>
          </a:solidFill>
          <a:latin typeface="Calibri Normaal" charset="0"/>
          <a:ea typeface="+mn-ea"/>
          <a:cs typeface="+mn-cs"/>
        </a:defRPr>
      </a:lvl1pPr>
      <a:lvl2pPr marL="361950" indent="-1698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500" indent="-207963" algn="l" defTabSz="762000"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50" indent="-182563" algn="l" defTabSz="762000"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738" indent="-228600" algn="l" defTabSz="762000"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938" indent="-228600" algn="l" defTabSz="762000" rtl="0" eaLnBrk="1" fontAlgn="base" hangingPunct="1">
        <a:lnSpc>
          <a:spcPts val="3200"/>
        </a:lnSpc>
        <a:spcBef>
          <a:spcPct val="20000"/>
        </a:spcBef>
        <a:spcAft>
          <a:spcPct val="0"/>
        </a:spcAft>
        <a:defRPr sz="2400">
          <a:solidFill>
            <a:srgbClr val="0E4133"/>
          </a:solidFill>
          <a:latin typeface="+mn-lt"/>
          <a:ea typeface="+mn-ea"/>
        </a:defRPr>
      </a:lvl6pPr>
      <a:lvl7pPr marL="3005138" indent="-228600" algn="l" defTabSz="762000" rtl="0" eaLnBrk="1" fontAlgn="base" hangingPunct="1">
        <a:lnSpc>
          <a:spcPts val="3200"/>
        </a:lnSpc>
        <a:spcBef>
          <a:spcPct val="20000"/>
        </a:spcBef>
        <a:spcAft>
          <a:spcPct val="0"/>
        </a:spcAft>
        <a:defRPr sz="2400">
          <a:solidFill>
            <a:srgbClr val="0E4133"/>
          </a:solidFill>
          <a:latin typeface="+mn-lt"/>
          <a:ea typeface="+mn-ea"/>
        </a:defRPr>
      </a:lvl7pPr>
      <a:lvl8pPr marL="3462338" indent="-228600" algn="l" defTabSz="762000" rtl="0" eaLnBrk="1" fontAlgn="base" hangingPunct="1">
        <a:lnSpc>
          <a:spcPts val="3200"/>
        </a:lnSpc>
        <a:spcBef>
          <a:spcPct val="20000"/>
        </a:spcBef>
        <a:spcAft>
          <a:spcPct val="0"/>
        </a:spcAft>
        <a:defRPr sz="2400">
          <a:solidFill>
            <a:srgbClr val="0E4133"/>
          </a:solidFill>
          <a:latin typeface="+mn-lt"/>
          <a:ea typeface="+mn-ea"/>
        </a:defRPr>
      </a:lvl8pPr>
      <a:lvl9pPr marL="3919538" indent="-228600" algn="l" defTabSz="762000"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sz="quarter"/>
          </p:nvPr>
        </p:nvSpPr>
        <p:spPr>
          <a:xfrm>
            <a:off x="955040" y="4050323"/>
            <a:ext cx="7829550" cy="2045548"/>
          </a:xfrm>
        </p:spPr>
        <p:txBody>
          <a:bodyPr>
            <a:normAutofit fontScale="90000"/>
          </a:bodyPr>
          <a:lstStyle/>
          <a:p>
            <a:r>
              <a:rPr lang="en-GB" sz="3200" dirty="0"/>
              <a:t>RESERVE POLICY AAE</a:t>
            </a:r>
            <a:br>
              <a:rPr lang="en-GB" sz="3200" dirty="0"/>
            </a:br>
            <a:br>
              <a:rPr lang="en-GB" sz="3200" dirty="0"/>
            </a:br>
            <a:br>
              <a:rPr lang="en-GB" sz="3200" dirty="0"/>
            </a:br>
            <a:br>
              <a:rPr lang="en-GB" sz="3200" dirty="0"/>
            </a:br>
            <a:br>
              <a:rPr lang="en-GB" sz="3200" dirty="0"/>
            </a:br>
            <a:r>
              <a:rPr lang="de-DE" sz="3100" b="0" dirty="0"/>
              <a:t>Hartwig Sorger</a:t>
            </a:r>
            <a:endParaRPr lang="nl-NL" dirty="0"/>
          </a:p>
        </p:txBody>
      </p:sp>
      <p:sp>
        <p:nvSpPr>
          <p:cNvPr id="3" name="Ondertitel 2"/>
          <p:cNvSpPr>
            <a:spLocks noGrp="1"/>
          </p:cNvSpPr>
          <p:nvPr>
            <p:ph type="subTitle" idx="1"/>
          </p:nvPr>
        </p:nvSpPr>
        <p:spPr>
          <a:xfrm>
            <a:off x="800100" y="4062046"/>
            <a:ext cx="7543800" cy="1231106"/>
          </a:xfrm>
        </p:spPr>
        <p:txBody>
          <a:bodyPr/>
          <a:lstStyle/>
          <a:p>
            <a:r>
              <a:rPr lang="nl-NL" sz="2900" b="1" dirty="0">
                <a:solidFill>
                  <a:schemeClr val="accent1"/>
                </a:solidFill>
                <a:latin typeface="Calibri Vet" charset="0"/>
              </a:rPr>
              <a:t>  </a:t>
            </a:r>
            <a:r>
              <a:rPr lang="de-DE" sz="2900" b="1" dirty="0" err="1">
                <a:solidFill>
                  <a:schemeClr val="accent1"/>
                </a:solidFill>
                <a:latin typeface="Calibri Vet" charset="0"/>
              </a:rPr>
              <a:t>amendend</a:t>
            </a:r>
            <a:r>
              <a:rPr lang="de-DE" sz="2900" b="1" dirty="0">
                <a:solidFill>
                  <a:schemeClr val="accent1"/>
                </a:solidFill>
                <a:latin typeface="Calibri Vet" charset="0"/>
              </a:rPr>
              <a:t> </a:t>
            </a:r>
            <a:r>
              <a:rPr lang="de-DE" sz="2900" b="1" dirty="0" err="1">
                <a:solidFill>
                  <a:schemeClr val="accent1"/>
                </a:solidFill>
                <a:latin typeface="Calibri Vet" charset="0"/>
              </a:rPr>
              <a:t>according</a:t>
            </a:r>
            <a:r>
              <a:rPr lang="de-DE" sz="2900" b="1" dirty="0">
                <a:solidFill>
                  <a:schemeClr val="accent1"/>
                </a:solidFill>
                <a:latin typeface="Calibri Vet" charset="0"/>
              </a:rPr>
              <a:t> </a:t>
            </a:r>
            <a:r>
              <a:rPr lang="de-DE" sz="2900" b="1" dirty="0" err="1">
                <a:solidFill>
                  <a:schemeClr val="accent1"/>
                </a:solidFill>
                <a:latin typeface="Calibri Vet" charset="0"/>
              </a:rPr>
              <a:t>to</a:t>
            </a:r>
            <a:r>
              <a:rPr lang="de-DE" sz="2900" b="1" dirty="0">
                <a:solidFill>
                  <a:schemeClr val="accent1"/>
                </a:solidFill>
                <a:latin typeface="Calibri Vet" charset="0"/>
              </a:rPr>
              <a:t> </a:t>
            </a:r>
            <a:r>
              <a:rPr lang="de-DE" sz="2900" b="1" dirty="0" err="1">
                <a:solidFill>
                  <a:schemeClr val="accent1"/>
                </a:solidFill>
                <a:latin typeface="Calibri Vet" charset="0"/>
              </a:rPr>
              <a:t>proposals</a:t>
            </a:r>
            <a:r>
              <a:rPr lang="de-DE" sz="2900" b="1" dirty="0">
                <a:solidFill>
                  <a:schemeClr val="accent1"/>
                </a:solidFill>
                <a:latin typeface="Calibri Vet" charset="0"/>
              </a:rPr>
              <a:t> </a:t>
            </a:r>
            <a:r>
              <a:rPr lang="de-DE" sz="2900" b="1" dirty="0" err="1">
                <a:solidFill>
                  <a:schemeClr val="accent1"/>
                </a:solidFill>
                <a:latin typeface="Calibri Vet" charset="0"/>
              </a:rPr>
              <a:t>from</a:t>
            </a:r>
            <a:r>
              <a:rPr lang="de-DE" sz="2900" b="1" dirty="0">
                <a:solidFill>
                  <a:schemeClr val="accent1"/>
                </a:solidFill>
                <a:latin typeface="Calibri Vet" charset="0"/>
              </a:rPr>
              <a:t> </a:t>
            </a:r>
            <a:r>
              <a:rPr lang="de-DE" sz="2900" b="1" dirty="0" err="1">
                <a:solidFill>
                  <a:schemeClr val="accent1"/>
                </a:solidFill>
                <a:latin typeface="Calibri Vet" charset="0"/>
              </a:rPr>
              <a:t>board</a:t>
            </a:r>
            <a:r>
              <a:rPr lang="de-DE" sz="2900" b="1" dirty="0">
                <a:solidFill>
                  <a:schemeClr val="accent1"/>
                </a:solidFill>
                <a:latin typeface="Calibri Vet" charset="0"/>
              </a:rPr>
              <a:t> </a:t>
            </a:r>
            <a:r>
              <a:rPr lang="de-DE" sz="2900" b="1" dirty="0" err="1">
                <a:solidFill>
                  <a:schemeClr val="accent1"/>
                </a:solidFill>
                <a:latin typeface="Calibri Vet" charset="0"/>
              </a:rPr>
              <a:t>meeting</a:t>
            </a:r>
            <a:r>
              <a:rPr lang="de-DE" sz="2900" b="1" dirty="0">
                <a:solidFill>
                  <a:schemeClr val="accent1"/>
                </a:solidFill>
                <a:latin typeface="Calibri Vet" charset="0"/>
              </a:rPr>
              <a:t> Edinburgh</a:t>
            </a:r>
            <a:endParaRPr lang="nl-NL" sz="2900" b="1" dirty="0">
              <a:solidFill>
                <a:schemeClr val="accent1"/>
              </a:solidFill>
              <a:latin typeface="Calibri Vet" charset="0"/>
            </a:endParaRPr>
          </a:p>
          <a:p>
            <a:r>
              <a:rPr lang="nl-NL" sz="2900" b="1" dirty="0">
                <a:solidFill>
                  <a:schemeClr val="accent1"/>
                </a:solidFill>
                <a:latin typeface="Calibri Vet" charset="0"/>
              </a:rPr>
              <a:t>  </a:t>
            </a:r>
          </a:p>
        </p:txBody>
      </p:sp>
      <p:sp>
        <p:nvSpPr>
          <p:cNvPr id="4" name="Tijdelijke aanduiding voor voettekst 3"/>
          <p:cNvSpPr>
            <a:spLocks noGrp="1"/>
          </p:cNvSpPr>
          <p:nvPr>
            <p:ph type="ftr" sz="quarter" idx="4294967295"/>
          </p:nvPr>
        </p:nvSpPr>
        <p:spPr>
          <a:xfrm>
            <a:off x="1828800" y="6248400"/>
            <a:ext cx="6400800" cy="457200"/>
          </a:xfrm>
        </p:spPr>
        <p:txBody>
          <a:bodyPr/>
          <a:lstStyle/>
          <a:p>
            <a:r>
              <a:rPr>
                <a:solidFill>
                  <a:srgbClr val="FFFFFF"/>
                </a:solidFill>
              </a:rPr>
              <a:t>ACTUARIAL ASSOCIATION OF EUROPE</a:t>
            </a:r>
            <a:endParaRPr sz="1600" dirty="0">
              <a:solidFill>
                <a:srgbClr val="FFFFFF"/>
              </a:solidFill>
            </a:endParaRPr>
          </a:p>
        </p:txBody>
      </p:sp>
      <p:sp>
        <p:nvSpPr>
          <p:cNvPr id="5" name="Tekstvak 4"/>
          <p:cNvSpPr txBox="1"/>
          <p:nvPr/>
        </p:nvSpPr>
        <p:spPr>
          <a:xfrm>
            <a:off x="1463040" y="6729984"/>
            <a:ext cx="184731" cy="461665"/>
          </a:xfrm>
          <a:prstGeom prst="rect">
            <a:avLst/>
          </a:prstGeom>
          <a:noFill/>
        </p:spPr>
        <p:txBody>
          <a:bodyPr wrap="none" rtlCol="0">
            <a:spAutoFit/>
          </a:bodyPr>
          <a:lstStyle/>
          <a:p>
            <a:endParaRPr lang="nl-NL" dirty="0">
              <a:solidFill>
                <a:srgbClr val="0B3D53"/>
              </a:solidFill>
            </a:endParaRPr>
          </a:p>
        </p:txBody>
      </p:sp>
    </p:spTree>
    <p:extLst>
      <p:ext uri="{BB962C8B-B14F-4D97-AF65-F5344CB8AC3E}">
        <p14:creationId xmlns:p14="http://schemas.microsoft.com/office/powerpoint/2010/main" val="13530520"/>
      </p:ext>
    </p:extLst>
  </p:cSld>
  <p:clrMapOvr>
    <a:masterClrMapping/>
  </p:clrMapOvr>
  <p:transition spd="med">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B707E8-1B2E-8BEB-E978-A8E9F25FFE17}"/>
              </a:ext>
            </a:extLst>
          </p:cNvPr>
          <p:cNvSpPr>
            <a:spLocks noGrp="1"/>
          </p:cNvSpPr>
          <p:nvPr>
            <p:ph type="title"/>
          </p:nvPr>
        </p:nvSpPr>
        <p:spPr/>
        <p:txBody>
          <a:bodyPr/>
          <a:lstStyle/>
          <a:p>
            <a:r>
              <a:rPr lang="en-US" dirty="0"/>
              <a:t>Why do we discuss the reserve now?</a:t>
            </a:r>
          </a:p>
        </p:txBody>
      </p:sp>
      <p:sp>
        <p:nvSpPr>
          <p:cNvPr id="3" name="Zástupný objekt pre číslo snímky 2">
            <a:extLst>
              <a:ext uri="{FF2B5EF4-FFF2-40B4-BE49-F238E27FC236}">
                <a16:creationId xmlns:a16="http://schemas.microsoft.com/office/drawing/2014/main" id="{A18EFE68-1B77-FB91-9F60-1F6EE3EF160E}"/>
              </a:ext>
            </a:extLst>
          </p:cNvPr>
          <p:cNvSpPr>
            <a:spLocks noGrp="1"/>
          </p:cNvSpPr>
          <p:nvPr>
            <p:ph type="sldNum" sz="quarter" idx="10"/>
          </p:nvPr>
        </p:nvSpPr>
        <p:spPr/>
        <p:txBody>
          <a:bodyPr/>
          <a:lstStyle/>
          <a:p>
            <a:fld id="{306CB06F-8D94-B64C-AC66-62AFBAF0736E}" type="slidenum">
              <a:rPr lang="nl-NL" smtClean="0">
                <a:solidFill>
                  <a:srgbClr val="FFFFFF"/>
                </a:solidFill>
              </a:rPr>
              <a:pPr/>
              <a:t>2</a:t>
            </a:fld>
            <a:endParaRPr lang="nl-NL" dirty="0">
              <a:solidFill>
                <a:srgbClr val="FFFFFF"/>
              </a:solidFill>
            </a:endParaRPr>
          </a:p>
        </p:txBody>
      </p:sp>
      <p:sp>
        <p:nvSpPr>
          <p:cNvPr id="4" name="Zástupný objekt pre pätu 3">
            <a:extLst>
              <a:ext uri="{FF2B5EF4-FFF2-40B4-BE49-F238E27FC236}">
                <a16:creationId xmlns:a16="http://schemas.microsoft.com/office/drawing/2014/main" id="{6BEF7A5A-2CB3-884F-D144-A22123A16C77}"/>
              </a:ext>
            </a:extLst>
          </p:cNvPr>
          <p:cNvSpPr>
            <a:spLocks noGrp="1"/>
          </p:cNvSpPr>
          <p:nvPr>
            <p:ph type="ftr" sz="quarter" idx="11"/>
          </p:nvPr>
        </p:nvSpPr>
        <p:spPr/>
        <p:txBody>
          <a:bodyPr/>
          <a:lstStyle/>
          <a:p>
            <a:r>
              <a:rPr lang="en-US">
                <a:solidFill>
                  <a:srgbClr val="FFFFFF"/>
                </a:solidFill>
              </a:rPr>
              <a:t>ACTUARIAL ASSOCIATION OF EUROPE</a:t>
            </a:r>
            <a:endParaRPr lang="en-US" dirty="0">
              <a:solidFill>
                <a:srgbClr val="FFFFFF"/>
              </a:solidFill>
            </a:endParaRPr>
          </a:p>
        </p:txBody>
      </p:sp>
      <p:sp>
        <p:nvSpPr>
          <p:cNvPr id="6" name="Tijdelijke aanduiding voor inhoud 4">
            <a:extLst>
              <a:ext uri="{FF2B5EF4-FFF2-40B4-BE49-F238E27FC236}">
                <a16:creationId xmlns:a16="http://schemas.microsoft.com/office/drawing/2014/main" id="{63F91FD5-614E-89BF-4609-7948CA2F25C3}"/>
              </a:ext>
            </a:extLst>
          </p:cNvPr>
          <p:cNvSpPr>
            <a:spLocks noGrp="1"/>
          </p:cNvSpPr>
          <p:nvPr>
            <p:ph sz="quarter" idx="12"/>
          </p:nvPr>
        </p:nvSpPr>
        <p:spPr>
          <a:xfrm>
            <a:off x="650875" y="1376363"/>
            <a:ext cx="7829550" cy="5040312"/>
          </a:xfrm>
        </p:spPr>
        <p:txBody>
          <a:bodyPr/>
          <a:lstStyle/>
          <a:p>
            <a:pPr marL="800100" lvl="1" indent="-342900"/>
            <a:r>
              <a:rPr lang="en-US" dirty="0">
                <a:latin typeface="Calibri Vet"/>
              </a:rPr>
              <a:t>We had some really exceptional events in the last years</a:t>
            </a:r>
          </a:p>
          <a:p>
            <a:pPr marL="1052100" lvl="2" indent="-342900"/>
            <a:r>
              <a:rPr lang="en-US" sz="2000" dirty="0">
                <a:latin typeface="Calibri Vet"/>
              </a:rPr>
              <a:t>COVID 19</a:t>
            </a:r>
          </a:p>
          <a:p>
            <a:pPr marL="1052100" lvl="2" indent="-342900"/>
            <a:r>
              <a:rPr lang="en-US" sz="2000" dirty="0">
                <a:latin typeface="Calibri Vet"/>
              </a:rPr>
              <a:t>War in Ukraine</a:t>
            </a:r>
          </a:p>
          <a:p>
            <a:pPr marL="1052100" lvl="2" indent="-342900"/>
            <a:r>
              <a:rPr lang="en-US" sz="2000" dirty="0">
                <a:latin typeface="Calibri Vet"/>
              </a:rPr>
              <a:t>Resignation of chair of AAE</a:t>
            </a:r>
          </a:p>
          <a:p>
            <a:pPr marL="800100" lvl="1" indent="-342900"/>
            <a:r>
              <a:rPr lang="en-US" dirty="0">
                <a:latin typeface="Calibri Vet"/>
              </a:rPr>
              <a:t>Future years might be also exceptional in some sense</a:t>
            </a:r>
          </a:p>
          <a:p>
            <a:pPr marL="800100" lvl="1" indent="-342900"/>
            <a:r>
              <a:rPr lang="en-US" dirty="0">
                <a:latin typeface="Calibri Vet"/>
              </a:rPr>
              <a:t>AAE has sound reserves but there are different opinions with respect to the </a:t>
            </a:r>
            <a:r>
              <a:rPr lang="en-US">
                <a:latin typeface="Calibri Vet"/>
              </a:rPr>
              <a:t>reserve within </a:t>
            </a:r>
            <a:r>
              <a:rPr lang="en-US" dirty="0">
                <a:latin typeface="Calibri Vet"/>
              </a:rPr>
              <a:t>the group of member associations:</a:t>
            </a:r>
          </a:p>
          <a:p>
            <a:pPr marL="1052100" lvl="2" indent="-342900"/>
            <a:r>
              <a:rPr lang="en-US" sz="2000" dirty="0">
                <a:latin typeface="Calibri Vet"/>
              </a:rPr>
              <a:t>Some are worried of AAE’s reserves decreasing</a:t>
            </a:r>
          </a:p>
          <a:p>
            <a:pPr marL="1052100" lvl="2" indent="-342900"/>
            <a:r>
              <a:rPr lang="en-US" sz="2000" dirty="0">
                <a:latin typeface="Calibri Vet"/>
              </a:rPr>
              <a:t>Some others question the need of increasing subscriptions while having reserves that easily could cover additional costs </a:t>
            </a:r>
          </a:p>
          <a:p>
            <a:pPr marL="800100" lvl="1" indent="-342900"/>
            <a:endParaRPr lang="en-US" dirty="0">
              <a:latin typeface="Calibri Vet"/>
            </a:endParaRPr>
          </a:p>
          <a:p>
            <a:pPr marL="709200" lvl="2" indent="0">
              <a:buNone/>
            </a:pPr>
            <a:endParaRPr lang="en-US" sz="2000" dirty="0">
              <a:latin typeface="Calibri Vet"/>
            </a:endParaRPr>
          </a:p>
          <a:p>
            <a:endParaRPr lang="en-GB" sz="1350" dirty="0"/>
          </a:p>
        </p:txBody>
      </p:sp>
    </p:spTree>
    <p:extLst>
      <p:ext uri="{BB962C8B-B14F-4D97-AF65-F5344CB8AC3E}">
        <p14:creationId xmlns:p14="http://schemas.microsoft.com/office/powerpoint/2010/main" val="3642883883"/>
      </p:ext>
    </p:extLst>
  </p:cSld>
  <p:clrMapOvr>
    <a:masterClrMapping/>
  </p:clrMapOvr>
  <p:transition spd="med">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B707E8-1B2E-8BEB-E978-A8E9F25FFE17}"/>
              </a:ext>
            </a:extLst>
          </p:cNvPr>
          <p:cNvSpPr>
            <a:spLocks noGrp="1"/>
          </p:cNvSpPr>
          <p:nvPr>
            <p:ph type="title"/>
          </p:nvPr>
        </p:nvSpPr>
        <p:spPr/>
        <p:txBody>
          <a:bodyPr/>
          <a:lstStyle/>
          <a:p>
            <a:r>
              <a:rPr lang="en-US" dirty="0"/>
              <a:t>Why do we need a reserve?</a:t>
            </a:r>
          </a:p>
        </p:txBody>
      </p:sp>
      <p:sp>
        <p:nvSpPr>
          <p:cNvPr id="3" name="Zástupný objekt pre číslo snímky 2">
            <a:extLst>
              <a:ext uri="{FF2B5EF4-FFF2-40B4-BE49-F238E27FC236}">
                <a16:creationId xmlns:a16="http://schemas.microsoft.com/office/drawing/2014/main" id="{A18EFE68-1B77-FB91-9F60-1F6EE3EF160E}"/>
              </a:ext>
            </a:extLst>
          </p:cNvPr>
          <p:cNvSpPr>
            <a:spLocks noGrp="1"/>
          </p:cNvSpPr>
          <p:nvPr>
            <p:ph type="sldNum" sz="quarter" idx="10"/>
          </p:nvPr>
        </p:nvSpPr>
        <p:spPr/>
        <p:txBody>
          <a:bodyPr/>
          <a:lstStyle/>
          <a:p>
            <a:fld id="{306CB06F-8D94-B64C-AC66-62AFBAF0736E}" type="slidenum">
              <a:rPr lang="nl-NL" smtClean="0">
                <a:solidFill>
                  <a:srgbClr val="FFFFFF"/>
                </a:solidFill>
              </a:rPr>
              <a:pPr/>
              <a:t>3</a:t>
            </a:fld>
            <a:endParaRPr lang="nl-NL" dirty="0">
              <a:solidFill>
                <a:srgbClr val="FFFFFF"/>
              </a:solidFill>
            </a:endParaRPr>
          </a:p>
        </p:txBody>
      </p:sp>
      <p:sp>
        <p:nvSpPr>
          <p:cNvPr id="4" name="Zástupný objekt pre pätu 3">
            <a:extLst>
              <a:ext uri="{FF2B5EF4-FFF2-40B4-BE49-F238E27FC236}">
                <a16:creationId xmlns:a16="http://schemas.microsoft.com/office/drawing/2014/main" id="{6BEF7A5A-2CB3-884F-D144-A22123A16C77}"/>
              </a:ext>
            </a:extLst>
          </p:cNvPr>
          <p:cNvSpPr>
            <a:spLocks noGrp="1"/>
          </p:cNvSpPr>
          <p:nvPr>
            <p:ph type="ftr" sz="quarter" idx="11"/>
          </p:nvPr>
        </p:nvSpPr>
        <p:spPr/>
        <p:txBody>
          <a:bodyPr/>
          <a:lstStyle/>
          <a:p>
            <a:r>
              <a:rPr lang="en-US">
                <a:solidFill>
                  <a:srgbClr val="FFFFFF"/>
                </a:solidFill>
              </a:rPr>
              <a:t>ACTUARIAL ASSOCIATION OF EUROPE</a:t>
            </a:r>
            <a:endParaRPr lang="en-US" dirty="0">
              <a:solidFill>
                <a:srgbClr val="FFFFFF"/>
              </a:solidFill>
            </a:endParaRPr>
          </a:p>
        </p:txBody>
      </p:sp>
      <p:sp>
        <p:nvSpPr>
          <p:cNvPr id="6" name="Tijdelijke aanduiding voor inhoud 4">
            <a:extLst>
              <a:ext uri="{FF2B5EF4-FFF2-40B4-BE49-F238E27FC236}">
                <a16:creationId xmlns:a16="http://schemas.microsoft.com/office/drawing/2014/main" id="{63F91FD5-614E-89BF-4609-7948CA2F25C3}"/>
              </a:ext>
            </a:extLst>
          </p:cNvPr>
          <p:cNvSpPr>
            <a:spLocks noGrp="1"/>
          </p:cNvSpPr>
          <p:nvPr>
            <p:ph sz="quarter" idx="12"/>
          </p:nvPr>
        </p:nvSpPr>
        <p:spPr>
          <a:xfrm>
            <a:off x="650875" y="1376363"/>
            <a:ext cx="7829550" cy="5040312"/>
          </a:xfrm>
        </p:spPr>
        <p:txBody>
          <a:bodyPr/>
          <a:lstStyle/>
          <a:p>
            <a:pPr marL="800100" lvl="1" indent="-342900"/>
            <a:r>
              <a:rPr lang="en-US" dirty="0">
                <a:latin typeface="Calibri Vet"/>
              </a:rPr>
              <a:t>Unforeseen reduction in subscriptions (worst case termination of membership)</a:t>
            </a:r>
          </a:p>
          <a:p>
            <a:pPr marL="1052100" lvl="2" indent="-342900"/>
            <a:r>
              <a:rPr lang="en-US" dirty="0">
                <a:latin typeface="Calibri Vet"/>
              </a:rPr>
              <a:t>AAE could react with an increase of subscriptions, but only for future years, and this needs a general assembly and takes some time</a:t>
            </a:r>
          </a:p>
          <a:p>
            <a:pPr marL="800100" lvl="1" indent="-342900"/>
            <a:r>
              <a:rPr lang="en-US" dirty="0" err="1">
                <a:latin typeface="Calibri Vet"/>
              </a:rPr>
              <a:t>Unforseen</a:t>
            </a:r>
            <a:r>
              <a:rPr lang="en-US" dirty="0">
                <a:latin typeface="Calibri Vet"/>
              </a:rPr>
              <a:t> exceptional costs (like Homburger invoices)</a:t>
            </a:r>
          </a:p>
          <a:p>
            <a:endParaRPr lang="en-GB" sz="1350" dirty="0"/>
          </a:p>
        </p:txBody>
      </p:sp>
    </p:spTree>
    <p:extLst>
      <p:ext uri="{BB962C8B-B14F-4D97-AF65-F5344CB8AC3E}">
        <p14:creationId xmlns:p14="http://schemas.microsoft.com/office/powerpoint/2010/main" val="1809389683"/>
      </p:ext>
    </p:extLst>
  </p:cSld>
  <p:clrMapOvr>
    <a:masterClrMapping/>
  </p:clrMapOvr>
  <p:transition spd="med">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B707E8-1B2E-8BEB-E978-A8E9F25FFE17}"/>
              </a:ext>
            </a:extLst>
          </p:cNvPr>
          <p:cNvSpPr>
            <a:spLocks noGrp="1"/>
          </p:cNvSpPr>
          <p:nvPr>
            <p:ph type="title"/>
          </p:nvPr>
        </p:nvSpPr>
        <p:spPr/>
        <p:txBody>
          <a:bodyPr/>
          <a:lstStyle/>
          <a:p>
            <a:r>
              <a:rPr lang="en-US" dirty="0" err="1"/>
              <a:t>Unforseen</a:t>
            </a:r>
            <a:r>
              <a:rPr lang="en-US" dirty="0"/>
              <a:t> reduction in subscriptions</a:t>
            </a:r>
          </a:p>
        </p:txBody>
      </p:sp>
      <p:sp>
        <p:nvSpPr>
          <p:cNvPr id="3" name="Zástupný objekt pre číslo snímky 2">
            <a:extLst>
              <a:ext uri="{FF2B5EF4-FFF2-40B4-BE49-F238E27FC236}">
                <a16:creationId xmlns:a16="http://schemas.microsoft.com/office/drawing/2014/main" id="{A18EFE68-1B77-FB91-9F60-1F6EE3EF160E}"/>
              </a:ext>
            </a:extLst>
          </p:cNvPr>
          <p:cNvSpPr>
            <a:spLocks noGrp="1"/>
          </p:cNvSpPr>
          <p:nvPr>
            <p:ph type="sldNum" sz="quarter" idx="10"/>
          </p:nvPr>
        </p:nvSpPr>
        <p:spPr/>
        <p:txBody>
          <a:bodyPr/>
          <a:lstStyle/>
          <a:p>
            <a:fld id="{306CB06F-8D94-B64C-AC66-62AFBAF0736E}" type="slidenum">
              <a:rPr lang="nl-NL" smtClean="0">
                <a:solidFill>
                  <a:srgbClr val="FFFFFF"/>
                </a:solidFill>
              </a:rPr>
              <a:pPr/>
              <a:t>4</a:t>
            </a:fld>
            <a:endParaRPr lang="nl-NL" dirty="0">
              <a:solidFill>
                <a:srgbClr val="FFFFFF"/>
              </a:solidFill>
            </a:endParaRPr>
          </a:p>
        </p:txBody>
      </p:sp>
      <p:sp>
        <p:nvSpPr>
          <p:cNvPr id="4" name="Zástupný objekt pre pätu 3">
            <a:extLst>
              <a:ext uri="{FF2B5EF4-FFF2-40B4-BE49-F238E27FC236}">
                <a16:creationId xmlns:a16="http://schemas.microsoft.com/office/drawing/2014/main" id="{6BEF7A5A-2CB3-884F-D144-A22123A16C77}"/>
              </a:ext>
            </a:extLst>
          </p:cNvPr>
          <p:cNvSpPr>
            <a:spLocks noGrp="1"/>
          </p:cNvSpPr>
          <p:nvPr>
            <p:ph type="ftr" sz="quarter" idx="11"/>
          </p:nvPr>
        </p:nvSpPr>
        <p:spPr/>
        <p:txBody>
          <a:bodyPr/>
          <a:lstStyle/>
          <a:p>
            <a:r>
              <a:rPr lang="en-US">
                <a:solidFill>
                  <a:srgbClr val="FFFFFF"/>
                </a:solidFill>
              </a:rPr>
              <a:t>ACTUARIAL ASSOCIATION OF EUROPE</a:t>
            </a:r>
            <a:endParaRPr lang="en-US" dirty="0">
              <a:solidFill>
                <a:srgbClr val="FFFFFF"/>
              </a:solidFill>
            </a:endParaRPr>
          </a:p>
        </p:txBody>
      </p:sp>
      <mc:AlternateContent xmlns:mc="http://schemas.openxmlformats.org/markup-compatibility/2006" xmlns:a14="http://schemas.microsoft.com/office/drawing/2010/main">
        <mc:Choice Requires="a14">
          <p:sp>
            <p:nvSpPr>
              <p:cNvPr id="6" name="Tijdelijke aanduiding voor inhoud 4">
                <a:extLst>
                  <a:ext uri="{FF2B5EF4-FFF2-40B4-BE49-F238E27FC236}">
                    <a16:creationId xmlns:a16="http://schemas.microsoft.com/office/drawing/2014/main" id="{63F91FD5-614E-89BF-4609-7948CA2F25C3}"/>
                  </a:ext>
                </a:extLst>
              </p:cNvPr>
              <p:cNvSpPr>
                <a:spLocks noGrp="1"/>
              </p:cNvSpPr>
              <p:nvPr>
                <p:ph sz="quarter" idx="12"/>
              </p:nvPr>
            </p:nvSpPr>
            <p:spPr>
              <a:xfrm>
                <a:off x="650875" y="1376363"/>
                <a:ext cx="7829550" cy="5040312"/>
              </a:xfrm>
            </p:spPr>
            <p:txBody>
              <a:bodyPr/>
              <a:lstStyle/>
              <a:p>
                <a:pPr marL="800100" lvl="1" indent="-342900"/>
                <a:r>
                  <a:rPr lang="en-US" dirty="0">
                    <a:latin typeface="Calibri Vet"/>
                  </a:rPr>
                  <a:t>Subscriptions amount to app. € 570.000 (budget 2025)</a:t>
                </a:r>
              </a:p>
              <a:p>
                <a:pPr marL="1052100" lvl="2" indent="-342900"/>
                <a:r>
                  <a:rPr lang="en-US" dirty="0">
                    <a:latin typeface="Calibri Vet"/>
                  </a:rPr>
                  <a:t>Subscriptions of the category 4 member associations sum up to app. € 390.000</a:t>
                </a:r>
              </a:p>
              <a:p>
                <a:pPr marL="1303750" lvl="3" indent="-342900"/>
                <a:r>
                  <a:rPr lang="en-US" sz="2000" dirty="0">
                    <a:latin typeface="Calibri Vet"/>
                  </a:rPr>
                  <a:t>If for some systemic reason these MA’s have difficulty to fully pay their subscriptions the smaller associations might not be able to pay at all. In this case, AAE’s existence is severely at risk and a GA is needed anyway</a:t>
                </a:r>
              </a:p>
              <a:p>
                <a:pPr marL="2638838" lvl="4" indent="-342900"/>
                <a:r>
                  <a:rPr lang="en-US" sz="1800" dirty="0">
                    <a:latin typeface="Calibri Vet"/>
                  </a:rPr>
                  <a:t>In case AAE continues this GA has to decide on financial measures and/or services</a:t>
                </a:r>
              </a:p>
              <a:p>
                <a:pPr marL="2638838" lvl="4" indent="-342900"/>
                <a:r>
                  <a:rPr lang="en-US" sz="1800" dirty="0">
                    <a:latin typeface="Calibri Vet"/>
                  </a:rPr>
                  <a:t>Until a decision comes into effect (let’s assume one year) € 500.000 </a:t>
                </a:r>
                <a14:m>
                  <m:oMath xmlns:m="http://schemas.openxmlformats.org/officeDocument/2006/math">
                    <m:r>
                      <a:rPr lang="de-DE" sz="1800" b="0" i="1" smtClean="0">
                        <a:latin typeface="Cambria Math" panose="02040503050406030204" pitchFamily="18" charset="0"/>
                      </a:rPr>
                      <m:t>[</m:t>
                    </m:r>
                  </m:oMath>
                </a14:m>
                <a:r>
                  <a:rPr lang="en-US" sz="1800" dirty="0">
                    <a:latin typeface="Calibri Vet"/>
                  </a:rPr>
                  <a:t>expenses of € 700.000 (budget 2025) minus estimated paid subscriptions] have to be financed from reserve</a:t>
                </a:r>
              </a:p>
              <a:p>
                <a:endParaRPr lang="en-GB" sz="1350" dirty="0"/>
              </a:p>
            </p:txBody>
          </p:sp>
        </mc:Choice>
        <mc:Fallback xmlns="">
          <p:sp>
            <p:nvSpPr>
              <p:cNvPr id="6" name="Tijdelijke aanduiding voor inhoud 4">
                <a:extLst>
                  <a:ext uri="{FF2B5EF4-FFF2-40B4-BE49-F238E27FC236}">
                    <a16:creationId xmlns:a16="http://schemas.microsoft.com/office/drawing/2014/main" id="{63F91FD5-614E-89BF-4609-7948CA2F25C3}"/>
                  </a:ext>
                </a:extLst>
              </p:cNvPr>
              <p:cNvSpPr>
                <a:spLocks noGrp="1" noRot="1" noChangeAspect="1" noMove="1" noResize="1" noEditPoints="1" noAdjustHandles="1" noChangeArrowheads="1" noChangeShapeType="1" noTextEdit="1"/>
              </p:cNvSpPr>
              <p:nvPr>
                <p:ph sz="quarter" idx="12"/>
              </p:nvPr>
            </p:nvSpPr>
            <p:spPr>
              <a:xfrm>
                <a:off x="650875" y="1376363"/>
                <a:ext cx="7829550" cy="5040312"/>
              </a:xfrm>
              <a:blipFill>
                <a:blip r:embed="rId2"/>
                <a:stretch>
                  <a:fillRect t="-1572" r="-1869" b="-6771"/>
                </a:stretch>
              </a:blipFill>
            </p:spPr>
            <p:txBody>
              <a:bodyPr/>
              <a:lstStyle/>
              <a:p>
                <a:r>
                  <a:rPr lang="de-AT">
                    <a:noFill/>
                  </a:rPr>
                  <a:t> </a:t>
                </a:r>
              </a:p>
            </p:txBody>
          </p:sp>
        </mc:Fallback>
      </mc:AlternateContent>
    </p:spTree>
    <p:extLst>
      <p:ext uri="{BB962C8B-B14F-4D97-AF65-F5344CB8AC3E}">
        <p14:creationId xmlns:p14="http://schemas.microsoft.com/office/powerpoint/2010/main" val="52822907"/>
      </p:ext>
    </p:extLst>
  </p:cSld>
  <p:clrMapOvr>
    <a:masterClrMapping/>
  </p:clrMapOvr>
  <p:transition spd="med">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B707E8-1B2E-8BEB-E978-A8E9F25FFE17}"/>
              </a:ext>
            </a:extLst>
          </p:cNvPr>
          <p:cNvSpPr>
            <a:spLocks noGrp="1"/>
          </p:cNvSpPr>
          <p:nvPr>
            <p:ph type="title"/>
          </p:nvPr>
        </p:nvSpPr>
        <p:spPr/>
        <p:txBody>
          <a:bodyPr/>
          <a:lstStyle/>
          <a:p>
            <a:r>
              <a:rPr lang="en-US" dirty="0" err="1"/>
              <a:t>Unforseen</a:t>
            </a:r>
            <a:r>
              <a:rPr lang="en-US" dirty="0"/>
              <a:t> exceptional costs</a:t>
            </a:r>
          </a:p>
        </p:txBody>
      </p:sp>
      <p:sp>
        <p:nvSpPr>
          <p:cNvPr id="3" name="Zástupný objekt pre číslo snímky 2">
            <a:extLst>
              <a:ext uri="{FF2B5EF4-FFF2-40B4-BE49-F238E27FC236}">
                <a16:creationId xmlns:a16="http://schemas.microsoft.com/office/drawing/2014/main" id="{A18EFE68-1B77-FB91-9F60-1F6EE3EF160E}"/>
              </a:ext>
            </a:extLst>
          </p:cNvPr>
          <p:cNvSpPr>
            <a:spLocks noGrp="1"/>
          </p:cNvSpPr>
          <p:nvPr>
            <p:ph type="sldNum" sz="quarter" idx="10"/>
          </p:nvPr>
        </p:nvSpPr>
        <p:spPr/>
        <p:txBody>
          <a:bodyPr/>
          <a:lstStyle/>
          <a:p>
            <a:fld id="{306CB06F-8D94-B64C-AC66-62AFBAF0736E}" type="slidenum">
              <a:rPr lang="nl-NL" smtClean="0">
                <a:solidFill>
                  <a:srgbClr val="FFFFFF"/>
                </a:solidFill>
              </a:rPr>
              <a:pPr/>
              <a:t>5</a:t>
            </a:fld>
            <a:endParaRPr lang="nl-NL" dirty="0">
              <a:solidFill>
                <a:srgbClr val="FFFFFF"/>
              </a:solidFill>
            </a:endParaRPr>
          </a:p>
        </p:txBody>
      </p:sp>
      <p:sp>
        <p:nvSpPr>
          <p:cNvPr id="4" name="Zástupný objekt pre pätu 3">
            <a:extLst>
              <a:ext uri="{FF2B5EF4-FFF2-40B4-BE49-F238E27FC236}">
                <a16:creationId xmlns:a16="http://schemas.microsoft.com/office/drawing/2014/main" id="{6BEF7A5A-2CB3-884F-D144-A22123A16C77}"/>
              </a:ext>
            </a:extLst>
          </p:cNvPr>
          <p:cNvSpPr>
            <a:spLocks noGrp="1"/>
          </p:cNvSpPr>
          <p:nvPr>
            <p:ph type="ftr" sz="quarter" idx="11"/>
          </p:nvPr>
        </p:nvSpPr>
        <p:spPr/>
        <p:txBody>
          <a:bodyPr/>
          <a:lstStyle/>
          <a:p>
            <a:r>
              <a:rPr lang="en-US">
                <a:solidFill>
                  <a:srgbClr val="FFFFFF"/>
                </a:solidFill>
              </a:rPr>
              <a:t>ACTUARIAL ASSOCIATION OF EUROPE</a:t>
            </a:r>
            <a:endParaRPr lang="en-US" dirty="0">
              <a:solidFill>
                <a:srgbClr val="FFFFFF"/>
              </a:solidFill>
            </a:endParaRPr>
          </a:p>
        </p:txBody>
      </p:sp>
      <p:sp>
        <p:nvSpPr>
          <p:cNvPr id="6" name="Tijdelijke aanduiding voor inhoud 4">
            <a:extLst>
              <a:ext uri="{FF2B5EF4-FFF2-40B4-BE49-F238E27FC236}">
                <a16:creationId xmlns:a16="http://schemas.microsoft.com/office/drawing/2014/main" id="{63F91FD5-614E-89BF-4609-7948CA2F25C3}"/>
              </a:ext>
            </a:extLst>
          </p:cNvPr>
          <p:cNvSpPr>
            <a:spLocks noGrp="1"/>
          </p:cNvSpPr>
          <p:nvPr>
            <p:ph sz="quarter" idx="12"/>
          </p:nvPr>
        </p:nvSpPr>
        <p:spPr>
          <a:xfrm>
            <a:off x="650875" y="1376363"/>
            <a:ext cx="7829550" cy="5040312"/>
          </a:xfrm>
        </p:spPr>
        <p:txBody>
          <a:bodyPr/>
          <a:lstStyle/>
          <a:p>
            <a:pPr marL="800100" lvl="1" indent="-342900"/>
            <a:r>
              <a:rPr lang="en-US" dirty="0">
                <a:latin typeface="Calibri Vet"/>
              </a:rPr>
              <a:t>In 2024 we had </a:t>
            </a:r>
            <a:r>
              <a:rPr lang="en-US" dirty="0" err="1">
                <a:latin typeface="Calibri Vet"/>
              </a:rPr>
              <a:t>unforseeable</a:t>
            </a:r>
            <a:r>
              <a:rPr lang="en-US" dirty="0">
                <a:latin typeface="Calibri Vet"/>
              </a:rPr>
              <a:t> exceptional cost (Homburger) of € 165.000</a:t>
            </a:r>
          </a:p>
          <a:p>
            <a:pPr marL="1052100" lvl="2" indent="-342900"/>
            <a:r>
              <a:rPr lang="en-US" dirty="0">
                <a:latin typeface="Calibri Vet"/>
              </a:rPr>
              <a:t>These cost could have been higher in case of an even more complicated situation with longer discussions.</a:t>
            </a:r>
          </a:p>
          <a:p>
            <a:pPr marL="1303750" lvl="3" indent="-342900"/>
            <a:r>
              <a:rPr lang="en-US" dirty="0">
                <a:latin typeface="Calibri Vet"/>
              </a:rPr>
              <a:t>Let’s assume a worst case between € 200.000 and</a:t>
            </a:r>
            <a:br>
              <a:rPr lang="en-US" dirty="0">
                <a:latin typeface="Calibri Vet"/>
              </a:rPr>
            </a:br>
            <a:r>
              <a:rPr lang="en-US" dirty="0">
                <a:latin typeface="Calibri Vet"/>
              </a:rPr>
              <a:t>€ 300.000</a:t>
            </a:r>
          </a:p>
          <a:p>
            <a:endParaRPr lang="en-GB" sz="1350" dirty="0"/>
          </a:p>
        </p:txBody>
      </p:sp>
    </p:spTree>
    <p:extLst>
      <p:ext uri="{BB962C8B-B14F-4D97-AF65-F5344CB8AC3E}">
        <p14:creationId xmlns:p14="http://schemas.microsoft.com/office/powerpoint/2010/main" val="1399206198"/>
      </p:ext>
    </p:extLst>
  </p:cSld>
  <p:clrMapOvr>
    <a:masterClrMapping/>
  </p:clrMapOvr>
  <p:transition spd="med">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B707E8-1B2E-8BEB-E978-A8E9F25FFE17}"/>
              </a:ext>
            </a:extLst>
          </p:cNvPr>
          <p:cNvSpPr>
            <a:spLocks noGrp="1"/>
          </p:cNvSpPr>
          <p:nvPr>
            <p:ph type="title"/>
          </p:nvPr>
        </p:nvSpPr>
        <p:spPr/>
        <p:txBody>
          <a:bodyPr/>
          <a:lstStyle/>
          <a:p>
            <a:r>
              <a:rPr lang="en-US" dirty="0"/>
              <a:t>Conclusion (I)</a:t>
            </a:r>
          </a:p>
        </p:txBody>
      </p:sp>
      <p:sp>
        <p:nvSpPr>
          <p:cNvPr id="3" name="Zástupný objekt pre číslo snímky 2">
            <a:extLst>
              <a:ext uri="{FF2B5EF4-FFF2-40B4-BE49-F238E27FC236}">
                <a16:creationId xmlns:a16="http://schemas.microsoft.com/office/drawing/2014/main" id="{A18EFE68-1B77-FB91-9F60-1F6EE3EF160E}"/>
              </a:ext>
            </a:extLst>
          </p:cNvPr>
          <p:cNvSpPr>
            <a:spLocks noGrp="1"/>
          </p:cNvSpPr>
          <p:nvPr>
            <p:ph type="sldNum" sz="quarter" idx="10"/>
          </p:nvPr>
        </p:nvSpPr>
        <p:spPr/>
        <p:txBody>
          <a:bodyPr/>
          <a:lstStyle/>
          <a:p>
            <a:fld id="{306CB06F-8D94-B64C-AC66-62AFBAF0736E}" type="slidenum">
              <a:rPr lang="nl-NL" smtClean="0">
                <a:solidFill>
                  <a:srgbClr val="FFFFFF"/>
                </a:solidFill>
              </a:rPr>
              <a:pPr/>
              <a:t>6</a:t>
            </a:fld>
            <a:endParaRPr lang="nl-NL" dirty="0">
              <a:solidFill>
                <a:srgbClr val="FFFFFF"/>
              </a:solidFill>
            </a:endParaRPr>
          </a:p>
        </p:txBody>
      </p:sp>
      <p:sp>
        <p:nvSpPr>
          <p:cNvPr id="4" name="Zástupný objekt pre pätu 3">
            <a:extLst>
              <a:ext uri="{FF2B5EF4-FFF2-40B4-BE49-F238E27FC236}">
                <a16:creationId xmlns:a16="http://schemas.microsoft.com/office/drawing/2014/main" id="{6BEF7A5A-2CB3-884F-D144-A22123A16C77}"/>
              </a:ext>
            </a:extLst>
          </p:cNvPr>
          <p:cNvSpPr>
            <a:spLocks noGrp="1"/>
          </p:cNvSpPr>
          <p:nvPr>
            <p:ph type="ftr" sz="quarter" idx="11"/>
          </p:nvPr>
        </p:nvSpPr>
        <p:spPr/>
        <p:txBody>
          <a:bodyPr/>
          <a:lstStyle/>
          <a:p>
            <a:r>
              <a:rPr lang="en-US">
                <a:solidFill>
                  <a:srgbClr val="FFFFFF"/>
                </a:solidFill>
              </a:rPr>
              <a:t>ACTUARIAL ASSOCIATION OF EUROPE</a:t>
            </a:r>
            <a:endParaRPr lang="en-US" dirty="0">
              <a:solidFill>
                <a:srgbClr val="FFFFFF"/>
              </a:solidFill>
            </a:endParaRPr>
          </a:p>
        </p:txBody>
      </p:sp>
      <p:sp>
        <p:nvSpPr>
          <p:cNvPr id="6" name="Tijdelijke aanduiding voor inhoud 4">
            <a:extLst>
              <a:ext uri="{FF2B5EF4-FFF2-40B4-BE49-F238E27FC236}">
                <a16:creationId xmlns:a16="http://schemas.microsoft.com/office/drawing/2014/main" id="{63F91FD5-614E-89BF-4609-7948CA2F25C3}"/>
              </a:ext>
            </a:extLst>
          </p:cNvPr>
          <p:cNvSpPr>
            <a:spLocks noGrp="1"/>
          </p:cNvSpPr>
          <p:nvPr>
            <p:ph sz="quarter" idx="12"/>
          </p:nvPr>
        </p:nvSpPr>
        <p:spPr>
          <a:xfrm>
            <a:off x="650875" y="1376363"/>
            <a:ext cx="7829550" cy="5040312"/>
          </a:xfrm>
        </p:spPr>
        <p:txBody>
          <a:bodyPr/>
          <a:lstStyle/>
          <a:p>
            <a:pPr marL="800100" lvl="1" indent="-342900"/>
            <a:r>
              <a:rPr lang="en-US" dirty="0">
                <a:latin typeface="Calibri Vet"/>
              </a:rPr>
              <a:t>If we have a coincidence of both worst cases we end at the need for a reserve between € 700.000 and € 800.000 which is 100% to 115% of annual expenses</a:t>
            </a:r>
          </a:p>
          <a:p>
            <a:pPr marL="800100" lvl="1" indent="-342900"/>
            <a:r>
              <a:rPr lang="en-US" dirty="0">
                <a:latin typeface="Calibri Vet"/>
              </a:rPr>
              <a:t>As above numbers result from the coincidence of two worst cases that each might have not a </a:t>
            </a:r>
            <a:r>
              <a:rPr lang="en-US">
                <a:latin typeface="Calibri Vet"/>
              </a:rPr>
              <a:t>high probability </a:t>
            </a:r>
            <a:r>
              <a:rPr lang="en-US" dirty="0">
                <a:latin typeface="Calibri Vet"/>
              </a:rPr>
              <a:t>I propose to have reserves at a level between 90% and 120% of average yearly expenses of the last three years</a:t>
            </a:r>
          </a:p>
          <a:p>
            <a:endParaRPr lang="en-GB" sz="1350" dirty="0"/>
          </a:p>
        </p:txBody>
      </p:sp>
    </p:spTree>
    <p:extLst>
      <p:ext uri="{BB962C8B-B14F-4D97-AF65-F5344CB8AC3E}">
        <p14:creationId xmlns:p14="http://schemas.microsoft.com/office/powerpoint/2010/main" val="1274428837"/>
      </p:ext>
    </p:extLst>
  </p:cSld>
  <p:clrMapOvr>
    <a:masterClrMapping/>
  </p:clrMapOvr>
  <p:transition spd="med">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6B707E8-1B2E-8BEB-E978-A8E9F25FFE17}"/>
              </a:ext>
            </a:extLst>
          </p:cNvPr>
          <p:cNvSpPr>
            <a:spLocks noGrp="1"/>
          </p:cNvSpPr>
          <p:nvPr>
            <p:ph type="title"/>
          </p:nvPr>
        </p:nvSpPr>
        <p:spPr/>
        <p:txBody>
          <a:bodyPr/>
          <a:lstStyle/>
          <a:p>
            <a:r>
              <a:rPr lang="en-US" dirty="0"/>
              <a:t>Conclusion (II)</a:t>
            </a:r>
          </a:p>
        </p:txBody>
      </p:sp>
      <p:sp>
        <p:nvSpPr>
          <p:cNvPr id="3" name="Zástupný objekt pre číslo snímky 2">
            <a:extLst>
              <a:ext uri="{FF2B5EF4-FFF2-40B4-BE49-F238E27FC236}">
                <a16:creationId xmlns:a16="http://schemas.microsoft.com/office/drawing/2014/main" id="{A18EFE68-1B77-FB91-9F60-1F6EE3EF160E}"/>
              </a:ext>
            </a:extLst>
          </p:cNvPr>
          <p:cNvSpPr>
            <a:spLocks noGrp="1"/>
          </p:cNvSpPr>
          <p:nvPr>
            <p:ph type="sldNum" sz="quarter" idx="10"/>
          </p:nvPr>
        </p:nvSpPr>
        <p:spPr/>
        <p:txBody>
          <a:bodyPr/>
          <a:lstStyle/>
          <a:p>
            <a:fld id="{306CB06F-8D94-B64C-AC66-62AFBAF0736E}" type="slidenum">
              <a:rPr lang="nl-NL" smtClean="0">
                <a:solidFill>
                  <a:srgbClr val="FFFFFF"/>
                </a:solidFill>
              </a:rPr>
              <a:pPr/>
              <a:t>7</a:t>
            </a:fld>
            <a:endParaRPr lang="nl-NL" dirty="0">
              <a:solidFill>
                <a:srgbClr val="FFFFFF"/>
              </a:solidFill>
            </a:endParaRPr>
          </a:p>
        </p:txBody>
      </p:sp>
      <p:sp>
        <p:nvSpPr>
          <p:cNvPr id="4" name="Zástupný objekt pre pätu 3">
            <a:extLst>
              <a:ext uri="{FF2B5EF4-FFF2-40B4-BE49-F238E27FC236}">
                <a16:creationId xmlns:a16="http://schemas.microsoft.com/office/drawing/2014/main" id="{6BEF7A5A-2CB3-884F-D144-A22123A16C77}"/>
              </a:ext>
            </a:extLst>
          </p:cNvPr>
          <p:cNvSpPr>
            <a:spLocks noGrp="1"/>
          </p:cNvSpPr>
          <p:nvPr>
            <p:ph type="ftr" sz="quarter" idx="11"/>
          </p:nvPr>
        </p:nvSpPr>
        <p:spPr/>
        <p:txBody>
          <a:bodyPr/>
          <a:lstStyle/>
          <a:p>
            <a:r>
              <a:rPr lang="en-US">
                <a:solidFill>
                  <a:srgbClr val="FFFFFF"/>
                </a:solidFill>
              </a:rPr>
              <a:t>ACTUARIAL ASSOCIATION OF EUROPE</a:t>
            </a:r>
            <a:endParaRPr lang="en-US" dirty="0">
              <a:solidFill>
                <a:srgbClr val="FFFFFF"/>
              </a:solidFill>
            </a:endParaRPr>
          </a:p>
        </p:txBody>
      </p:sp>
      <p:sp>
        <p:nvSpPr>
          <p:cNvPr id="6" name="Tijdelijke aanduiding voor inhoud 4">
            <a:extLst>
              <a:ext uri="{FF2B5EF4-FFF2-40B4-BE49-F238E27FC236}">
                <a16:creationId xmlns:a16="http://schemas.microsoft.com/office/drawing/2014/main" id="{63F91FD5-614E-89BF-4609-7948CA2F25C3}"/>
              </a:ext>
            </a:extLst>
          </p:cNvPr>
          <p:cNvSpPr>
            <a:spLocks noGrp="1"/>
          </p:cNvSpPr>
          <p:nvPr>
            <p:ph sz="quarter" idx="12"/>
          </p:nvPr>
        </p:nvSpPr>
        <p:spPr>
          <a:xfrm>
            <a:off x="650875" y="1376363"/>
            <a:ext cx="7829550" cy="5040312"/>
          </a:xfrm>
        </p:spPr>
        <p:txBody>
          <a:bodyPr/>
          <a:lstStyle/>
          <a:p>
            <a:pPr marL="800100" lvl="1" indent="-342900"/>
            <a:r>
              <a:rPr lang="en-US" dirty="0">
                <a:latin typeface="Calibri Vet"/>
              </a:rPr>
              <a:t>To make this operable we could define a target range between 100% and 110% , a lower range for action between 90% and 100%  and an upper range for action between 110% and 120%</a:t>
            </a:r>
          </a:p>
          <a:p>
            <a:pPr marL="1052100" lvl="2" indent="-342900"/>
            <a:r>
              <a:rPr lang="en-US" sz="2000" dirty="0">
                <a:latin typeface="Calibri Vet"/>
              </a:rPr>
              <a:t>If reserve is within the target range no extraordinary financial measures have to be considered.</a:t>
            </a:r>
          </a:p>
          <a:p>
            <a:pPr marL="1052100" lvl="2" indent="-342900"/>
            <a:r>
              <a:rPr lang="en-US" sz="2000" dirty="0">
                <a:latin typeface="Calibri Vet"/>
              </a:rPr>
              <a:t>If reserve is within lower or upper range for action first measures should be proposed to GA to bring reserves back into target range</a:t>
            </a:r>
          </a:p>
          <a:p>
            <a:pPr marL="1052100" lvl="2" indent="-342900"/>
            <a:r>
              <a:rPr lang="en-US" sz="2000" dirty="0">
                <a:latin typeface="Calibri Vet"/>
              </a:rPr>
              <a:t>If reserve is lower than 90% or higher than 120% more severe extraordinary measures should be proposed</a:t>
            </a:r>
          </a:p>
          <a:p>
            <a:pPr marL="1052100" lvl="2" indent="-342900"/>
            <a:endParaRPr lang="en-US" sz="2000" dirty="0">
              <a:latin typeface="Calibri Vet"/>
            </a:endParaRPr>
          </a:p>
          <a:p>
            <a:endParaRPr lang="en-GB" sz="1350" dirty="0"/>
          </a:p>
        </p:txBody>
      </p:sp>
    </p:spTree>
    <p:extLst>
      <p:ext uri="{BB962C8B-B14F-4D97-AF65-F5344CB8AC3E}">
        <p14:creationId xmlns:p14="http://schemas.microsoft.com/office/powerpoint/2010/main" val="2277408340"/>
      </p:ext>
    </p:extLst>
  </p:cSld>
  <p:clrMapOvr>
    <a:masterClrMapping/>
  </p:clrMapOvr>
  <p:transition spd="med">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sz="quarter"/>
          </p:nvPr>
        </p:nvSpPr>
        <p:spPr/>
        <p:txBody>
          <a:bodyPr>
            <a:normAutofit/>
          </a:bodyPr>
          <a:lstStyle/>
          <a:p>
            <a:r>
              <a:rPr lang="en-GB" sz="3200" dirty="0"/>
              <a:t>ACTUARIAL ASSOCIATION OF EUROPE </a:t>
            </a:r>
            <a:endParaRPr lang="nl-NL" dirty="0"/>
          </a:p>
        </p:txBody>
      </p:sp>
      <p:sp>
        <p:nvSpPr>
          <p:cNvPr id="5" name="Ondertitel 4"/>
          <p:cNvSpPr>
            <a:spLocks noGrp="1"/>
          </p:cNvSpPr>
          <p:nvPr>
            <p:ph type="subTitle" idx="1"/>
          </p:nvPr>
        </p:nvSpPr>
        <p:spPr>
          <a:xfrm>
            <a:off x="685800" y="3839065"/>
            <a:ext cx="7543800" cy="2023759"/>
          </a:xfrm>
        </p:spPr>
        <p:txBody>
          <a:bodyPr/>
          <a:lstStyle/>
          <a:p>
            <a:r>
              <a:rPr lang="nl-NL" dirty="0"/>
              <a:t>Riesbachstrasse 57</a:t>
            </a:r>
          </a:p>
          <a:p>
            <a:r>
              <a:rPr lang="nl-NL" dirty="0"/>
              <a:t>8304 Zürich</a:t>
            </a:r>
          </a:p>
          <a:p>
            <a:r>
              <a:rPr lang="nl-NL" dirty="0"/>
              <a:t>Switzerland</a:t>
            </a:r>
          </a:p>
          <a:p>
            <a:r>
              <a:rPr lang="nl-NL" dirty="0"/>
              <a:t>www.actuary.eu</a:t>
            </a:r>
          </a:p>
          <a:p>
            <a:r>
              <a:rPr lang="nl-NL" dirty="0"/>
              <a:t>Twitter: @InfoAAE</a:t>
            </a:r>
          </a:p>
        </p:txBody>
      </p:sp>
    </p:spTree>
    <p:extLst>
      <p:ext uri="{BB962C8B-B14F-4D97-AF65-F5344CB8AC3E}">
        <p14:creationId xmlns:p14="http://schemas.microsoft.com/office/powerpoint/2010/main" val="350992414"/>
      </p:ext>
    </p:extLst>
  </p:cSld>
  <p:clrMapOvr>
    <a:masterClrMapping/>
  </p:clrMapOvr>
  <p:transition spd="med">
    <p:pull dir="d"/>
  </p:transition>
</p:sld>
</file>

<file path=ppt/theme/theme1.xml><?xml version="1.0" encoding="utf-8"?>
<a:theme xmlns:a="http://schemas.openxmlformats.org/drawingml/2006/main" name="1_Diamodel AAE">
  <a:themeElements>
    <a:clrScheme name="Aangepast 12">
      <a:dk1>
        <a:srgbClr val="0B3D53"/>
      </a:dk1>
      <a:lt1>
        <a:srgbClr val="FFFFFF"/>
      </a:lt1>
      <a:dk2>
        <a:srgbClr val="C8BE9F"/>
      </a:dk2>
      <a:lt2>
        <a:srgbClr val="ECE8DC"/>
      </a:lt2>
      <a:accent1>
        <a:srgbClr val="007BBA"/>
      </a:accent1>
      <a:accent2>
        <a:srgbClr val="842A2B"/>
      </a:accent2>
      <a:accent3>
        <a:srgbClr val="CFB312"/>
      </a:accent3>
      <a:accent4>
        <a:srgbClr val="055849"/>
      </a:accent4>
      <a:accent5>
        <a:srgbClr val="006C92"/>
      </a:accent5>
      <a:accent6>
        <a:srgbClr val="A02B7C"/>
      </a:accent6>
      <a:hlink>
        <a:srgbClr val="007BBA"/>
      </a:hlink>
      <a:folHlink>
        <a:srgbClr val="007BBA"/>
      </a:folHlink>
    </a:clrScheme>
    <a:fontScheme name="HN-pp-templat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iamodel AAE">
  <a:themeElements>
    <a:clrScheme name="Aangepast 12">
      <a:dk1>
        <a:srgbClr val="0B3D53"/>
      </a:dk1>
      <a:lt1>
        <a:srgbClr val="FFFFFF"/>
      </a:lt1>
      <a:dk2>
        <a:srgbClr val="C8BE9F"/>
      </a:dk2>
      <a:lt2>
        <a:srgbClr val="ECE8DC"/>
      </a:lt2>
      <a:accent1>
        <a:srgbClr val="007BBA"/>
      </a:accent1>
      <a:accent2>
        <a:srgbClr val="842A2B"/>
      </a:accent2>
      <a:accent3>
        <a:srgbClr val="CFB312"/>
      </a:accent3>
      <a:accent4>
        <a:srgbClr val="055849"/>
      </a:accent4>
      <a:accent5>
        <a:srgbClr val="006C92"/>
      </a:accent5>
      <a:accent6>
        <a:srgbClr val="A02B7C"/>
      </a:accent6>
      <a:hlink>
        <a:srgbClr val="007BBA"/>
      </a:hlink>
      <a:folHlink>
        <a:srgbClr val="007BBA"/>
      </a:folHlink>
    </a:clrScheme>
    <a:fontScheme name="HN-pp-templat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33EA724A27E704CB784425C4A8BD2BE" ma:contentTypeVersion="12" ma:contentTypeDescription="Create a new document." ma:contentTypeScope="" ma:versionID="bb54d80b8fa75f904b899f5a9d5725aa">
  <xsd:schema xmlns:xsd="http://www.w3.org/2001/XMLSchema" xmlns:xs="http://www.w3.org/2001/XMLSchema" xmlns:p="http://schemas.microsoft.com/office/2006/metadata/properties" xmlns:ns2="b789ea69-044b-46f0-a0a7-0341fa713b1c" xmlns:ns3="8dfb9587-f584-4ba3-9cbc-f137386f428e" targetNamespace="http://schemas.microsoft.com/office/2006/metadata/properties" ma:root="true" ma:fieldsID="8852796a9d4d9b90ec00e4357e03a822" ns2:_="" ns3:_="">
    <xsd:import namespace="b789ea69-044b-46f0-a0a7-0341fa713b1c"/>
    <xsd:import namespace="8dfb9587-f584-4ba3-9cbc-f137386f428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BillingMetadata"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89ea69-044b-46f0-a0a7-0341fa713b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BillingMetadata" ma:index="11" nillable="true" ma:displayName="MediaServiceBillingMetadata" ma:hidden="true" ma:internalName="MediaServiceBillingMetadata" ma:readOnly="true">
      <xsd:simpleType>
        <xsd:restriction base="dms:Note"/>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055f5266-3555-4728-8403-0e4d19484a6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b9587-f584-4ba3-9cbc-f137386f428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dc9e576-8c41-4a39-9ccb-1ff414d603de}" ma:internalName="TaxCatchAll" ma:showField="CatchAllData" ma:web="8dfb9587-f584-4ba3-9cbc-f137386f42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dfb9587-f584-4ba3-9cbc-f137386f428e" xsi:nil="true"/>
    <lcf76f155ced4ddcb4097134ff3c332f xmlns="b789ea69-044b-46f0-a0a7-0341fa713b1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1712CBE-C343-44D8-AEAB-05F9DD5E5A54}"/>
</file>

<file path=customXml/itemProps2.xml><?xml version="1.0" encoding="utf-8"?>
<ds:datastoreItem xmlns:ds="http://schemas.openxmlformats.org/officeDocument/2006/customXml" ds:itemID="{C629E1C7-8671-46EF-A96D-977AEE71677E}"/>
</file>

<file path=customXml/itemProps3.xml><?xml version="1.0" encoding="utf-8"?>
<ds:datastoreItem xmlns:ds="http://schemas.openxmlformats.org/officeDocument/2006/customXml" ds:itemID="{4B15D8BE-8DF8-4CF5-A9D8-C563D412566B}"/>
</file>

<file path=docProps/app.xml><?xml version="1.0" encoding="utf-8"?>
<Properties xmlns="http://schemas.openxmlformats.org/officeDocument/2006/extended-properties" xmlns:vt="http://schemas.openxmlformats.org/officeDocument/2006/docPropsVTypes">
  <Template>Standaardthema</Template>
  <TotalTime>0</TotalTime>
  <Words>554</Words>
  <Application>Microsoft Office PowerPoint</Application>
  <PresentationFormat>Bildschirmpräsentation (4:3)</PresentationFormat>
  <Paragraphs>54</Paragraphs>
  <Slides>8</Slides>
  <Notes>0</Notes>
  <HiddenSlides>0</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8</vt:i4>
      </vt:variant>
    </vt:vector>
  </HeadingPairs>
  <TitlesOfParts>
    <vt:vector size="18" baseType="lpstr">
      <vt:lpstr>Amerigo BT</vt:lpstr>
      <vt:lpstr>Calibri</vt:lpstr>
      <vt:lpstr>Calibri Normaal</vt:lpstr>
      <vt:lpstr>Calibri Vet</vt:lpstr>
      <vt:lpstr>Cambria Math</vt:lpstr>
      <vt:lpstr>Times</vt:lpstr>
      <vt:lpstr>Trebuchet MS</vt:lpstr>
      <vt:lpstr>Verdana</vt:lpstr>
      <vt:lpstr>1_Diamodel AAE</vt:lpstr>
      <vt:lpstr>2_Diamodel AAE</vt:lpstr>
      <vt:lpstr>RESERVE POLICY AAE     Hartwig Sorger</vt:lpstr>
      <vt:lpstr>Why do we discuss the reserve now?</vt:lpstr>
      <vt:lpstr>Why do we need a reserve?</vt:lpstr>
      <vt:lpstr>Unforseen reduction in subscriptions</vt:lpstr>
      <vt:lpstr>Unforseen exceptional costs</vt:lpstr>
      <vt:lpstr>Conclusion (I)</vt:lpstr>
      <vt:lpstr>Conclusion (II)</vt:lpstr>
      <vt:lpstr>ACTUARIAL ASSOCIATION OF EUROPE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Chief Executive</dc:creator>
  <cp:lastModifiedBy>Hartwig SORGER</cp:lastModifiedBy>
  <cp:revision>170</cp:revision>
  <cp:lastPrinted>2025-04-05T19:32:18Z</cp:lastPrinted>
  <dcterms:created xsi:type="dcterms:W3CDTF">2017-04-07T11:37:20Z</dcterms:created>
  <dcterms:modified xsi:type="dcterms:W3CDTF">2025-12-10T12:14:56Z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943e0687-f175-4b9c-b2f5-83c4b4db97be_Enabled">
    <vt:lpwstr>true</vt:lpwstr>
  </property>
  <property fmtid="{D5CDD505-2E9C-101B-9397-08002B2CF9AE}" pid="3" name="MSIP_Label_943e0687-f175-4b9c-b2f5-83c4b4db97be_SetDate">
    <vt:lpwstr>2025-03-31T18:12:01Z</vt:lpwstr>
  </property>
  <property fmtid="{D5CDD505-2E9C-101B-9397-08002B2CF9AE}" pid="4" name="MSIP_Label_943e0687-f175-4b9c-b2f5-83c4b4db97be_Method">
    <vt:lpwstr>Privileged</vt:lpwstr>
  </property>
  <property fmtid="{D5CDD505-2E9C-101B-9397-08002B2CF9AE}" pid="5" name="MSIP_Label_943e0687-f175-4b9c-b2f5-83c4b4db97be_Name">
    <vt:lpwstr>General (visual mark)</vt:lpwstr>
  </property>
  <property fmtid="{D5CDD505-2E9C-101B-9397-08002B2CF9AE}" pid="6" name="MSIP_Label_943e0687-f175-4b9c-b2f5-83c4b4db97be_SiteId">
    <vt:lpwstr>9b511fda-f0b1-43a5-b06e-1e720f64520a</vt:lpwstr>
  </property>
  <property fmtid="{D5CDD505-2E9C-101B-9397-08002B2CF9AE}" pid="7" name="MSIP_Label_943e0687-f175-4b9c-b2f5-83c4b4db97be_ActionId">
    <vt:lpwstr>6e167fb8-1c8b-4cd7-892e-e0f5953d89b7</vt:lpwstr>
  </property>
  <property fmtid="{D5CDD505-2E9C-101B-9397-08002B2CF9AE}" pid="8" name="MSIP_Label_943e0687-f175-4b9c-b2f5-83c4b4db97be_ContentBits">
    <vt:lpwstr>2</vt:lpwstr>
  </property>
  <property fmtid="{D5CDD505-2E9C-101B-9397-08002B2CF9AE}" pid="9" name="ClassificationContentMarkingFooterLocations">
    <vt:lpwstr>1_Diamodel AAE:3\2_Diamodel AAE:3</vt:lpwstr>
  </property>
  <property fmtid="{D5CDD505-2E9C-101B-9397-08002B2CF9AE}" pid="10" name="ClassificationContentMarkingFooterText">
    <vt:lpwstr>Classification: GENERAL</vt:lpwstr>
  </property>
  <property fmtid="{D5CDD505-2E9C-101B-9397-08002B2CF9AE}" pid="11" name="ContentTypeId">
    <vt:lpwstr>0x010100233EA724A27E704CB784425C4A8BD2BE</vt:lpwstr>
  </property>
</Properties>
</file>