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1" r:id="rId1"/>
  </p:sldMasterIdLst>
  <p:notesMasterIdLst>
    <p:notesMasterId r:id="rId7"/>
  </p:notesMasterIdLst>
  <p:sldIdLst>
    <p:sldId id="284" r:id="rId2"/>
    <p:sldId id="287" r:id="rId3"/>
    <p:sldId id="288" r:id="rId4"/>
    <p:sldId id="289" r:id="rId5"/>
    <p:sldId id="290" r:id="rId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8"/>
    <p:restoredTop sz="94630"/>
  </p:normalViewPr>
  <p:slideViewPr>
    <p:cSldViewPr snapToGrid="0" snapToObjects="1">
      <p:cViewPr varScale="1">
        <p:scale>
          <a:sx n="93" d="100"/>
          <a:sy n="93" d="100"/>
        </p:scale>
        <p:origin x="960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60F2B0-247F-2E46-9182-F7AF6491F7EE}" type="datetimeFigureOut">
              <a:rPr lang="nl-NL" smtClean="0"/>
              <a:t>18-3-2024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9040DC-8D93-D248-A30D-A93EAD59A8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5073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3.emf"/><Relationship Id="rId4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0_Titeldia do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Afbeelding 13">
            <a:extLst>
              <a:ext uri="{FF2B5EF4-FFF2-40B4-BE49-F238E27FC236}">
                <a16:creationId xmlns:a16="http://schemas.microsoft.com/office/drawing/2014/main" id="{EC703576-F214-B64A-8766-E5507D307D6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7"/>
            <a:ext cx="9144000" cy="6662057"/>
          </a:xfrm>
          <a:prstGeom prst="rect">
            <a:avLst/>
          </a:prstGeom>
        </p:spPr>
      </p:pic>
      <p:sp>
        <p:nvSpPr>
          <p:cNvPr id="13315" name="Rectangle 3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685800" y="3234433"/>
            <a:ext cx="7543800" cy="735723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66400C"/>
                </a:solidFill>
              </a14:hiddenFill>
            </a:ext>
          </a:extLst>
        </p:spPr>
        <p:txBody>
          <a:bodyPr anchor="b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85800" y="4178143"/>
            <a:ext cx="7543800" cy="382284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>
            <a:spAutoFit/>
          </a:bodyPr>
          <a:lstStyle>
            <a:lvl1pPr marL="0" indent="0">
              <a:defRPr sz="2200"/>
            </a:lvl1pPr>
          </a:lstStyle>
          <a:p>
            <a:pPr lvl="0"/>
            <a:r>
              <a:rPr lang="nl-NL" noProof="0" dirty="0"/>
              <a:t>Klik om de ondertitelstijl van het model te bewerken</a:t>
            </a:r>
            <a:endParaRPr lang="en-GB" noProof="0" dirty="0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050930" y="5194300"/>
            <a:ext cx="320601" cy="40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2000">
              <a:latin typeface="Trebuchet MS" charset="0"/>
            </a:endParaRP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1143000" y="1905000"/>
            <a:ext cx="6477000" cy="40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2000">
              <a:latin typeface="Trebuchet MS" charset="0"/>
            </a:endParaRP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828800" y="5943600"/>
            <a:ext cx="6400800" cy="457200"/>
          </a:xfrm>
          <a:prstGeom prst="rect">
            <a:avLst/>
          </a:prstGeom>
          <a:noFill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buClr>
                <a:schemeClr val="tx2"/>
              </a:buClr>
              <a:defRPr sz="1400" b="0" i="0">
                <a:solidFill>
                  <a:srgbClr val="003741"/>
                </a:solidFill>
                <a:latin typeface="Calibri Normaal" charset="0"/>
              </a:defRPr>
            </a:lvl1pPr>
          </a:lstStyle>
          <a:p>
            <a:endParaRPr lang="en-GB" dirty="0"/>
          </a:p>
        </p:txBody>
      </p:sp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608795"/>
            <a:ext cx="9144000" cy="258835"/>
          </a:xfrm>
          <a:prstGeom prst="rect">
            <a:avLst/>
          </a:prstGeom>
        </p:spPr>
      </p:pic>
      <p:pic>
        <p:nvPicPr>
          <p:cNvPr id="2" name="Afbeelding 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709" y="1320745"/>
            <a:ext cx="9161655" cy="1905624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0E9D1F2A-845F-6340-8366-9F1AA522BD3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84000" y="6606000"/>
            <a:ext cx="2186940" cy="243840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5A0BCB2A-CC13-5A4D-AAB5-56A5606B8D36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6306521" y="99484"/>
            <a:ext cx="2621356" cy="1184165"/>
          </a:xfrm>
          <a:prstGeom prst="rect">
            <a:avLst/>
          </a:prstGeom>
        </p:spPr>
      </p:pic>
    </p:spTree>
  </p:cSld>
  <p:clrMapOvr>
    <a:masterClrMapping/>
  </p:clrMapOvr>
  <p:transition spd="med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di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10">
            <a:extLst>
              <a:ext uri="{FF2B5EF4-FFF2-40B4-BE49-F238E27FC236}">
                <a16:creationId xmlns:a16="http://schemas.microsoft.com/office/drawing/2014/main" id="{F6C2C7C8-61AA-3042-A9EC-73F26924464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7"/>
            <a:ext cx="9144000" cy="6662057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18055"/>
            <a:ext cx="9144000" cy="5344009"/>
          </a:xfrm>
          <a:prstGeom prst="rect">
            <a:avLst/>
          </a:prstGeom>
        </p:spPr>
      </p:pic>
      <p:sp>
        <p:nvSpPr>
          <p:cNvPr id="13315" name="Rectangle 3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685800" y="2819400"/>
            <a:ext cx="7543800" cy="6096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66400C"/>
                </a:solidFill>
              </a14:hiddenFill>
            </a:ext>
          </a:extLst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839065"/>
            <a:ext cx="7543800" cy="382284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>
            <a:spAutoFit/>
          </a:bodyPr>
          <a:lstStyle>
            <a:lvl1pPr marL="0" indent="0">
              <a:defRPr sz="22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/>
              <a:t>Klik om de ondertitelstijl van het model te bewerken</a:t>
            </a:r>
            <a:endParaRPr lang="en-GB" noProof="0" dirty="0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050930" y="5194300"/>
            <a:ext cx="320601" cy="40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2000">
              <a:latin typeface="Trebuchet MS" charset="0"/>
            </a:endParaRP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1143000" y="1905000"/>
            <a:ext cx="6477000" cy="40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2000">
              <a:latin typeface="Trebuchet MS" charset="0"/>
            </a:endParaRP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828800" y="5943600"/>
            <a:ext cx="6400800" cy="457200"/>
          </a:xfrm>
          <a:prstGeom prst="rect">
            <a:avLst/>
          </a:prstGeom>
          <a:noFill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buClr>
                <a:schemeClr val="tx2"/>
              </a:buClr>
              <a:defRPr sz="1400" b="0" i="0">
                <a:solidFill>
                  <a:schemeClr val="bg1"/>
                </a:solidFill>
                <a:latin typeface="Calibri Normaal" charset="0"/>
              </a:defRPr>
            </a:lvl1pPr>
          </a:lstStyle>
          <a:p>
            <a:endParaRPr lang="en-GB" dirty="0"/>
          </a:p>
        </p:txBody>
      </p:sp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6608795"/>
            <a:ext cx="9144000" cy="258835"/>
          </a:xfrm>
          <a:prstGeom prst="rect">
            <a:avLst/>
          </a:prstGeom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9FEE85A3-1082-F24E-BB3F-868C8352FC2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84000" y="6606000"/>
            <a:ext cx="2186940" cy="243840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7BEA00CB-413C-6E4A-9935-60710944E2C0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6306521" y="99484"/>
            <a:ext cx="2621356" cy="1184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65772"/>
      </p:ext>
    </p:extLst>
  </p:cSld>
  <p:clrMapOvr>
    <a:masterClrMapping/>
  </p:clrMapOvr>
  <p:transition spd="med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op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/>
          </p:nvPr>
        </p:nvSpPr>
        <p:spPr>
          <a:xfrm>
            <a:off x="651600" y="1376315"/>
            <a:ext cx="7829550" cy="50400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defRPr/>
            </a:lvl1pPr>
            <a:lvl2pPr marL="252000" indent="-252000">
              <a:spcBef>
                <a:spcPts val="0"/>
              </a:spcBef>
              <a:defRPr/>
            </a:lvl2pPr>
            <a:lvl3pPr marL="504000" indent="-252000">
              <a:spcBef>
                <a:spcPts val="0"/>
              </a:spcBef>
              <a:defRPr/>
            </a:lvl3pPr>
            <a:lvl4pPr indent="-252000"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</p:txBody>
      </p:sp>
    </p:spTree>
    <p:extLst>
      <p:ext uri="{BB962C8B-B14F-4D97-AF65-F5344CB8AC3E}">
        <p14:creationId xmlns:p14="http://schemas.microsoft.com/office/powerpoint/2010/main" val="530149808"/>
      </p:ext>
    </p:extLst>
  </p:cSld>
  <p:clrMapOvr>
    <a:masterClrMapping/>
  </p:clrMapOvr>
  <p:transition spd="med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Kop en veel teks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/>
          </p:nvPr>
        </p:nvSpPr>
        <p:spPr>
          <a:xfrm>
            <a:off x="651600" y="1376315"/>
            <a:ext cx="7829550" cy="5040000"/>
          </a:xfrm>
        </p:spPr>
        <p:txBody>
          <a:bodyPr>
            <a:noAutofit/>
          </a:bodyPr>
          <a:lstStyle>
            <a:lvl1pPr marL="0" indent="0" algn="l">
              <a:lnSpc>
                <a:spcPts val="2600"/>
              </a:lnSpc>
              <a:spcBef>
                <a:spcPts val="0"/>
              </a:spcBef>
              <a:defRPr sz="2000"/>
            </a:lvl1pPr>
            <a:lvl2pPr marL="252000" indent="-252000">
              <a:lnSpc>
                <a:spcPts val="2600"/>
              </a:lnSpc>
              <a:spcBef>
                <a:spcPts val="0"/>
              </a:spcBef>
              <a:defRPr sz="2000"/>
            </a:lvl2pPr>
            <a:lvl3pPr marL="504000" indent="-252000">
              <a:lnSpc>
                <a:spcPts val="2600"/>
              </a:lnSpc>
              <a:spcBef>
                <a:spcPts val="0"/>
              </a:spcBef>
              <a:defRPr sz="2000"/>
            </a:lvl3pPr>
            <a:lvl4pPr indent="-252000">
              <a:lnSpc>
                <a:spcPts val="2600"/>
              </a:lnSpc>
              <a:spcBef>
                <a:spcPts val="0"/>
              </a:spcBef>
              <a:defRPr sz="2000"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</p:txBody>
      </p:sp>
    </p:spTree>
  </p:cSld>
  <p:clrMapOvr>
    <a:masterClrMapping/>
  </p:clrMapOvr>
  <p:transition spd="med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Kop en veel tekst -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2"/>
          </p:nvPr>
        </p:nvSpPr>
        <p:spPr>
          <a:xfrm>
            <a:off x="651601" y="1376315"/>
            <a:ext cx="5802363" cy="4992588"/>
          </a:xfrm>
        </p:spPr>
        <p:txBody>
          <a:bodyPr>
            <a:noAutofit/>
          </a:bodyPr>
          <a:lstStyle>
            <a:lvl1pPr marL="0" indent="0" algn="l">
              <a:lnSpc>
                <a:spcPts val="2600"/>
              </a:lnSpc>
              <a:spcBef>
                <a:spcPts val="0"/>
              </a:spcBef>
              <a:defRPr sz="2000"/>
            </a:lvl1pPr>
            <a:lvl2pPr marL="252000" indent="-252000">
              <a:lnSpc>
                <a:spcPts val="2600"/>
              </a:lnSpc>
              <a:spcBef>
                <a:spcPts val="0"/>
              </a:spcBef>
              <a:defRPr sz="2000"/>
            </a:lvl2pPr>
            <a:lvl3pPr marL="504000" indent="-252000">
              <a:lnSpc>
                <a:spcPts val="2600"/>
              </a:lnSpc>
              <a:spcBef>
                <a:spcPts val="0"/>
              </a:spcBef>
              <a:defRPr sz="2000"/>
            </a:lvl3pPr>
            <a:lvl4pPr indent="-252000">
              <a:lnSpc>
                <a:spcPts val="2600"/>
              </a:lnSpc>
              <a:spcBef>
                <a:spcPts val="0"/>
              </a:spcBef>
              <a:defRPr sz="2000"/>
            </a:lvl4pPr>
            <a:lvl5pPr>
              <a:spcBef>
                <a:spcPts val="0"/>
              </a:spcBef>
              <a:defRPr/>
            </a:lvl5pPr>
          </a:lstStyle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</p:txBody>
      </p:sp>
      <p:sp>
        <p:nvSpPr>
          <p:cNvPr id="8" name="Tijdelijke aanduiding voor inhoud 5"/>
          <p:cNvSpPr>
            <a:spLocks noGrp="1"/>
          </p:cNvSpPr>
          <p:nvPr>
            <p:ph sz="quarter" idx="14" hasCustomPrompt="1"/>
          </p:nvPr>
        </p:nvSpPr>
        <p:spPr>
          <a:xfrm>
            <a:off x="6690256" y="4005239"/>
            <a:ext cx="1802167" cy="740123"/>
          </a:xfrm>
        </p:spPr>
        <p:txBody>
          <a:bodyPr rIns="0"/>
          <a:lstStyle>
            <a:lvl1pPr marL="190800" algn="r" fontAlgn="t">
              <a:lnSpc>
                <a:spcPct val="100000"/>
              </a:lnSpc>
              <a:spcBef>
                <a:spcPts val="0"/>
              </a:spcBef>
              <a:defRPr sz="1600" b="0" baseline="0">
                <a:solidFill>
                  <a:schemeClr val="accent3"/>
                </a:solidFill>
              </a:defRPr>
            </a:lvl1pPr>
            <a:lvl2pPr>
              <a:lnSpc>
                <a:spcPts val="2600"/>
              </a:lnSpc>
              <a:defRPr sz="2000"/>
            </a:lvl2pPr>
            <a:lvl3pPr>
              <a:lnSpc>
                <a:spcPts val="2600"/>
              </a:lnSpc>
              <a:defRPr sz="2000"/>
            </a:lvl3pPr>
            <a:lvl4pPr>
              <a:lnSpc>
                <a:spcPts val="2600"/>
              </a:lnSpc>
              <a:defRPr sz="2000"/>
            </a:lvl4pPr>
            <a:lvl5pPr>
              <a:lnSpc>
                <a:spcPts val="2600"/>
              </a:lnSpc>
              <a:defRPr sz="2000"/>
            </a:lvl5pPr>
          </a:lstStyle>
          <a:p>
            <a:pPr lvl="0"/>
            <a:r>
              <a:rPr lang="nl-NL" dirty="0"/>
              <a:t>Plaats Naam</a:t>
            </a:r>
          </a:p>
        </p:txBody>
      </p:sp>
      <p:sp>
        <p:nvSpPr>
          <p:cNvPr id="5" name="Tijdelijke aanduiding voor afbeelding 4">
            <a:extLst>
              <a:ext uri="{FF2B5EF4-FFF2-40B4-BE49-F238E27FC236}">
                <a16:creationId xmlns:a16="http://schemas.microsoft.com/office/drawing/2014/main" id="{FB63D2F7-FA1E-6A42-AC19-F4A3233B008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689634" y="1376365"/>
            <a:ext cx="1803400" cy="2519363"/>
          </a:xfrm>
        </p:spPr>
        <p:txBody>
          <a:bodyPr/>
          <a:lstStyle/>
          <a:p>
            <a:endParaRPr lang="nl-NL" dirty="0"/>
          </a:p>
        </p:txBody>
      </p:sp>
    </p:spTree>
  </p:cSld>
  <p:clrMapOvr>
    <a:masterClrMapping/>
  </p:clrMapOvr>
  <p:transition spd="med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Kop en grote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2786" y="183115"/>
            <a:ext cx="7829550" cy="343739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52786" y="498576"/>
            <a:ext cx="7828364" cy="368691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0" indent="0">
              <a:defRPr sz="1800"/>
            </a:lvl1pPr>
          </a:lstStyle>
          <a:p>
            <a:pPr lvl="0"/>
            <a:r>
              <a:rPr lang="nl-NL" noProof="0" dirty="0"/>
              <a:t>Klik om de ondertitelstijl van het model te bewerken</a:t>
            </a:r>
            <a:endParaRPr lang="en-GB" noProof="0" dirty="0"/>
          </a:p>
        </p:txBody>
      </p:sp>
      <p:sp>
        <p:nvSpPr>
          <p:cNvPr id="7" name="Tijdelijke aanduiding voor afbeelding 6"/>
          <p:cNvSpPr>
            <a:spLocks noGrp="1"/>
          </p:cNvSpPr>
          <p:nvPr>
            <p:ph type="pic" sz="quarter" idx="14"/>
          </p:nvPr>
        </p:nvSpPr>
        <p:spPr>
          <a:xfrm>
            <a:off x="652786" y="1084263"/>
            <a:ext cx="7828364" cy="5268912"/>
          </a:xfrm>
        </p:spPr>
        <p:txBody>
          <a:bodyPr/>
          <a:lstStyle/>
          <a:p>
            <a:endParaRPr lang="nl-NL" dirty="0"/>
          </a:p>
        </p:txBody>
      </p:sp>
    </p:spTree>
  </p:cSld>
  <p:clrMapOvr>
    <a:masterClrMapping/>
  </p:clrMapOvr>
  <p:transition spd="med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0" y="7"/>
            <a:ext cx="9144000" cy="6662057"/>
          </a:xfrm>
          <a:prstGeom prst="rect">
            <a:avLst/>
          </a:prstGeom>
        </p:spPr>
      </p:pic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1600" y="1455631"/>
            <a:ext cx="7829550" cy="4976009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1E8AC2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5181600" y="-58896"/>
            <a:ext cx="1371600" cy="292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b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r">
              <a:lnSpc>
                <a:spcPct val="115000"/>
              </a:lnSpc>
            </a:pPr>
            <a:endParaRPr lang="nl-NL" sz="1200" b="1">
              <a:solidFill>
                <a:schemeClr val="accent1"/>
              </a:solidFill>
              <a:latin typeface="Amerigo BT" charset="0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2971800" y="1828801"/>
            <a:ext cx="47244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381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defTabSz="762000"/>
            <a:endParaRPr lang="nl-NL" sz="2000" b="1">
              <a:solidFill>
                <a:schemeClr val="bg2"/>
              </a:solidFill>
              <a:latin typeface="Trebuchet MS" charset="0"/>
            </a:endParaRPr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6608795"/>
            <a:ext cx="9144000" cy="258835"/>
          </a:xfrm>
          <a:prstGeom prst="rect">
            <a:avLst/>
          </a:prstGeom>
        </p:spPr>
      </p:pic>
      <p:sp>
        <p:nvSpPr>
          <p:cNvPr id="9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717850" y="6608795"/>
            <a:ext cx="1763305" cy="258835"/>
          </a:xfrm>
          <a:prstGeom prst="rect">
            <a:avLst/>
          </a:prstGeom>
        </p:spPr>
        <p:txBody>
          <a:bodyPr vert="horz" lIns="91440" tIns="28800" rIns="0" bIns="45720" rtlCol="0" anchor="ctr"/>
          <a:lstStyle>
            <a:lvl1pPr algn="r">
              <a:defRPr sz="1200" b="0" i="0">
                <a:solidFill>
                  <a:schemeClr val="bg1"/>
                </a:solidFill>
                <a:latin typeface="Calibri Normaal" charset="0"/>
                <a:ea typeface="Calibri Normaal" charset="0"/>
                <a:cs typeface="Calibri Normaal" charset="0"/>
              </a:defRPr>
            </a:lvl1pPr>
          </a:lstStyle>
          <a:p>
            <a:fld id="{306CB06F-8D94-B64C-AC66-62AFBAF0736E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10" name="Tijdelijke aanduiding voor titel 9"/>
          <p:cNvSpPr>
            <a:spLocks noGrp="1"/>
          </p:cNvSpPr>
          <p:nvPr>
            <p:ph type="title"/>
          </p:nvPr>
        </p:nvSpPr>
        <p:spPr>
          <a:xfrm>
            <a:off x="652786" y="715163"/>
            <a:ext cx="7829550" cy="64839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62A511BE-2025-3940-B24E-486A41731DCB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684000" y="6606000"/>
            <a:ext cx="2186940" cy="243840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7EB7A2FC-F148-784F-BC4E-5D13C2C6B04E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7379312" y="83814"/>
            <a:ext cx="1513098" cy="52376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73" r:id="rId2"/>
    <p:sldLayoutId id="2147483661" r:id="rId3"/>
    <p:sldLayoutId id="2147483667" r:id="rId4"/>
    <p:sldLayoutId id="2147483668" r:id="rId5"/>
    <p:sldLayoutId id="2147483666" r:id="rId6"/>
  </p:sldLayoutIdLst>
  <p:transition spd="med">
    <p:pull dir="d"/>
  </p:transition>
  <p:hf hdr="0" dt="0"/>
  <p:txStyles>
    <p:titleStyle>
      <a:lvl1pPr algn="l" defTabSz="762000" rtl="0" eaLnBrk="1" fontAlgn="base" hangingPunct="1">
        <a:spcBef>
          <a:spcPct val="0"/>
        </a:spcBef>
        <a:spcAft>
          <a:spcPct val="0"/>
        </a:spcAft>
        <a:defRPr sz="3000" b="1" i="0">
          <a:solidFill>
            <a:schemeClr val="accent1"/>
          </a:solidFill>
          <a:latin typeface="Calibri Vet" charset="0"/>
          <a:ea typeface="Calibri Vet" charset="0"/>
          <a:cs typeface="Calibri Vet" charset="0"/>
        </a:defRPr>
      </a:lvl1pPr>
      <a:lvl2pPr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2pPr>
      <a:lvl3pPr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3pPr>
      <a:lvl4pPr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4pPr>
      <a:lvl5pPr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5pPr>
      <a:lvl6pPr marL="457200"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6pPr>
      <a:lvl7pPr marL="914400"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7pPr>
      <a:lvl8pPr marL="1371600"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8pPr>
      <a:lvl9pPr marL="1828800"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9pPr>
    </p:titleStyle>
    <p:bodyStyle>
      <a:lvl1pPr marL="190500" indent="-190500" algn="l" defTabSz="762000" rtl="0" eaLnBrk="1" fontAlgn="base" hangingPunct="1">
        <a:lnSpc>
          <a:spcPts val="3200"/>
        </a:lnSpc>
        <a:spcBef>
          <a:spcPts val="0"/>
        </a:spcBef>
        <a:spcAft>
          <a:spcPct val="0"/>
        </a:spcAft>
        <a:defRPr sz="2400" b="0" i="0">
          <a:solidFill>
            <a:srgbClr val="0E4133"/>
          </a:solidFill>
          <a:latin typeface="Calibri Normaal" charset="0"/>
          <a:ea typeface="+mn-ea"/>
          <a:cs typeface="+mn-cs"/>
        </a:defRPr>
      </a:lvl1pPr>
      <a:lvl2pPr marL="361950" indent="-169863" algn="l" defTabSz="762000" rtl="0" eaLnBrk="1" fontAlgn="base" hangingPunct="1">
        <a:lnSpc>
          <a:spcPts val="3200"/>
        </a:lnSpc>
        <a:spcBef>
          <a:spcPts val="0"/>
        </a:spcBef>
        <a:spcAft>
          <a:spcPct val="0"/>
        </a:spcAft>
        <a:buFont typeface="Times" charset="0"/>
        <a:buChar char="•"/>
        <a:defRPr sz="2400" b="0" i="0">
          <a:solidFill>
            <a:srgbClr val="0E4133"/>
          </a:solidFill>
          <a:latin typeface="Calibri Normaal" charset="0"/>
          <a:ea typeface="+mn-ea"/>
        </a:defRPr>
      </a:lvl2pPr>
      <a:lvl3pPr marL="571500" indent="-207963" algn="l" defTabSz="762000" rtl="0" eaLnBrk="1" fontAlgn="base" hangingPunct="1">
        <a:lnSpc>
          <a:spcPts val="3200"/>
        </a:lnSpc>
        <a:spcBef>
          <a:spcPts val="0"/>
        </a:spcBef>
        <a:spcAft>
          <a:spcPct val="0"/>
        </a:spcAft>
        <a:buFont typeface="Times" charset="0"/>
        <a:buChar char="–"/>
        <a:defRPr sz="2400" b="0" i="0">
          <a:solidFill>
            <a:srgbClr val="0E4133"/>
          </a:solidFill>
          <a:latin typeface="Calibri Normaal" charset="0"/>
          <a:ea typeface="+mn-ea"/>
        </a:defRPr>
      </a:lvl3pPr>
      <a:lvl4pPr marL="755650" indent="-182563" algn="l" defTabSz="762000" rtl="0" eaLnBrk="1" fontAlgn="base" hangingPunct="1">
        <a:lnSpc>
          <a:spcPts val="3200"/>
        </a:lnSpc>
        <a:spcBef>
          <a:spcPts val="0"/>
        </a:spcBef>
        <a:spcAft>
          <a:spcPct val="0"/>
        </a:spcAft>
        <a:buChar char="–"/>
        <a:defRPr sz="2400" b="0" i="0">
          <a:solidFill>
            <a:srgbClr val="0E4133"/>
          </a:solidFill>
          <a:latin typeface="Calibri Normaal" charset="0"/>
          <a:ea typeface="+mn-ea"/>
        </a:defRPr>
      </a:lvl4pPr>
      <a:lvl5pPr marL="2090738" indent="-228600" algn="l" defTabSz="762000" rtl="0" eaLnBrk="1" fontAlgn="base" hangingPunct="1">
        <a:lnSpc>
          <a:spcPts val="3200"/>
        </a:lnSpc>
        <a:spcBef>
          <a:spcPts val="0"/>
        </a:spcBef>
        <a:spcAft>
          <a:spcPct val="0"/>
        </a:spcAft>
        <a:defRPr sz="2400" b="0" i="0">
          <a:solidFill>
            <a:srgbClr val="0E4133"/>
          </a:solidFill>
          <a:latin typeface="Calibri Normaal" charset="0"/>
          <a:ea typeface="+mn-ea"/>
        </a:defRPr>
      </a:lvl5pPr>
      <a:lvl6pPr marL="2547938" indent="-228600" algn="l" defTabSz="762000" rtl="0" eaLnBrk="1" fontAlgn="base" hangingPunct="1">
        <a:lnSpc>
          <a:spcPts val="3200"/>
        </a:lnSpc>
        <a:spcBef>
          <a:spcPct val="20000"/>
        </a:spcBef>
        <a:spcAft>
          <a:spcPct val="0"/>
        </a:spcAft>
        <a:defRPr sz="2400">
          <a:solidFill>
            <a:srgbClr val="0E4133"/>
          </a:solidFill>
          <a:latin typeface="+mn-lt"/>
          <a:ea typeface="+mn-ea"/>
        </a:defRPr>
      </a:lvl6pPr>
      <a:lvl7pPr marL="3005138" indent="-228600" algn="l" defTabSz="762000" rtl="0" eaLnBrk="1" fontAlgn="base" hangingPunct="1">
        <a:lnSpc>
          <a:spcPts val="3200"/>
        </a:lnSpc>
        <a:spcBef>
          <a:spcPct val="20000"/>
        </a:spcBef>
        <a:spcAft>
          <a:spcPct val="0"/>
        </a:spcAft>
        <a:defRPr sz="2400">
          <a:solidFill>
            <a:srgbClr val="0E4133"/>
          </a:solidFill>
          <a:latin typeface="+mn-lt"/>
          <a:ea typeface="+mn-ea"/>
        </a:defRPr>
      </a:lvl7pPr>
      <a:lvl8pPr marL="3462338" indent="-228600" algn="l" defTabSz="762000" rtl="0" eaLnBrk="1" fontAlgn="base" hangingPunct="1">
        <a:lnSpc>
          <a:spcPts val="3200"/>
        </a:lnSpc>
        <a:spcBef>
          <a:spcPct val="20000"/>
        </a:spcBef>
        <a:spcAft>
          <a:spcPct val="0"/>
        </a:spcAft>
        <a:defRPr sz="2400">
          <a:solidFill>
            <a:srgbClr val="0E4133"/>
          </a:solidFill>
          <a:latin typeface="+mn-lt"/>
          <a:ea typeface="+mn-ea"/>
        </a:defRPr>
      </a:lvl8pPr>
      <a:lvl9pPr marL="3919538" indent="-228600" algn="l" defTabSz="762000" rtl="0" eaLnBrk="1" fontAlgn="base" hangingPunct="1">
        <a:lnSpc>
          <a:spcPts val="3200"/>
        </a:lnSpc>
        <a:spcBef>
          <a:spcPct val="20000"/>
        </a:spcBef>
        <a:spcAft>
          <a:spcPct val="0"/>
        </a:spcAft>
        <a:defRPr sz="2400">
          <a:solidFill>
            <a:srgbClr val="0E4133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E62CD8-ACDF-EC4B-A0EB-58C3E00B4229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nl-NL" dirty="0"/>
              <a:t>AAE CPD Guidelines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B85A2A9-B151-F141-98FC-A0CC92C8B1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5800" y="4178142"/>
            <a:ext cx="7543800" cy="382284"/>
          </a:xfrm>
        </p:spPr>
        <p:txBody>
          <a:bodyPr/>
          <a:lstStyle/>
          <a:p>
            <a:r>
              <a:rPr lang="nl-NL" dirty="0"/>
              <a:t>Review process</a:t>
            </a:r>
          </a:p>
        </p:txBody>
      </p:sp>
    </p:spTree>
    <p:extLst>
      <p:ext uri="{BB962C8B-B14F-4D97-AF65-F5344CB8AC3E}">
        <p14:creationId xmlns:p14="http://schemas.microsoft.com/office/powerpoint/2010/main" val="2875679745"/>
      </p:ext>
    </p:extLst>
  </p:cSld>
  <p:clrMapOvr>
    <a:masterClrMapping/>
  </p:clrMapOvr>
  <p:transition spd="med">
    <p:pull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A780AA-B82E-58AA-8FC4-DD063240E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AAE Statutes on CPD Guidelines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0ACAC3B-9013-D552-FA4B-316FC9BF60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2</a:t>
            </a:fld>
            <a:endParaRPr lang="nl-NL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FE5B7B5-C5FC-2FBF-B692-27BEB7C7CE96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Statutes Article 5: Criteria for Full Membership</a:t>
            </a:r>
            <a:br>
              <a:rPr lang="en-US" dirty="0"/>
            </a:br>
            <a:r>
              <a:rPr lang="en-US" dirty="0"/>
              <a:t>(2) They [</a:t>
            </a:r>
            <a:r>
              <a:rPr lang="en-US" i="1" dirty="0"/>
              <a:t>FMAs</a:t>
            </a:r>
            <a:r>
              <a:rPr lang="en-US" dirty="0"/>
              <a:t>] also have to have a Continuous Professional Development (CPD) scheme in place that reflects the requirements of the AAE CPD Guidelines, as may be amended from time to time.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This article 5.2 took effect on January 1, 2024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It is the responsibility of the AAE Professionalism Committee to check compliance.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3687912"/>
      </p:ext>
    </p:extLst>
  </p:cSld>
  <p:clrMapOvr>
    <a:masterClrMapping/>
  </p:clrMapOvr>
  <p:transition spd="med">
    <p:pull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D2699F-61DB-4542-D27F-A3E395689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AAE CPD Guidelines: Chapter 3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213544D-ACE7-8302-5D32-4402282F7E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3</a:t>
            </a:fld>
            <a:endParaRPr lang="nl-NL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2FB8BA2-AA7E-6FA8-4213-291991DED16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b="1" dirty="0"/>
              <a:t>REQUIREMENTS AND GOOD PRACTICES FOR A CPD SCHEME FOR FULL MEMBER ASSOCIATIONS OF THE AAE</a:t>
            </a:r>
          </a:p>
          <a:p>
            <a:r>
              <a:rPr lang="en-US" dirty="0"/>
              <a:t>A CPD scheme to be applied by the FMAs of the AAE has the following components: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Applicability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Conten</a:t>
            </a:r>
            <a:r>
              <a:rPr lang="de-DE" dirty="0"/>
              <a:t>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Documentation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Assessment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Monitoring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r>
              <a:rPr lang="en-US" dirty="0"/>
              <a:t>Section 3 of these CPD guidelines shall be applied and enforced by all FMAs of the AAE starting on the 01.01.2024.</a:t>
            </a:r>
          </a:p>
        </p:txBody>
      </p:sp>
    </p:spTree>
    <p:extLst>
      <p:ext uri="{BB962C8B-B14F-4D97-AF65-F5344CB8AC3E}">
        <p14:creationId xmlns:p14="http://schemas.microsoft.com/office/powerpoint/2010/main" val="2442026504"/>
      </p:ext>
    </p:extLst>
  </p:cSld>
  <p:clrMapOvr>
    <a:masterClrMapping/>
  </p:clrMapOvr>
  <p:transition spd="med">
    <p:pull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62F76B-B061-D1C2-0809-2DD88AECED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786" y="715163"/>
            <a:ext cx="8491214" cy="648392"/>
          </a:xfrm>
        </p:spPr>
        <p:txBody>
          <a:bodyPr>
            <a:normAutofit fontScale="90000"/>
          </a:bodyPr>
          <a:lstStyle/>
          <a:p>
            <a:r>
              <a:rPr lang="de-DE" dirty="0"/>
              <a:t>AAE CPD Guidelines: </a:t>
            </a:r>
            <a:r>
              <a:rPr lang="de-DE" dirty="0" err="1"/>
              <a:t>Principles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Review </a:t>
            </a:r>
            <a:r>
              <a:rPr lang="de-DE" dirty="0" err="1"/>
              <a:t>Process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E8810B7-C77C-D57D-B980-64F935D029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4</a:t>
            </a:fld>
            <a:endParaRPr lang="nl-NL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9C2B454-BAAA-7625-E51D-16A05617F89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61664" y="1272939"/>
            <a:ext cx="7829550" cy="5052760"/>
          </a:xfrm>
        </p:spPr>
        <p:txBody>
          <a:bodyPr/>
          <a:lstStyle/>
          <a:p>
            <a:r>
              <a:rPr lang="en-US" b="1" dirty="0"/>
              <a:t>To create a joint understanding of the review process, the following is proposed: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The first initial audit for all associations is scheduled for 2024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FMAs will have to provide </a:t>
            </a:r>
            <a:r>
              <a:rPr lang="en-US" sz="2200" dirty="0" err="1"/>
              <a:t>standardised</a:t>
            </a:r>
            <a:r>
              <a:rPr lang="en-US" sz="2200" dirty="0"/>
              <a:t> information for the compliance check; the AAE Professionalism Committee will develop a spreadsheet to be used by member associations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Information on the CPD scheme considering all five areas (see slide 3) needs to be provided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The Professionalism Committee decides whether an association is compliant and will give recommendations if needed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The Professionalism Committee will report the outcome of the review to the AAE Board</a:t>
            </a:r>
            <a:endParaRPr lang="de-DE" sz="2200" dirty="0"/>
          </a:p>
        </p:txBody>
      </p:sp>
    </p:spTree>
    <p:extLst>
      <p:ext uri="{BB962C8B-B14F-4D97-AF65-F5344CB8AC3E}">
        <p14:creationId xmlns:p14="http://schemas.microsoft.com/office/powerpoint/2010/main" val="3894309823"/>
      </p:ext>
    </p:extLst>
  </p:cSld>
  <p:clrMapOvr>
    <a:masterClrMapping/>
  </p:clrMapOvr>
  <p:transition spd="med">
    <p:pull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D7BFB4-BB30-DD29-C98F-CBEA61883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Proposed</a:t>
            </a:r>
            <a:r>
              <a:rPr lang="de-DE" dirty="0"/>
              <a:t> Timeline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B877507-4AC1-A715-9BFF-9DF522C274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5</a:t>
            </a:fld>
            <a:endParaRPr lang="nl-NL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EAC4723-5C87-6C76-9017-85C547339FDE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The review will </a:t>
            </a:r>
            <a:r>
              <a:rPr lang="de-DE" dirty="0" err="1"/>
              <a:t>start</a:t>
            </a:r>
            <a:r>
              <a:rPr lang="de-DE" dirty="0"/>
              <a:t> after </a:t>
            </a:r>
            <a:r>
              <a:rPr lang="de-DE" dirty="0" err="1"/>
              <a:t>the</a:t>
            </a:r>
            <a:r>
              <a:rPr lang="de-DE" dirty="0"/>
              <a:t> Spring Meetings 2024 in Vilnius; a </a:t>
            </a:r>
            <a:r>
              <a:rPr lang="de-DE" dirty="0" err="1"/>
              <a:t>spreadsheet</a:t>
            </a:r>
            <a:r>
              <a:rPr lang="de-DE" dirty="0"/>
              <a:t>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sent</a:t>
            </a:r>
            <a:r>
              <a:rPr lang="de-DE" dirty="0"/>
              <a:t> out </a:t>
            </a:r>
            <a:r>
              <a:rPr lang="de-DE" dirty="0" err="1"/>
              <a:t>to</a:t>
            </a:r>
            <a:r>
              <a:rPr lang="de-DE" dirty="0"/>
              <a:t> all FMAs.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FMAs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asked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provide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necessary</a:t>
            </a:r>
            <a:r>
              <a:rPr lang="de-DE" dirty="0"/>
              <a:t>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summer</a:t>
            </a:r>
            <a:r>
              <a:rPr lang="de-DE" dirty="0"/>
              <a:t>, in time </a:t>
            </a:r>
            <a:r>
              <a:rPr lang="de-DE" dirty="0" err="1"/>
              <a:t>before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Annual Meeting 2024 in Budapest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During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Professionalism Committe Meeting in Budapest a </a:t>
            </a:r>
            <a:r>
              <a:rPr lang="de-DE" dirty="0" err="1"/>
              <a:t>brief</a:t>
            </a:r>
            <a:r>
              <a:rPr lang="de-DE" dirty="0"/>
              <a:t> </a:t>
            </a:r>
            <a:r>
              <a:rPr lang="de-DE" dirty="0" err="1"/>
              <a:t>report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status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review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given</a:t>
            </a:r>
            <a:r>
              <a:rPr lang="de-DE" dirty="0"/>
              <a:t>;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possibility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clarifying</a:t>
            </a:r>
            <a:r>
              <a:rPr lang="de-DE" dirty="0"/>
              <a:t> open </a:t>
            </a:r>
            <a:r>
              <a:rPr lang="de-DE" dirty="0" err="1"/>
              <a:t>issues</a:t>
            </a:r>
            <a:r>
              <a:rPr lang="de-DE" dirty="0"/>
              <a:t> / </a:t>
            </a:r>
            <a:r>
              <a:rPr lang="de-DE" dirty="0" err="1"/>
              <a:t>questions</a:t>
            </a:r>
            <a:r>
              <a:rPr lang="de-DE" dirty="0"/>
              <a:t>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needed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The final </a:t>
            </a:r>
            <a:r>
              <a:rPr lang="de-DE" dirty="0" err="1"/>
              <a:t>deadline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submitting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necessary</a:t>
            </a:r>
            <a:r>
              <a:rPr lang="de-DE" dirty="0"/>
              <a:t> </a:t>
            </a:r>
            <a:r>
              <a:rPr lang="de-DE" dirty="0" err="1"/>
              <a:t>information</a:t>
            </a:r>
            <a:r>
              <a:rPr lang="de-DE" dirty="0"/>
              <a:t>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December</a:t>
            </a:r>
            <a:r>
              <a:rPr lang="de-DE" dirty="0"/>
              <a:t> 31, 2024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allow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final </a:t>
            </a:r>
            <a:r>
              <a:rPr lang="de-DE" dirty="0" err="1"/>
              <a:t>reminders</a:t>
            </a:r>
            <a:r>
              <a:rPr lang="de-DE" dirty="0"/>
              <a:t> and </a:t>
            </a:r>
            <a:r>
              <a:rPr lang="de-DE" dirty="0" err="1"/>
              <a:t>preparation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comprehensive</a:t>
            </a:r>
            <a:r>
              <a:rPr lang="de-DE" dirty="0"/>
              <a:t> </a:t>
            </a:r>
            <a:r>
              <a:rPr lang="de-DE" dirty="0" err="1"/>
              <a:t>report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Spring </a:t>
            </a:r>
            <a:r>
              <a:rPr lang="de-DE"/>
              <a:t>Meetings 2025 in Edinburgh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19736578"/>
      </p:ext>
    </p:extLst>
  </p:cSld>
  <p:clrMapOvr>
    <a:masterClrMapping/>
  </p:clrMapOvr>
  <p:transition spd="med">
    <p:pull dir="d"/>
  </p:transition>
</p:sld>
</file>

<file path=ppt/theme/theme1.xml><?xml version="1.0" encoding="utf-8"?>
<a:theme xmlns:a="http://schemas.openxmlformats.org/drawingml/2006/main" name="Diamodel AAE">
  <a:themeElements>
    <a:clrScheme name="Aangepast 12">
      <a:dk1>
        <a:srgbClr val="0B3D53"/>
      </a:dk1>
      <a:lt1>
        <a:srgbClr val="FFFFFF"/>
      </a:lt1>
      <a:dk2>
        <a:srgbClr val="C8BE9F"/>
      </a:dk2>
      <a:lt2>
        <a:srgbClr val="ECE8DC"/>
      </a:lt2>
      <a:accent1>
        <a:srgbClr val="007BBA"/>
      </a:accent1>
      <a:accent2>
        <a:srgbClr val="842A2B"/>
      </a:accent2>
      <a:accent3>
        <a:srgbClr val="CFB312"/>
      </a:accent3>
      <a:accent4>
        <a:srgbClr val="055849"/>
      </a:accent4>
      <a:accent5>
        <a:srgbClr val="006C92"/>
      </a:accent5>
      <a:accent6>
        <a:srgbClr val="A02B7C"/>
      </a:accent6>
      <a:hlink>
        <a:srgbClr val="007BBA"/>
      </a:hlink>
      <a:folHlink>
        <a:srgbClr val="007BBA"/>
      </a:folHlink>
    </a:clrScheme>
    <a:fontScheme name="HN-pp-template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ＭＳ Ｐゴシック" charset="0"/>
          </a:defRPr>
        </a:defPPr>
      </a:lstStyle>
    </a:lnDef>
  </a:objectDefaults>
  <a:extraClrSchemeLst>
    <a:extraClrScheme>
      <a:clrScheme name="HN-pp-template 1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N-pp-template 2">
        <a:dk1>
          <a:srgbClr val="0E4133"/>
        </a:dk1>
        <a:lt1>
          <a:srgbClr val="FFFFFF"/>
        </a:lt1>
        <a:dk2>
          <a:srgbClr val="93B82B"/>
        </a:dk2>
        <a:lt2>
          <a:srgbClr val="9F9F9F"/>
        </a:lt2>
        <a:accent1>
          <a:srgbClr val="E4E4E4"/>
        </a:accent1>
        <a:accent2>
          <a:srgbClr val="B6CB90"/>
        </a:accent2>
        <a:accent3>
          <a:srgbClr val="FFFFFF"/>
        </a:accent3>
        <a:accent4>
          <a:srgbClr val="0A362A"/>
        </a:accent4>
        <a:accent5>
          <a:srgbClr val="EFEFEF"/>
        </a:accent5>
        <a:accent6>
          <a:srgbClr val="A5B882"/>
        </a:accent6>
        <a:hlink>
          <a:srgbClr val="93B82B"/>
        </a:hlink>
        <a:folHlink>
          <a:srgbClr val="A4632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N-pp-template 3">
        <a:dk1>
          <a:srgbClr val="0E4133"/>
        </a:dk1>
        <a:lt1>
          <a:srgbClr val="FFFFFF"/>
        </a:lt1>
        <a:dk2>
          <a:srgbClr val="D06000"/>
        </a:dk2>
        <a:lt2>
          <a:srgbClr val="9F9F9F"/>
        </a:lt2>
        <a:accent1>
          <a:srgbClr val="E4E4E4"/>
        </a:accent1>
        <a:accent2>
          <a:srgbClr val="B6CB90"/>
        </a:accent2>
        <a:accent3>
          <a:srgbClr val="FFFFFF"/>
        </a:accent3>
        <a:accent4>
          <a:srgbClr val="0A362A"/>
        </a:accent4>
        <a:accent5>
          <a:srgbClr val="EFEFEF"/>
        </a:accent5>
        <a:accent6>
          <a:srgbClr val="A5B882"/>
        </a:accent6>
        <a:hlink>
          <a:srgbClr val="93B82B"/>
        </a:hlink>
        <a:folHlink>
          <a:srgbClr val="A463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Standaardthema</Template>
  <TotalTime>0</TotalTime>
  <Words>369</Words>
  <Application>Microsoft Office PowerPoint</Application>
  <PresentationFormat>Bildschirmpräsentation (4:3)</PresentationFormat>
  <Paragraphs>34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4" baseType="lpstr">
      <vt:lpstr>Amerigo BT</vt:lpstr>
      <vt:lpstr>Arial</vt:lpstr>
      <vt:lpstr>Calibri</vt:lpstr>
      <vt:lpstr>Calibri Normaal</vt:lpstr>
      <vt:lpstr>Calibri Vet</vt:lpstr>
      <vt:lpstr>Times</vt:lpstr>
      <vt:lpstr>Trebuchet MS</vt:lpstr>
      <vt:lpstr>Verdana</vt:lpstr>
      <vt:lpstr>Diamodel AAE</vt:lpstr>
      <vt:lpstr>AAE CPD Guidelines</vt:lpstr>
      <vt:lpstr>AAE Statutes on CPD Guidelines</vt:lpstr>
      <vt:lpstr>AAE CPD Guidelines: Chapter 3</vt:lpstr>
      <vt:lpstr>AAE CPD Guidelines: Principles for the Review Process</vt:lpstr>
      <vt:lpstr>Proposed Timeline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AAE</dc:creator>
  <cp:lastModifiedBy>Birgit Kaiser</cp:lastModifiedBy>
  <cp:revision>108</cp:revision>
  <dcterms:created xsi:type="dcterms:W3CDTF">2017-04-07T11:37:20Z</dcterms:created>
  <dcterms:modified xsi:type="dcterms:W3CDTF">2024-03-18T08:16:30Z</dcterms:modified>
</cp:coreProperties>
</file>