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Override1.xml" ContentType="application/vnd.openxmlformats-officedocument.themeOverr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2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Override3.xml" ContentType="application/vnd.openxmlformats-officedocument.themeOverr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Override4.xml" ContentType="application/vnd.openxmlformats-officedocument.themeOverr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heme/themeOverride5.xml" ContentType="application/vnd.openxmlformats-officedocument.themeOverr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heme/themeOverride6.xml" ContentType="application/vnd.openxmlformats-officedocument.themeOverr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heme/themeOverride7.xml" ContentType="application/vnd.openxmlformats-officedocument.themeOverr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Override8.xml" ContentType="application/vnd.openxmlformats-officedocument.themeOverr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Override9.xml" ContentType="application/vnd.openxmlformats-officedocument.themeOverr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Override10.xml" ContentType="application/vnd.openxmlformats-officedocument.themeOverr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heme/themeOverride11.xml" ContentType="application/vnd.openxmlformats-officedocument.themeOverr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heme/themeOverride12.xml" ContentType="application/vnd.openxmlformats-officedocument.themeOverr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heme/themeOverride13.xml" ContentType="application/vnd.openxmlformats-officedocument.themeOverr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heme/themeOverride14.xml" ContentType="application/vnd.openxmlformats-officedocument.themeOverr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heme/themeOverride15.xml" ContentType="application/vnd.openxmlformats-officedocument.themeOverr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heme/themeOverride16.xml" ContentType="application/vnd.openxmlformats-officedocument.themeOverr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heme/themeOverride17.xml" ContentType="application/vnd.openxmlformats-officedocument.themeOverr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heme/themeOverride18.xml" ContentType="application/vnd.openxmlformats-officedocument.themeOverr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Override19.xml" ContentType="application/vnd.openxmlformats-officedocument.themeOverr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heme/themeOverride20.xml" ContentType="application/vnd.openxmlformats-officedocument.themeOverr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heme/themeOverride21.xml" ContentType="application/vnd.openxmlformats-officedocument.themeOverr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heme/themeOverride22.xml" ContentType="application/vnd.openxmlformats-officedocument.themeOverr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heme/themeOverride23.xml" ContentType="application/vnd.openxmlformats-officedocument.themeOverr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heme/themeOverride24.xml" ContentType="application/vnd.openxmlformats-officedocument.themeOverr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heme/themeOverride25.xml" ContentType="application/vnd.openxmlformats-officedocument.themeOverr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heme/themeOverride26.xml" ContentType="application/vnd.openxmlformats-officedocument.themeOverr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heme/themeOverride27.xml" ContentType="application/vnd.openxmlformats-officedocument.themeOverride+xml"/>
  <Override PartName="/ppt/tags/tag80.xml" ContentType="application/vnd.openxmlformats-officedocument.presentationml.tags+xml"/>
  <Override PartName="/ppt/theme/themeOverride28.xml" ContentType="application/vnd.openxmlformats-officedocument.themeOverride+xml"/>
  <Override PartName="/ppt/tags/tag81.xml" ContentType="application/vnd.openxmlformats-officedocument.presentationml.tags+xml"/>
  <Override PartName="/ppt/theme/themeOverride29.xml" ContentType="application/vnd.openxmlformats-officedocument.themeOverr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heme/themeOverride30.xml" ContentType="application/vnd.openxmlformats-officedocument.themeOverr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heme/themeOverride31.xml" ContentType="application/vnd.openxmlformats-officedocument.themeOverr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heme/themeOverride32.xml" ContentType="application/vnd.openxmlformats-officedocument.themeOverr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heme/themeOverride33.xml" ContentType="application/vnd.openxmlformats-officedocument.themeOverr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heme/themeOverride34.xml" ContentType="application/vnd.openxmlformats-officedocument.themeOverr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heme/themeOverride35.xml" ContentType="application/vnd.openxmlformats-officedocument.themeOverr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heme/themeOverride36.xml" ContentType="application/vnd.openxmlformats-officedocument.themeOverride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heme/themeOverride37.xml" ContentType="application/vnd.openxmlformats-officedocument.themeOverr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heme/themeOverride38.xml" ContentType="application/vnd.openxmlformats-officedocument.themeOverr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heme/themeOverride39.xml" ContentType="application/vnd.openxmlformats-officedocument.themeOverr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heme/themeOverride40.xml" ContentType="application/vnd.openxmlformats-officedocument.themeOverr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heme/themeOverride41.xml" ContentType="application/vnd.openxmlformats-officedocument.themeOverr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heme/themeOverride42.xml" ContentType="application/vnd.openxmlformats-officedocument.themeOverr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heme/themeOverride43.xml" ContentType="application/vnd.openxmlformats-officedocument.themeOverrid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heme/themeOverride44.xml" ContentType="application/vnd.openxmlformats-officedocument.themeOverr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heme/themeOverride45.xml" ContentType="application/vnd.openxmlformats-officedocument.themeOverr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heme/themeOverride46.xml" ContentType="application/vnd.openxmlformats-officedocument.themeOverr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heme/themeOverride47.xml" ContentType="application/vnd.openxmlformats-officedocument.themeOverr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heme/themeOverride48.xml" ContentType="application/vnd.openxmlformats-officedocument.themeOverr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heme/themeOverride49.xml" ContentType="application/vnd.openxmlformats-officedocument.themeOverride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heme/themeOverride50.xml" ContentType="application/vnd.openxmlformats-officedocument.themeOverr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heme/themeOverride51.xml" ContentType="application/vnd.openxmlformats-officedocument.themeOverr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heme/themeOverride52.xml" ContentType="application/vnd.openxmlformats-officedocument.themeOverr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heme/themeOverride53.xml" ContentType="application/vnd.openxmlformats-officedocument.themeOverr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heme/themeOverride54.xml" ContentType="application/vnd.openxmlformats-officedocument.themeOverr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heme/themeOverride55.xml" ContentType="application/vnd.openxmlformats-officedocument.themeOverride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heme/themeOverride56.xml" ContentType="application/vnd.openxmlformats-officedocument.themeOverr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heme/themeOverride57.xml" ContentType="application/vnd.openxmlformats-officedocument.themeOverr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heme/themeOverride58.xml" ContentType="application/vnd.openxmlformats-officedocument.themeOverride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heme/themeOverride59.xml" ContentType="application/vnd.openxmlformats-officedocument.themeOverr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heme/themeOverride60.xml" ContentType="application/vnd.openxmlformats-officedocument.themeOverride+xml"/>
  <Override PartName="/ppt/tags/tag155.xml" ContentType="application/vnd.openxmlformats-officedocument.presentationml.tags+xml"/>
  <Override PartName="/ppt/theme/themeOverride61.xml" ContentType="application/vnd.openxmlformats-officedocument.themeOverride+xml"/>
  <Override PartName="/ppt/tags/tag156.xml" ContentType="application/vnd.openxmlformats-officedocument.presentationml.tags+xml"/>
  <Override PartName="/ppt/theme/themeOverride62.xml" ContentType="application/vnd.openxmlformats-officedocument.themeOverride+xml"/>
  <Override PartName="/ppt/tags/tag157.xml" ContentType="application/vnd.openxmlformats-officedocument.presentationml.tags+xml"/>
  <Override PartName="/ppt/theme/themeOverride63.xml" ContentType="application/vnd.openxmlformats-officedocument.themeOverride+xml"/>
  <Override PartName="/ppt/tags/tag158.xml" ContentType="application/vnd.openxmlformats-officedocument.presentationml.tags+xml"/>
  <Override PartName="/ppt/theme/themeOverride64.xml" ContentType="application/vnd.openxmlformats-officedocument.themeOverr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465" r:id="rId5"/>
  </p:sldIdLst>
  <p:sldSz cx="12192000" cy="6858000"/>
  <p:notesSz cx="6858000" cy="9144000"/>
  <p:embeddedFontLst>
    <p:embeddedFont>
      <p:font typeface="SwissReSans" panose="020B0604020202020204" pitchFamily="34" charset="0"/>
      <p:regular r:id="rId8"/>
      <p:bold r:id="rId9"/>
      <p:italic r:id="rId10"/>
      <p:boldItalic r:id="rId11"/>
    </p:embeddedFont>
    <p:embeddedFont>
      <p:font typeface="SwissReSans Light" panose="020B0504020202020204" pitchFamily="34" charset="0"/>
      <p:regular r:id="rId12"/>
      <p:bold r:id="rId13"/>
      <p:italic r:id="rId14"/>
      <p:boldItalic r:id="rId15"/>
    </p:embeddedFont>
  </p:embeddedFontLst>
  <p:custDataLst>
    <p:tags r:id="rId16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FFFF"/>
    <a:srgbClr val="E00000"/>
    <a:srgbClr val="DAE7E2"/>
    <a:srgbClr val="C8C8C8"/>
    <a:srgbClr val="AFB4B9"/>
    <a:srgbClr val="EFF0F1"/>
    <a:srgbClr val="3C4150"/>
    <a:srgbClr val="91C8FF"/>
    <a:srgbClr val="99DDF3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F870FC3-41F4-4639-9F92-194A608F593C}">
  <a:tblStyle styleId="{4F870FC3-41F4-4639-9F92-194A608F593C}" styleName="Swiss Re - Table 1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1">
              <a:tint val="36000"/>
            </a:schemeClr>
          </a:solidFill>
        </a:fill>
      </a:tcStyle>
    </a:band2H>
    <a:band1V>
      <a:tcStyle>
        <a:tcBdr/>
        <a:fill>
          <a:solidFill>
            <a:schemeClr val="accent1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E6E6707-7832-46BE-A3A0-E36881F78559}" styleName="Swiss Re - Table 2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5">
              <a:tint val="36000"/>
            </a:schemeClr>
          </a:solidFill>
        </a:fill>
      </a:tcStyle>
    </a:band2H>
    <a:band1V>
      <a:tcStyle>
        <a:tcBdr/>
        <a:fill>
          <a:solidFill>
            <a:schemeClr val="accent5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BE75E58-984F-4F72-8EDD-5C9A88DD35F0}" styleName="Swiss Re - Table 3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2H>
      <a:tcStyle>
        <a:tcBdr/>
        <a:fill>
          <a:solidFill>
            <a:schemeClr val="accent3">
              <a:tint val="36000"/>
            </a:schemeClr>
          </a:solidFill>
        </a:fill>
      </a:tcStyle>
    </a:band2H>
    <a:band1V>
      <a:tcStyle>
        <a:tcBdr/>
        <a:fill>
          <a:solidFill>
            <a:schemeClr val="accent3">
              <a:tint val="36000"/>
            </a:schemeClr>
          </a:solidFill>
        </a:fill>
      </a:tcStyle>
    </a:band1V>
    <a:firstRow>
      <a:tcTxStyle b="on">
        <a:fontRef idx="minor">
          <a:scrgbClr r="255" g="255" b="255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0DF0198-80C8-49AA-8D90-CB580F7814A3}" styleName="Swiss Re - Table 4">
    <a:wholeTbl>
      <a:tcTxStyle>
        <a:fontRef idx="minor">
          <a:scrgbClr r="40" g="62" b="54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879B2AA-A785-4C12-A31E-098CB692474E}" styleName="Swiss Re - Table 5">
    <a:wholeTbl>
      <a:tcTxStyle>
        <a:fontRef idx="minor">
          <a:scrgbClr r="40" g="62" b="54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45" autoAdjust="0"/>
  </p:normalViewPr>
  <p:slideViewPr>
    <p:cSldViewPr showGuides="1">
      <p:cViewPr varScale="1">
        <p:scale>
          <a:sx n="75" d="100"/>
          <a:sy n="75" d="100"/>
        </p:scale>
        <p:origin x="90" y="8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96" d="100"/>
          <a:sy n="96" d="100"/>
        </p:scale>
        <p:origin x="355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wissReSans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7C786-A259-4FDD-A4C0-BD83D19C2427}" type="datetimeFigureOut">
              <a:rPr lang="en-GB" smtClean="0">
                <a:latin typeface="SwissReSans" pitchFamily="34" charset="0"/>
              </a:rPr>
              <a:pPr/>
              <a:t>14/10/2025</a:t>
            </a:fld>
            <a:endParaRPr lang="en-GB" dirty="0">
              <a:latin typeface="SwissReSan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wissReSans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DD15C-2E90-415F-B376-5831ACCDAAD0}" type="slidenum">
              <a:rPr lang="en-GB" smtClean="0">
                <a:latin typeface="SwissReSans" pitchFamily="34" charset="0"/>
              </a:rPr>
              <a:pPr/>
              <a:t>‹#›</a:t>
            </a:fld>
            <a:endParaRPr lang="en-GB" dirty="0">
              <a:latin typeface="SwissRe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96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wissReSans" pitchFamily="34" charset="0"/>
              </a:defRPr>
            </a:lvl1pPr>
          </a:lstStyle>
          <a:p>
            <a:fld id="{3A1CEC75-F9BB-42F0-8E1C-193797F4D4D6}" type="datetimeFigureOut">
              <a:rPr lang="de-DE" smtClean="0"/>
              <a:pPr/>
              <a:t>14.10.2025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wissReSans" pitchFamily="34" charset="0"/>
              </a:defRPr>
            </a:lvl1pPr>
          </a:lstStyle>
          <a:p>
            <a:fld id="{CF8ED666-4372-485F-9851-ED435EF4ACC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760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1pPr>
    <a:lvl2pPr marL="34925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2pPr>
    <a:lvl3pPr marL="71755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3pPr>
    <a:lvl4pPr marL="106680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4pPr>
    <a:lvl5pPr marL="1435100" indent="0" algn="l" defTabSz="914400" rtl="0" eaLnBrk="1" latinLnBrk="0" hangingPunct="1">
      <a:defRPr sz="1200" kern="1200">
        <a:solidFill>
          <a:schemeClr val="tx1"/>
        </a:solidFill>
        <a:latin typeface="SwissReSan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2.emf"/><Relationship Id="rId2" Type="http://schemas.openxmlformats.org/officeDocument/2006/relationships/tags" Target="../tags/tag30.xml"/><Relationship Id="rId1" Type="http://schemas.openxmlformats.org/officeDocument/2006/relationships/themeOverride" Target="../theme/themeOverride1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3.xml"/><Relationship Id="rId4" Type="http://schemas.openxmlformats.org/officeDocument/2006/relationships/tags" Target="../tags/tag3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2.emf"/><Relationship Id="rId2" Type="http://schemas.openxmlformats.org/officeDocument/2006/relationships/tags" Target="../tags/tag34.xml"/><Relationship Id="rId1" Type="http://schemas.openxmlformats.org/officeDocument/2006/relationships/themeOverride" Target="../theme/themeOverride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7.xml"/><Relationship Id="rId4" Type="http://schemas.openxmlformats.org/officeDocument/2006/relationships/tags" Target="../tags/tag36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image" Target="../media/image2.emf"/><Relationship Id="rId2" Type="http://schemas.openxmlformats.org/officeDocument/2006/relationships/tags" Target="../tags/tag38.xml"/><Relationship Id="rId1" Type="http://schemas.openxmlformats.org/officeDocument/2006/relationships/themeOverride" Target="../theme/themeOverride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1.xml"/><Relationship Id="rId4" Type="http://schemas.openxmlformats.org/officeDocument/2006/relationships/tags" Target="../tags/tag40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4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2.xml"/><Relationship Id="rId1" Type="http://schemas.openxmlformats.org/officeDocument/2006/relationships/themeOverride" Target="../theme/themeOverride13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4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7.xml"/><Relationship Id="rId1" Type="http://schemas.openxmlformats.org/officeDocument/2006/relationships/themeOverride" Target="../theme/themeOverride14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7" Type="http://schemas.openxmlformats.org/officeDocument/2006/relationships/image" Target="../media/image2.emf"/><Relationship Id="rId2" Type="http://schemas.openxmlformats.org/officeDocument/2006/relationships/tags" Target="../tags/tag52.xml"/><Relationship Id="rId1" Type="http://schemas.openxmlformats.org/officeDocument/2006/relationships/themeOverride" Target="../theme/themeOverride1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5.xml"/><Relationship Id="rId4" Type="http://schemas.openxmlformats.org/officeDocument/2006/relationships/tags" Target="../tags/tag5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image" Target="../media/image2.emf"/><Relationship Id="rId2" Type="http://schemas.openxmlformats.org/officeDocument/2006/relationships/tags" Target="../tags/tag56.xml"/><Relationship Id="rId1" Type="http://schemas.openxmlformats.org/officeDocument/2006/relationships/themeOverride" Target="../theme/themeOverride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hemeOverride" Target="../theme/themeOverride17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hemeOverride" Target="../theme/themeOverride19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hemeOverride" Target="../theme/themeOverride20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hemeOverride" Target="../theme/themeOverride21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hemeOverride" Target="../theme/themeOverride22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hemeOverride" Target="../theme/themeOverride23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hemeOverride" Target="../theme/themeOverride24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hemeOverride" Target="../theme/themeOverride25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hemeOverride" Target="../theme/themeOverride26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0.xml"/><Relationship Id="rId1" Type="http://schemas.openxmlformats.org/officeDocument/2006/relationships/themeOverride" Target="../theme/themeOverride27.xml"/><Relationship Id="rId4" Type="http://schemas.openxmlformats.org/officeDocument/2006/relationships/image" Target="../media/image2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1.xml"/><Relationship Id="rId1" Type="http://schemas.openxmlformats.org/officeDocument/2006/relationships/themeOverride" Target="../theme/themeOverride28.xml"/><Relationship Id="rId4" Type="http://schemas.openxmlformats.org/officeDocument/2006/relationships/image" Target="../media/image2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hemeOverride" Target="../theme/themeOverride29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hemeOverride" Target="../theme/themeOverride30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hemeOverride" Target="../theme/themeOverride31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hemeOverride" Target="../theme/themeOverride32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themeOverride" Target="../theme/themeOverride33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hemeOverride" Target="../theme/themeOverride34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hemeOverride" Target="../theme/themeOverride35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7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hemeOverride" Target="../theme/themeOverride36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0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hemeOverride" Target="../theme/themeOverride37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hemeOverride" Target="../theme/themeOverride38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hemeOverride" Target="../theme/themeOverride39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themeOverride" Target="../theme/themeOverride40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7" Type="http://schemas.openxmlformats.org/officeDocument/2006/relationships/image" Target="../media/image2.emf"/><Relationship Id="rId2" Type="http://schemas.openxmlformats.org/officeDocument/2006/relationships/tags" Target="../tags/tag111.xml"/><Relationship Id="rId1" Type="http://schemas.openxmlformats.org/officeDocument/2006/relationships/themeOverride" Target="../theme/themeOverride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4.xml"/><Relationship Id="rId4" Type="http://schemas.openxmlformats.org/officeDocument/2006/relationships/tags" Target="../tags/tag11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hemeOverride" Target="../theme/themeOverride42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themeOverride" Target="../theme/themeOverride43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hemeOverride" Target="../theme/themeOverride44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hemeOverride" Target="../theme/themeOverride45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124.xml"/><Relationship Id="rId2" Type="http://schemas.openxmlformats.org/officeDocument/2006/relationships/tags" Target="../tags/tag123.xml"/><Relationship Id="rId1" Type="http://schemas.openxmlformats.org/officeDocument/2006/relationships/themeOverride" Target="../theme/themeOverride46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hemeOverride" Target="../theme/themeOverride47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themeOverride" Target="../theme/themeOverride48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themeOverride" Target="../theme/themeOverride49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hemeOverride" Target="../theme/themeOverride50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themeOverride" Target="../theme/themeOverride51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themeOverride" Target="../theme/themeOverride52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hemeOverride" Target="../theme/themeOverride53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themeOverride" Target="../theme/themeOverride54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hemeOverride" Target="../theme/themeOverride55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themeOverride" Target="../theme/themeOverride56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7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" Type="http://schemas.openxmlformats.org/officeDocument/2006/relationships/themeOverride" Target="../theme/themeOverride57.xml"/><Relationship Id="rId6" Type="http://schemas.openxmlformats.org/officeDocument/2006/relationships/image" Target="../media/image2.emf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50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" Type="http://schemas.openxmlformats.org/officeDocument/2006/relationships/themeOverride" Target="../theme/themeOverride58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themeOverride" Target="../theme/themeOverride59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5.xml"/><Relationship Id="rId1" Type="http://schemas.openxmlformats.org/officeDocument/2006/relationships/themeOverride" Target="../theme/themeOverride60.xml"/><Relationship Id="rId4" Type="http://schemas.openxmlformats.org/officeDocument/2006/relationships/image" Target="../media/image2.em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6.xml"/><Relationship Id="rId1" Type="http://schemas.openxmlformats.org/officeDocument/2006/relationships/themeOverride" Target="../theme/themeOverride61.xml"/><Relationship Id="rId4" Type="http://schemas.openxmlformats.org/officeDocument/2006/relationships/image" Target="../media/image2.emf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7.xml"/><Relationship Id="rId1" Type="http://schemas.openxmlformats.org/officeDocument/2006/relationships/themeOverride" Target="../theme/themeOverride62.xml"/><Relationship Id="rId4" Type="http://schemas.openxmlformats.org/officeDocument/2006/relationships/image" Target="../media/image2.emf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8.xml"/><Relationship Id="rId1" Type="http://schemas.openxmlformats.org/officeDocument/2006/relationships/themeOverride" Target="../theme/themeOverride63.xml"/><Relationship Id="rId4" Type="http://schemas.openxmlformats.org/officeDocument/2006/relationships/image" Target="../media/image1.emf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themeOverride" Target="../theme/themeOverride64.xml"/><Relationship Id="rId5" Type="http://schemas.openxmlformats.org/officeDocument/2006/relationships/image" Target="../media/image1.emf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2.emf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2.emf"/><Relationship Id="rId2" Type="http://schemas.openxmlformats.org/officeDocument/2006/relationships/tags" Target="../tags/tag22.xml"/><Relationship Id="rId1" Type="http://schemas.openxmlformats.org/officeDocument/2006/relationships/themeOverride" Target="../theme/themeOverride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2.emf"/><Relationship Id="rId2" Type="http://schemas.openxmlformats.org/officeDocument/2006/relationships/tags" Target="../tags/tag26.xml"/><Relationship Id="rId1" Type="http://schemas.openxmlformats.org/officeDocument/2006/relationships/themeOverride" Target="../theme/themeOverride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Color Only" preserve="1" userDrawn="1">
  <p:cSld name="Title Slide - Color Only">
    <p:bg bwMode="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95326" y="1628776"/>
            <a:ext cx="9913177" cy="129616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4795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695326" y="2996952"/>
            <a:ext cx="9913177" cy="28803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98">
                <a:solidFill>
                  <a:srgbClr val="FFFFFF"/>
                </a:solidFill>
                <a:latin typeface="+mj-lt"/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black">
          <a:xfrm>
            <a:off x="4012518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rgbClr val="283E36"/>
              </a:solidFill>
              <a:latin typeface="SwissReSans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85A286-C2B1-CC02-CD70-F95FAD14D4B5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42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- Color and Number" preserve="1" userDrawn="1">
  <p:cSld name="Section Header - Color and Numb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692150"/>
            <a:ext cx="11017250" cy="62307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348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1598" kern="1200" dirty="0">
                <a:solidFill>
                  <a:schemeClr val="bg1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Click to add section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60800" y="1659600"/>
            <a:ext cx="6693893" cy="4607598"/>
          </a:xfrm>
          <a:prstGeom prst="rect">
            <a:avLst/>
          </a:prstGeom>
        </p:spPr>
        <p:txBody>
          <a:bodyPr wrap="none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4965" b="0" spc="-999" baseline="0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379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2pPr>
            <a:lvl3pPr marL="444056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3pPr>
            <a:lvl4pPr marL="715247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4pPr>
            <a:lvl5pPr marL="984852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 dirty="0"/>
              <a:t>00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22174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chemeClr val="bg1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2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chemeClr val="bg1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89AE7D-A634-3065-020F-CD43A1871294}"/>
              </a:ext>
            </a:extLst>
          </p:cNvPr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09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- Light Grey and Number" preserve="1" userDrawn="1">
  <p:cSld name="Section Header - Light Grey and Numb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692150"/>
            <a:ext cx="11017250" cy="62307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348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1598" kern="1200" dirty="0">
                <a:solidFill>
                  <a:schemeClr val="bg1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Click to add section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60800" y="1659600"/>
            <a:ext cx="6693893" cy="4607598"/>
          </a:xfrm>
          <a:prstGeom prst="rect">
            <a:avLst/>
          </a:prstGeom>
        </p:spPr>
        <p:txBody>
          <a:bodyPr wrap="none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4965" b="0" spc="-999" baseline="0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379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2pPr>
            <a:lvl3pPr marL="444056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3pPr>
            <a:lvl4pPr marL="715247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4pPr>
            <a:lvl5pPr marL="984852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 dirty="0"/>
              <a:t>00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22174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chemeClr val="bg1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2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chemeClr val="bg1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0EC2A0-358A-42DF-08F4-4C3167FB78D8}"/>
              </a:ext>
            </a:extLst>
          </p:cNvPr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81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- Dark Grey and Number" preserve="1" userDrawn="1">
  <p:cSld name="Section Header - Dark Grey and Numb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692150"/>
            <a:ext cx="11017250" cy="62307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348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1598" kern="1200" dirty="0">
                <a:solidFill>
                  <a:schemeClr val="bg1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Click to add section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60800" y="1659600"/>
            <a:ext cx="6693893" cy="4607598"/>
          </a:xfrm>
          <a:prstGeom prst="rect">
            <a:avLst/>
          </a:prstGeom>
        </p:spPr>
        <p:txBody>
          <a:bodyPr wrap="none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4965" b="0" spc="-999" baseline="0">
                <a:solidFill>
                  <a:schemeClr val="bg2"/>
                </a:solidFill>
                <a:latin typeface="SwissReSans Light" panose="020B0504020202020204" pitchFamily="34" charset="0"/>
              </a:defRPr>
            </a:lvl1pPr>
            <a:lvl2pPr marL="182379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2pPr>
            <a:lvl3pPr marL="444056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3pPr>
            <a:lvl4pPr marL="715247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4pPr>
            <a:lvl5pPr marL="984852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 dirty="0"/>
              <a:t>00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22174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chemeClr val="bg1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2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chemeClr val="bg1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78AAD4-D234-D613-CD0A-69BB78B2DCB4}"/>
              </a:ext>
            </a:extLst>
          </p:cNvPr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592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- Color, Image and Number" preserve="1" userDrawn="1">
  <p:cSld name="Section Header - Color, Image and Number">
    <p:bg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dient">
            <a:extLst>
              <a:ext uri="{FF2B5EF4-FFF2-40B4-BE49-F238E27FC236}">
                <a16:creationId xmlns:a16="http://schemas.microsoft.com/office/drawing/2014/main" id="{2AD77173-72CE-4F00-9F97-0D8F1104BFBF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gray">
          <a:xfrm>
            <a:off x="0" y="-1"/>
            <a:ext cx="6096000" cy="6858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spc="-999" baseline="0" dirty="0" err="1">
              <a:latin typeface="SwissReSans" pitchFamily="34" charset="0"/>
            </a:endParaRP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C75E534B-00AB-495E-BB30-50E8FE0031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6096000" y="0"/>
            <a:ext cx="6096000" cy="6858000"/>
          </a:xfrm>
          <a:prstGeom prst="rect">
            <a:avLst/>
          </a:prstGeom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0"/>
            <a:ext cx="5040635" cy="62307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348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1598" kern="1200" dirty="0">
                <a:solidFill>
                  <a:schemeClr val="bg1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Click to add section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529200" y="2908802"/>
            <a:ext cx="4472180" cy="3847207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975" b="0" spc="-999" baseline="0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379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2pPr>
            <a:lvl3pPr marL="444056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3pPr>
            <a:lvl4pPr marL="715247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4pPr>
            <a:lvl5pPr marL="984852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 dirty="0"/>
              <a:t>00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4022174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chemeClr val="bg1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5"/>
            </p:custDataLst>
          </p:nvPr>
        </p:nvSpPr>
        <p:spPr bwMode="black">
          <a:xfrm>
            <a:off x="3120662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chemeClr val="bg1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D0A6E8-A4CE-4E57-5E61-8F57DC78183B}"/>
              </a:ext>
            </a:extLst>
          </p:cNvPr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811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- Color (transparent), Image and Number" preserve="1" userDrawn="1">
  <p:cSld name="Section Header - Color (transparent), Image and Number">
    <p:bg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C75E534B-00AB-495E-BB30-50E8FE0031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12" name="Gradient">
            <a:extLst>
              <a:ext uri="{FF2B5EF4-FFF2-40B4-BE49-F238E27FC236}">
                <a16:creationId xmlns:a16="http://schemas.microsoft.com/office/drawing/2014/main" id="{2AD77173-72CE-4F00-9F97-0D8F1104BFBF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gray">
          <a:xfrm>
            <a:off x="0" y="-1"/>
            <a:ext cx="6096000" cy="6858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spc="-999" baseline="0" dirty="0" err="1">
              <a:latin typeface="SwissReSans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0"/>
            <a:ext cx="5040635" cy="62307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348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1598" kern="1200" dirty="0">
                <a:solidFill>
                  <a:schemeClr val="bg1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Click to add section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529200" y="2908802"/>
            <a:ext cx="4472180" cy="3847207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975" b="0" spc="-999" baseline="0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379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2pPr>
            <a:lvl3pPr marL="444056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3pPr>
            <a:lvl4pPr marL="715247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4pPr>
            <a:lvl5pPr marL="984852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 dirty="0"/>
              <a:t>00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4022174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chemeClr val="bg1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5"/>
            </p:custDataLst>
          </p:nvPr>
        </p:nvSpPr>
        <p:spPr bwMode="black">
          <a:xfrm>
            <a:off x="3120662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chemeClr val="bg1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FF4DCF-2109-F0AB-85EE-B59EE4409D7B}"/>
              </a:ext>
            </a:extLst>
          </p:cNvPr>
          <p:cNvPicPr>
            <a:picLocks/>
          </p:cNvPicPr>
          <p:nvPr userDrawn="1">
            <p:custDataLst>
              <p:tags r:id="rId6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689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- Image and Number" preserve="1" userDrawn="1">
  <p:cSld name="Section Header - Image and Number">
    <p:bg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C75E534B-00AB-495E-BB30-50E8FE0031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692150"/>
            <a:ext cx="11017250" cy="623071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348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1598" kern="1200" dirty="0">
                <a:solidFill>
                  <a:schemeClr val="bg1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Click to add section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529200" y="2908802"/>
            <a:ext cx="4472180" cy="3847207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975" b="0" spc="-999" baseline="0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379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2pPr>
            <a:lvl3pPr marL="444056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3pPr>
            <a:lvl4pPr marL="715247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4pPr>
            <a:lvl5pPr marL="984852" indent="0">
              <a:spcBef>
                <a:spcPts val="0"/>
              </a:spcBef>
              <a:buFontTx/>
              <a:buNone/>
              <a:defRPr sz="34965">
                <a:solidFill>
                  <a:schemeClr val="bg1"/>
                </a:solidFill>
                <a:latin typeface="SwissReSans Light" panose="020B0504020202020204" pitchFamily="34" charset="0"/>
              </a:defRPr>
            </a:lvl5pPr>
          </a:lstStyle>
          <a:p>
            <a:pPr lvl="0"/>
            <a:r>
              <a:rPr lang="en-GB" dirty="0"/>
              <a:t>00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22174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chemeClr val="bg1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2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chemeClr val="bg1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2AB3E4-B4FF-76E3-3E56-6DC3AE88F820}"/>
              </a:ext>
            </a:extLst>
          </p:cNvPr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323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entered Text" preserve="1" userDrawn="1">
  <p:cSld name="Centered Tex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262EFBBE-88F0-45C6-8773-A0193D54923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  <a:noFill/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695326" y="2622818"/>
            <a:ext cx="10801275" cy="1296168"/>
          </a:xfrm>
        </p:spPr>
        <p:txBody>
          <a:bodyPr vert="horz" lIns="0" tIns="0" rIns="0" bIns="0" rtlCol="0" anchor="ctr" anchorCtr="0">
            <a:noAutofit/>
          </a:bodyPr>
          <a:lstStyle>
            <a:lvl1pPr algn="ctr" defTabSz="91348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9590" kern="1200" spc="-300" baseline="0" dirty="0">
                <a:solidFill>
                  <a:schemeClr val="bg1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22174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chemeClr val="bg1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2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chemeClr val="bg1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2DD0D8-CA0E-D3F5-A304-F5079570ECB7}"/>
              </a:ext>
            </a:extLst>
          </p:cNvPr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665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9004AD-930E-45B8-858D-4EAB7C96716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4" y="1628778"/>
            <a:ext cx="11017250" cy="4392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AA9DDC-DC6C-5007-8082-D5597410DB87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Light Color" preserve="1" userDrawn="1">
  <p:cSld name="Title and Content Light Color">
    <p:bg>
      <p:bgPr>
        <a:solidFill>
          <a:schemeClr val="bg2">
            <a:alpha val="1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1ADEDF-3C24-4D54-87D1-E58D78D84B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628778"/>
            <a:ext cx="11017250" cy="4392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A04AF6-BF9B-AFCB-0E64-E3CE0685262B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444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 Color" preserve="1" userDrawn="1">
  <p:cSld name="Title and Content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9D9F5B-DD7D-4C7C-A630-31D23787224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628778"/>
            <a:ext cx="11017250" cy="43925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C56DE0-06CF-7DE3-64D2-DE669E57660E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9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Color Horizontal" preserve="1" userDrawn="1">
  <p:cSld name="Title Slide - Color Horizontal">
    <p:bg bwMode="gray"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radient">
            <a:extLst>
              <a:ext uri="{FF2B5EF4-FFF2-40B4-BE49-F238E27FC236}">
                <a16:creationId xmlns:a16="http://schemas.microsoft.com/office/drawing/2014/main" id="{99C2B0CA-DCC3-40A9-9300-09EFCA6635C3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gray">
          <a:xfrm>
            <a:off x="0" y="0"/>
            <a:ext cx="12192000" cy="3429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0" y="3429000"/>
            <a:ext cx="12192000" cy="3429000"/>
          </a:xfrm>
          <a:prstGeom prst="rect">
            <a:avLst/>
          </a:prstGeom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95326" y="1628776"/>
            <a:ext cx="9913177" cy="129616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4795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695326" y="2996952"/>
            <a:ext cx="9913177" cy="28803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98">
                <a:solidFill>
                  <a:srgbClr val="FFFFFF"/>
                </a:solidFill>
                <a:latin typeface="+mj-lt"/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12518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rgbClr val="283E36"/>
              </a:solidFill>
              <a:latin typeface="SwissReSans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992038-5C87-D488-0BC0-7DA2973F1AAB}"/>
              </a:ext>
            </a:extLst>
          </p:cNvPr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047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 Dark Grey" preserve="1" userDrawn="1">
  <p:cSld name="Title and Content Dark Gre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8A728029-BAA9-4A00-A844-5443038FCD5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95325" y="1628778"/>
            <a:ext cx="11017250" cy="43925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ADDCE0-A09C-3D4F-A6D3-5C8F65D9B86B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378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5328000" cy="4392000"/>
          </a:xfrm>
          <a:prstGeom prst="rect">
            <a:avLst/>
          </a:prstGeom>
        </p:spPr>
        <p:txBody>
          <a:bodyPr/>
          <a:lstStyle>
            <a:lvl1pPr>
              <a:defRPr sz="1598">
                <a:latin typeface="SwissReSans" pitchFamily="34" charset="0"/>
              </a:defRPr>
            </a:lvl1pPr>
            <a:lvl2pPr>
              <a:defRPr sz="1399">
                <a:latin typeface="SwissReSans" pitchFamily="34" charset="0"/>
              </a:defRPr>
            </a:lvl2pPr>
            <a:lvl3pPr>
              <a:defRPr sz="1399">
                <a:latin typeface="SwissReSans" pitchFamily="34" charset="0"/>
              </a:defRPr>
            </a:lvl3pPr>
            <a:lvl4pPr>
              <a:defRPr sz="1399">
                <a:latin typeface="SwissReSans" pitchFamily="34" charset="0"/>
              </a:defRPr>
            </a:lvl4pPr>
            <a:lvl5pPr>
              <a:defRPr sz="1399"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black">
          <a:xfrm>
            <a:off x="6384032" y="1628776"/>
            <a:ext cx="5328000" cy="4392000"/>
          </a:xfrm>
          <a:prstGeom prst="rect">
            <a:avLst/>
          </a:prstGeom>
        </p:spPr>
        <p:txBody>
          <a:bodyPr/>
          <a:lstStyle>
            <a:lvl1pPr>
              <a:defRPr sz="1598">
                <a:latin typeface="SwissReSans" pitchFamily="34" charset="0"/>
              </a:defRPr>
            </a:lvl1pPr>
            <a:lvl2pPr>
              <a:defRPr sz="1399">
                <a:latin typeface="SwissReSans" pitchFamily="34" charset="0"/>
              </a:defRPr>
            </a:lvl2pPr>
            <a:lvl3pPr>
              <a:defRPr sz="1399">
                <a:latin typeface="SwissReSans" pitchFamily="34" charset="0"/>
              </a:defRPr>
            </a:lvl3pPr>
            <a:lvl4pPr>
              <a:defRPr sz="1399">
                <a:latin typeface="SwissReSans" pitchFamily="34" charset="0"/>
              </a:defRPr>
            </a:lvl4pPr>
            <a:lvl5pPr>
              <a:defRPr sz="1399"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FA31B7-3C51-FE03-EF45-06275C4AD926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 Light Color" preserve="1" userDrawn="1">
  <p:cSld name="Two Content Light Color">
    <p:bg>
      <p:bgPr>
        <a:solidFill>
          <a:schemeClr val="bg2">
            <a:alpha val="1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5328000" cy="4392000"/>
          </a:xfrm>
          <a:prstGeom prst="rect">
            <a:avLst/>
          </a:prstGeom>
        </p:spPr>
        <p:txBody>
          <a:bodyPr/>
          <a:lstStyle>
            <a:lvl1pPr>
              <a:defRPr sz="1598">
                <a:latin typeface="SwissReSans" pitchFamily="34" charset="0"/>
              </a:defRPr>
            </a:lvl1pPr>
            <a:lvl2pPr>
              <a:defRPr sz="1399">
                <a:latin typeface="SwissReSans" pitchFamily="34" charset="0"/>
              </a:defRPr>
            </a:lvl2pPr>
            <a:lvl3pPr>
              <a:defRPr sz="1399">
                <a:latin typeface="SwissReSans" pitchFamily="34" charset="0"/>
              </a:defRPr>
            </a:lvl3pPr>
            <a:lvl4pPr>
              <a:defRPr sz="1399">
                <a:latin typeface="SwissReSans" pitchFamily="34" charset="0"/>
              </a:defRPr>
            </a:lvl4pPr>
            <a:lvl5pPr>
              <a:defRPr sz="1399"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black">
          <a:xfrm>
            <a:off x="6384032" y="1628776"/>
            <a:ext cx="5328000" cy="4392000"/>
          </a:xfrm>
          <a:prstGeom prst="rect">
            <a:avLst/>
          </a:prstGeom>
        </p:spPr>
        <p:txBody>
          <a:bodyPr/>
          <a:lstStyle>
            <a:lvl1pPr>
              <a:defRPr sz="1598">
                <a:latin typeface="SwissReSans" pitchFamily="34" charset="0"/>
              </a:defRPr>
            </a:lvl1pPr>
            <a:lvl2pPr>
              <a:defRPr sz="1399">
                <a:latin typeface="SwissReSans" pitchFamily="34" charset="0"/>
              </a:defRPr>
            </a:lvl2pPr>
            <a:lvl3pPr>
              <a:defRPr sz="1399">
                <a:latin typeface="SwissReSans" pitchFamily="34" charset="0"/>
              </a:defRPr>
            </a:lvl3pPr>
            <a:lvl4pPr>
              <a:defRPr sz="1399">
                <a:latin typeface="SwissReSans" pitchFamily="34" charset="0"/>
              </a:defRPr>
            </a:lvl4pPr>
            <a:lvl5pPr>
              <a:defRPr sz="1399"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72178D-DDAA-739C-7B94-A08491BE80E4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360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 Color" preserve="1" userDrawn="1">
  <p:cSld name="Two Content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5328000" cy="4392000"/>
          </a:xfrm>
          <a:prstGeom prst="rect">
            <a:avLst/>
          </a:prstGeom>
        </p:spPr>
        <p:txBody>
          <a:bodyPr/>
          <a:lstStyle>
            <a:lvl1pPr>
              <a:defRPr sz="1598">
                <a:solidFill>
                  <a:schemeClr val="bg1"/>
                </a:solidFill>
                <a:latin typeface="SwissReSans" pitchFamily="34" charset="0"/>
              </a:defRPr>
            </a:lvl1pPr>
            <a:lvl2pPr>
              <a:defRPr sz="1399">
                <a:solidFill>
                  <a:schemeClr val="bg1"/>
                </a:solidFill>
                <a:latin typeface="SwissReSans" pitchFamily="34" charset="0"/>
              </a:defRPr>
            </a:lvl2pPr>
            <a:lvl3pPr>
              <a:defRPr sz="1399">
                <a:solidFill>
                  <a:schemeClr val="bg1"/>
                </a:solidFill>
                <a:latin typeface="SwissReSans" pitchFamily="34" charset="0"/>
              </a:defRPr>
            </a:lvl3pPr>
            <a:lvl4pPr>
              <a:defRPr sz="1399">
                <a:solidFill>
                  <a:schemeClr val="bg1"/>
                </a:solidFill>
                <a:latin typeface="SwissReSans" pitchFamily="34" charset="0"/>
              </a:defRPr>
            </a:lvl4pPr>
            <a:lvl5pPr>
              <a:defRPr sz="1399">
                <a:solidFill>
                  <a:schemeClr val="bg1"/>
                </a:solidFill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black">
          <a:xfrm>
            <a:off x="6384032" y="1628776"/>
            <a:ext cx="5328000" cy="4392000"/>
          </a:xfrm>
          <a:prstGeom prst="rect">
            <a:avLst/>
          </a:prstGeom>
        </p:spPr>
        <p:txBody>
          <a:bodyPr/>
          <a:lstStyle>
            <a:lvl1pPr>
              <a:defRPr sz="1598">
                <a:solidFill>
                  <a:schemeClr val="bg1"/>
                </a:solidFill>
                <a:latin typeface="SwissReSans" pitchFamily="34" charset="0"/>
              </a:defRPr>
            </a:lvl1pPr>
            <a:lvl2pPr>
              <a:defRPr sz="1399">
                <a:solidFill>
                  <a:schemeClr val="bg1"/>
                </a:solidFill>
                <a:latin typeface="SwissReSans" pitchFamily="34" charset="0"/>
              </a:defRPr>
            </a:lvl2pPr>
            <a:lvl3pPr>
              <a:defRPr sz="1399">
                <a:solidFill>
                  <a:schemeClr val="bg1"/>
                </a:solidFill>
                <a:latin typeface="SwissReSans" pitchFamily="34" charset="0"/>
              </a:defRPr>
            </a:lvl3pPr>
            <a:lvl4pPr>
              <a:defRPr sz="1399">
                <a:solidFill>
                  <a:schemeClr val="bg1"/>
                </a:solidFill>
                <a:latin typeface="SwissReSans" pitchFamily="34" charset="0"/>
              </a:defRPr>
            </a:lvl4pPr>
            <a:lvl5pPr>
              <a:defRPr sz="1399">
                <a:solidFill>
                  <a:schemeClr val="bg1"/>
                </a:solidFill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4A0E50-DDF7-A2CB-D1E3-007A7DA03B43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18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 Dark Grey" preserve="1" userDrawn="1">
  <p:cSld name="Two Content Dark Gre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5328000" cy="4392000"/>
          </a:xfrm>
          <a:prstGeom prst="rect">
            <a:avLst/>
          </a:prstGeom>
        </p:spPr>
        <p:txBody>
          <a:bodyPr/>
          <a:lstStyle>
            <a:lvl1pPr>
              <a:defRPr sz="1598">
                <a:solidFill>
                  <a:schemeClr val="bg1"/>
                </a:solidFill>
                <a:latin typeface="SwissReSans" pitchFamily="34" charset="0"/>
              </a:defRPr>
            </a:lvl1pPr>
            <a:lvl2pPr>
              <a:defRPr sz="1399">
                <a:solidFill>
                  <a:schemeClr val="bg1"/>
                </a:solidFill>
                <a:latin typeface="SwissReSans" pitchFamily="34" charset="0"/>
              </a:defRPr>
            </a:lvl2pPr>
            <a:lvl3pPr>
              <a:defRPr sz="1399">
                <a:solidFill>
                  <a:schemeClr val="bg1"/>
                </a:solidFill>
                <a:latin typeface="SwissReSans" pitchFamily="34" charset="0"/>
              </a:defRPr>
            </a:lvl3pPr>
            <a:lvl4pPr>
              <a:defRPr sz="1399">
                <a:solidFill>
                  <a:schemeClr val="bg1"/>
                </a:solidFill>
                <a:latin typeface="SwissReSans" pitchFamily="34" charset="0"/>
              </a:defRPr>
            </a:lvl4pPr>
            <a:lvl5pPr>
              <a:defRPr sz="1399">
                <a:solidFill>
                  <a:schemeClr val="bg1"/>
                </a:solidFill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black">
          <a:xfrm>
            <a:off x="6384032" y="1628776"/>
            <a:ext cx="5328000" cy="4392000"/>
          </a:xfrm>
          <a:prstGeom prst="rect">
            <a:avLst/>
          </a:prstGeom>
        </p:spPr>
        <p:txBody>
          <a:bodyPr/>
          <a:lstStyle>
            <a:lvl1pPr>
              <a:defRPr sz="1598">
                <a:solidFill>
                  <a:schemeClr val="bg1"/>
                </a:solidFill>
                <a:latin typeface="SwissReSans" pitchFamily="34" charset="0"/>
              </a:defRPr>
            </a:lvl1pPr>
            <a:lvl2pPr>
              <a:defRPr sz="1399">
                <a:solidFill>
                  <a:schemeClr val="bg1"/>
                </a:solidFill>
                <a:latin typeface="SwissReSans" pitchFamily="34" charset="0"/>
              </a:defRPr>
            </a:lvl2pPr>
            <a:lvl3pPr>
              <a:defRPr sz="1399">
                <a:solidFill>
                  <a:schemeClr val="bg1"/>
                </a:solidFill>
                <a:latin typeface="SwissReSans" pitchFamily="34" charset="0"/>
              </a:defRPr>
            </a:lvl3pPr>
            <a:lvl4pPr>
              <a:defRPr sz="1399">
                <a:solidFill>
                  <a:schemeClr val="bg1"/>
                </a:solidFill>
                <a:latin typeface="SwissReSans" pitchFamily="34" charset="0"/>
              </a:defRPr>
            </a:lvl4pPr>
            <a:lvl5pPr>
              <a:defRPr sz="1399">
                <a:solidFill>
                  <a:schemeClr val="bg1"/>
                </a:solidFill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53C1BD-F8A0-4A96-FD28-D8D49570EB1A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85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CFB2B1-233D-2EE7-8744-3BAE805104A8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Light Color" preserve="1" userDrawn="1">
  <p:cSld name="Title Only Light Color">
    <p:bg>
      <p:bgPr>
        <a:solidFill>
          <a:schemeClr val="bg2">
            <a:alpha val="1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85EF27-BEAB-7991-44FC-9F714109B8E1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9843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 Color" preserve="1" userDrawn="1">
  <p:cSld name="Title Only 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77393-F784-4DE9-9C0C-1096FAF84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4A69C-5A96-4EC3-AB4E-A2A6DCA2F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749013-4A93-4A3B-BF5A-2E49C6E78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97A1A5-BE62-4D1C-8747-5D64A2567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1BF0D7-BDB3-0C34-F864-9BD62223FA8E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8695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 Dark Grey" preserve="1" userDrawn="1">
  <p:cSld name="Title Only Dark Gre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77393-F784-4DE9-9C0C-1096FAF84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4A69C-5A96-4EC3-AB4E-A2A6DCA2F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749013-4A93-4A3B-BF5A-2E49C6E78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97A1A5-BE62-4D1C-8747-5D64A2567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AC2D24-17D3-101D-039A-5A7D83C6E1F1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9603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/Table Slide" preserve="1" userDrawn="1">
  <p:cSld name="Chart/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4371CFE5-E254-45E2-8EE8-B8B0647FB482}"/>
              </a:ext>
            </a:extLst>
          </p:cNvPr>
          <p:cNvSpPr>
            <a:spLocks/>
          </p:cNvSpPr>
          <p:nvPr userDrawn="1"/>
        </p:nvSpPr>
        <p:spPr>
          <a:xfrm>
            <a:off x="695325" y="1628778"/>
            <a:ext cx="11017250" cy="439251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8E22A2CB-E5EA-492E-BA25-010E3DC4238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911325" y="1844778"/>
            <a:ext cx="10585250" cy="3960513"/>
          </a:xfrm>
          <a:prstGeom prst="rect">
            <a:avLst/>
          </a:prstGeom>
        </p:spPr>
        <p:txBody>
          <a:bodyPr/>
          <a:lstStyle>
            <a:lvl1pPr marL="0" marR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dirty="0"/>
              <a:t>Add chart or table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173E05-DD24-B350-48BD-56BF5E75F86C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210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Color Vertical" preserve="1" userDrawn="1">
  <p:cSld name="Title Slide - Color Vertical">
    <p:bg bwMode="gray"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radient">
            <a:extLst>
              <a:ext uri="{FF2B5EF4-FFF2-40B4-BE49-F238E27FC236}">
                <a16:creationId xmlns:a16="http://schemas.microsoft.com/office/drawing/2014/main" id="{6932AA5B-4AD2-4E7B-8A30-F85550474D09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gray">
          <a:xfrm>
            <a:off x="0" y="-1"/>
            <a:ext cx="6096000" cy="6858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6096000" y="0"/>
            <a:ext cx="6096000" cy="6858000"/>
          </a:xfrm>
          <a:prstGeom prst="rect">
            <a:avLst/>
          </a:prstGeom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95326" y="1628776"/>
            <a:ext cx="5184651" cy="129616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596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695326" y="3284984"/>
            <a:ext cx="5184651" cy="28803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98">
                <a:solidFill>
                  <a:srgbClr val="FFFFFF"/>
                </a:solidFill>
                <a:latin typeface="+mj-lt"/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12518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rgbClr val="283E36"/>
              </a:solidFill>
              <a:latin typeface="SwissReSans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999D9C-3E0D-62B6-9E0D-A2B6710A0CEE}"/>
              </a:ext>
            </a:extLst>
          </p:cNvPr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6306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Chart/Table Slide" preserve="1" userDrawn="1">
  <p:cSld name="Content and Chart/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5328000" cy="4392000"/>
          </a:xfrm>
          <a:prstGeom prst="rect">
            <a:avLst/>
          </a:prstGeom>
        </p:spPr>
        <p:txBody>
          <a:bodyPr/>
          <a:lstStyle>
            <a:lvl1pPr>
              <a:defRPr sz="1598">
                <a:latin typeface="SwissReSans" pitchFamily="34" charset="0"/>
              </a:defRPr>
            </a:lvl1pPr>
            <a:lvl2pPr>
              <a:defRPr sz="1399">
                <a:latin typeface="SwissReSans" pitchFamily="34" charset="0"/>
              </a:defRPr>
            </a:lvl2pPr>
            <a:lvl3pPr>
              <a:defRPr sz="1399">
                <a:latin typeface="SwissReSans" pitchFamily="34" charset="0"/>
              </a:defRPr>
            </a:lvl3pPr>
            <a:lvl4pPr>
              <a:defRPr sz="1399">
                <a:latin typeface="SwissReSans" pitchFamily="34" charset="0"/>
              </a:defRPr>
            </a:lvl4pPr>
            <a:lvl5pPr>
              <a:defRPr sz="1399"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C6D9310-7D7A-4705-8F6D-76026634E268}"/>
              </a:ext>
            </a:extLst>
          </p:cNvPr>
          <p:cNvSpPr>
            <a:spLocks/>
          </p:cNvSpPr>
          <p:nvPr userDrawn="1"/>
        </p:nvSpPr>
        <p:spPr>
          <a:xfrm>
            <a:off x="6384032" y="1628776"/>
            <a:ext cx="5328000" cy="4392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17" name="Inhaltsplatzhalter 10">
            <a:extLst>
              <a:ext uri="{FF2B5EF4-FFF2-40B4-BE49-F238E27FC236}">
                <a16:creationId xmlns:a16="http://schemas.microsoft.com/office/drawing/2014/main" id="{BB93DE48-A2D8-4E01-9CE2-73C4673CE14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600032" y="1844774"/>
            <a:ext cx="4896000" cy="3960002"/>
          </a:xfrm>
          <a:prstGeom prst="rect">
            <a:avLst/>
          </a:prstGeom>
        </p:spPr>
        <p:txBody>
          <a:bodyPr/>
          <a:lstStyle>
            <a:lvl1pPr marL="0" marR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dirty="0"/>
              <a:t>Add chart or table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5583C8-2CA1-835A-B916-59DFEE10AF1B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0720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hart/Table Slide" preserve="1" userDrawn="1">
  <p:cSld name="Two Chart/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9FD7F02-84E1-4EEF-98D3-A1F90F73C7DA}"/>
              </a:ext>
            </a:extLst>
          </p:cNvPr>
          <p:cNvSpPr>
            <a:spLocks/>
          </p:cNvSpPr>
          <p:nvPr userDrawn="1"/>
        </p:nvSpPr>
        <p:spPr>
          <a:xfrm>
            <a:off x="6384032" y="1628776"/>
            <a:ext cx="5328000" cy="4392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BCA2051E-BF61-4984-9813-FA16F8A034D5}"/>
              </a:ext>
            </a:extLst>
          </p:cNvPr>
          <p:cNvSpPr>
            <a:spLocks/>
          </p:cNvSpPr>
          <p:nvPr userDrawn="1"/>
        </p:nvSpPr>
        <p:spPr>
          <a:xfrm>
            <a:off x="695326" y="1628774"/>
            <a:ext cx="5328000" cy="4392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16" name="Inhaltsplatzhalter 10">
            <a:extLst>
              <a:ext uri="{FF2B5EF4-FFF2-40B4-BE49-F238E27FC236}">
                <a16:creationId xmlns:a16="http://schemas.microsoft.com/office/drawing/2014/main" id="{EFF197C1-B1BD-4ED0-9A27-8A30DDD2769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923071" y="1844774"/>
            <a:ext cx="4884899" cy="3954272"/>
          </a:xfrm>
          <a:prstGeom prst="rect">
            <a:avLst/>
          </a:prstGeom>
        </p:spPr>
        <p:txBody>
          <a:bodyPr/>
          <a:lstStyle>
            <a:lvl1pPr marL="0" marR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dirty="0"/>
              <a:t>Add chart or table</a:t>
            </a:r>
          </a:p>
        </p:txBody>
      </p:sp>
      <p:sp>
        <p:nvSpPr>
          <p:cNvPr id="17" name="Inhaltsplatzhalter 10">
            <a:extLst>
              <a:ext uri="{FF2B5EF4-FFF2-40B4-BE49-F238E27FC236}">
                <a16:creationId xmlns:a16="http://schemas.microsoft.com/office/drawing/2014/main" id="{614D5FDE-84B4-4E6E-BB03-9C8BA201D99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600032" y="1844774"/>
            <a:ext cx="4896000" cy="3960002"/>
          </a:xfrm>
          <a:prstGeom prst="rect">
            <a:avLst/>
          </a:prstGeom>
        </p:spPr>
        <p:txBody>
          <a:bodyPr/>
          <a:lstStyle>
            <a:lvl1pPr marL="0" marR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lvl1pPr>
          </a:lstStyle>
          <a:p>
            <a:pPr marL="0" marR="0" lvl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dirty="0"/>
              <a:t>Add chart or table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28FFB8-42D8-111F-E779-F36CE93E5780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7030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ntent and Image" preserve="1" userDrawn="1">
  <p:cSld name="Three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5" y="692152"/>
            <a:ext cx="11017250" cy="69264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0D4244-74E1-4F31-926F-FC9A8ADAD2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4851" y="5409209"/>
            <a:ext cx="11007725" cy="612178"/>
          </a:xfrm>
          <a:prstGeom prst="rect">
            <a:avLst/>
          </a:prstGeom>
          <a:solidFill>
            <a:schemeClr val="accent2"/>
          </a:solidFill>
        </p:spPr>
        <p:txBody>
          <a:bodyPr lIns="180000" rIns="180000" anchor="ctr"/>
          <a:lstStyle>
            <a:lvl1pPr marL="0" indent="0" algn="ctr">
              <a:spcBef>
                <a:spcPts val="0"/>
              </a:spcBef>
              <a:buNone/>
              <a:defRPr sz="1598">
                <a:solidFill>
                  <a:srgbClr val="FFFFFF"/>
                </a:solidFill>
              </a:defRPr>
            </a:lvl1pPr>
            <a:lvl2pPr marL="182379" indent="0">
              <a:buNone/>
              <a:defRPr sz="1598"/>
            </a:lvl2pPr>
            <a:lvl3pPr marL="444056" indent="0">
              <a:buNone/>
              <a:defRPr sz="1598"/>
            </a:lvl3pPr>
            <a:lvl4pPr marL="715247" indent="0">
              <a:buNone/>
              <a:defRPr sz="1598"/>
            </a:lvl4pPr>
            <a:lvl5pPr marL="984852" indent="0">
              <a:buNone/>
              <a:defRPr sz="1598"/>
            </a:lvl5pPr>
          </a:lstStyle>
          <a:p>
            <a:pPr lvl="0"/>
            <a:r>
              <a:rPr lang="en-GB" dirty="0"/>
              <a:t>Add conclusion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AB0222-82AA-4B01-A991-510DEF3145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098975" y="1628774"/>
            <a:ext cx="2613600" cy="364131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68D4FCF9-EAC0-40E2-B779-76FB9440FC1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5326" y="2564904"/>
            <a:ext cx="2613600" cy="2705186"/>
          </a:xfrm>
          <a:prstGeom prst="rect">
            <a:avLst/>
          </a:prstGeom>
          <a:solidFill>
            <a:srgbClr val="EFF0F1"/>
          </a:solidFill>
        </p:spPr>
        <p:txBody>
          <a:bodyPr lIns="108000" tIns="576000" rIns="72000" anchor="t"/>
          <a:lstStyle>
            <a:lvl1pPr marL="0" indent="0" algn="l">
              <a:spcBef>
                <a:spcPts val="0"/>
              </a:spcBef>
              <a:buNone/>
              <a:defRPr sz="1199"/>
            </a:lvl1pPr>
            <a:lvl2pPr marL="182379" indent="0">
              <a:buNone/>
              <a:defRPr sz="1598"/>
            </a:lvl2pPr>
            <a:lvl3pPr marL="444056" indent="0">
              <a:buNone/>
              <a:defRPr sz="1598"/>
            </a:lvl3pPr>
            <a:lvl4pPr marL="715247" indent="0">
              <a:buNone/>
              <a:defRPr sz="1598"/>
            </a:lvl4pPr>
            <a:lvl5pPr marL="984852" indent="0">
              <a:buNone/>
              <a:defRPr sz="1598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61BA5B7C-8DA8-4946-8A4A-49A13E3FC00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496543" y="2564904"/>
            <a:ext cx="2613600" cy="2705186"/>
          </a:xfrm>
          <a:prstGeom prst="rect">
            <a:avLst/>
          </a:prstGeom>
          <a:solidFill>
            <a:srgbClr val="EFF0F1"/>
          </a:solidFill>
        </p:spPr>
        <p:txBody>
          <a:bodyPr lIns="108000" tIns="576000" rIns="72000" anchor="t"/>
          <a:lstStyle>
            <a:lvl1pPr marL="0" indent="0" algn="l">
              <a:spcBef>
                <a:spcPts val="0"/>
              </a:spcBef>
              <a:buNone/>
              <a:defRPr sz="1199"/>
            </a:lvl1pPr>
            <a:lvl2pPr marL="182379" indent="0">
              <a:buNone/>
              <a:defRPr sz="1598"/>
            </a:lvl2pPr>
            <a:lvl3pPr marL="444056" indent="0">
              <a:buNone/>
              <a:defRPr sz="1598"/>
            </a:lvl3pPr>
            <a:lvl4pPr marL="715247" indent="0">
              <a:buNone/>
              <a:defRPr sz="1598"/>
            </a:lvl4pPr>
            <a:lvl5pPr marL="984852" indent="0">
              <a:buNone/>
              <a:defRPr sz="1598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CA9347D2-246D-4A68-A626-7F07D6B5506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97759" y="2564904"/>
            <a:ext cx="2613600" cy="2705186"/>
          </a:xfrm>
          <a:prstGeom prst="rect">
            <a:avLst/>
          </a:prstGeom>
          <a:solidFill>
            <a:srgbClr val="EFF0F1"/>
          </a:solidFill>
        </p:spPr>
        <p:txBody>
          <a:bodyPr lIns="108000" tIns="576000" rIns="72000" anchor="t"/>
          <a:lstStyle>
            <a:lvl1pPr marL="0" indent="0" algn="l">
              <a:spcBef>
                <a:spcPts val="0"/>
              </a:spcBef>
              <a:buNone/>
              <a:defRPr sz="1199"/>
            </a:lvl1pPr>
            <a:lvl2pPr marL="182379" indent="0">
              <a:buNone/>
              <a:defRPr sz="1598"/>
            </a:lvl2pPr>
            <a:lvl3pPr marL="444056" indent="0">
              <a:buNone/>
              <a:defRPr sz="1598"/>
            </a:lvl3pPr>
            <a:lvl4pPr marL="715247" indent="0">
              <a:buNone/>
              <a:defRPr sz="1598"/>
            </a:lvl4pPr>
            <a:lvl5pPr marL="984852" indent="0">
              <a:buNone/>
              <a:defRPr sz="1598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7C373BE-49B0-4763-B7A1-CBAEDE2CF2E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95326" y="1628777"/>
            <a:ext cx="2613600" cy="1296169"/>
          </a:xfrm>
          <a:prstGeom prst="flowChartOffpageConnector">
            <a:avLst/>
          </a:prstGeom>
          <a:solidFill>
            <a:schemeClr val="tx2"/>
          </a:solidFill>
        </p:spPr>
        <p:txBody>
          <a:bodyPr lIns="108000" tIns="0" rIns="72000" anchor="ctr"/>
          <a:lstStyle>
            <a:lvl1pPr marL="0" indent="0" algn="ctr">
              <a:spcBef>
                <a:spcPts val="0"/>
              </a:spcBef>
              <a:buNone/>
              <a:defRPr sz="1598">
                <a:solidFill>
                  <a:srgbClr val="FFFFFF"/>
                </a:solidFill>
              </a:defRPr>
            </a:lvl1pPr>
            <a:lvl2pPr marL="182379" indent="0">
              <a:buNone/>
              <a:defRPr sz="1598"/>
            </a:lvl2pPr>
            <a:lvl3pPr marL="444056" indent="0">
              <a:buNone/>
              <a:defRPr sz="1598"/>
            </a:lvl3pPr>
            <a:lvl4pPr marL="715247" indent="0">
              <a:buNone/>
              <a:defRPr sz="1598"/>
            </a:lvl4pPr>
            <a:lvl5pPr marL="984852" indent="0">
              <a:buNone/>
              <a:defRPr sz="1598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8A5E670B-AB2B-47F5-9DCA-FE8A9C9EEC7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497660" y="1628777"/>
            <a:ext cx="2613600" cy="1296169"/>
          </a:xfrm>
          <a:prstGeom prst="flowChartOffpageConnector">
            <a:avLst/>
          </a:prstGeom>
          <a:solidFill>
            <a:schemeClr val="tx2"/>
          </a:solidFill>
        </p:spPr>
        <p:txBody>
          <a:bodyPr lIns="108000" tIns="0" rIns="72000" anchor="ctr"/>
          <a:lstStyle>
            <a:lvl1pPr marL="0" indent="0" algn="ctr">
              <a:spcBef>
                <a:spcPts val="0"/>
              </a:spcBef>
              <a:buNone/>
              <a:defRPr sz="1598">
                <a:solidFill>
                  <a:srgbClr val="FFFFFF"/>
                </a:solidFill>
              </a:defRPr>
            </a:lvl1pPr>
            <a:lvl2pPr marL="182379" indent="0">
              <a:buNone/>
              <a:defRPr sz="1598"/>
            </a:lvl2pPr>
            <a:lvl3pPr marL="444056" indent="0">
              <a:buNone/>
              <a:defRPr sz="1598"/>
            </a:lvl3pPr>
            <a:lvl4pPr marL="715247" indent="0">
              <a:buNone/>
              <a:defRPr sz="1598"/>
            </a:lvl4pPr>
            <a:lvl5pPr marL="984852" indent="0">
              <a:buNone/>
              <a:defRPr sz="1598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7384C407-AF5F-4536-BFF8-BD0CCAF9ABA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6641" y="1628777"/>
            <a:ext cx="2613600" cy="1296169"/>
          </a:xfrm>
          <a:prstGeom prst="flowChartOffpageConnector">
            <a:avLst/>
          </a:prstGeom>
          <a:solidFill>
            <a:schemeClr val="tx2"/>
          </a:solidFill>
        </p:spPr>
        <p:txBody>
          <a:bodyPr lIns="108000" tIns="0" rIns="72000" anchor="ctr"/>
          <a:lstStyle>
            <a:lvl1pPr marL="0" indent="0" algn="ctr">
              <a:spcBef>
                <a:spcPts val="0"/>
              </a:spcBef>
              <a:buNone/>
              <a:defRPr sz="1598">
                <a:solidFill>
                  <a:srgbClr val="FFFFFF"/>
                </a:solidFill>
              </a:defRPr>
            </a:lvl1pPr>
            <a:lvl2pPr marL="182379" indent="0">
              <a:buNone/>
              <a:defRPr sz="1598"/>
            </a:lvl2pPr>
            <a:lvl3pPr marL="444056" indent="0">
              <a:buNone/>
              <a:defRPr sz="1598"/>
            </a:lvl3pPr>
            <a:lvl4pPr marL="715247" indent="0">
              <a:buNone/>
              <a:defRPr sz="1598"/>
            </a:lvl4pPr>
            <a:lvl5pPr marL="984852" indent="0">
              <a:buNone/>
              <a:defRPr sz="1598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14DD09-6FC4-DC7B-0FFC-C2492970577E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7495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Message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3BCAD4-A71A-A5CA-A49B-2177DD25650C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ey Message with Color" preserve="1" userDrawn="1">
  <p:cSld name="Key Message with Colo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">
            <a:extLst>
              <a:ext uri="{FF2B5EF4-FFF2-40B4-BE49-F238E27FC236}">
                <a16:creationId xmlns:a16="http://schemas.microsoft.com/office/drawing/2014/main" id="{95A25EDE-8428-429E-BE07-354A88A6623D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8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rgbClr val="FFFFFF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D7A7AA-09FC-B86B-431D-A65C5D812194}"/>
              </a:ext>
            </a:extLst>
          </p:cNvPr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773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ey Message Dark Grey" preserve="1" userDrawn="1">
  <p:cSld name="Key Message Dark Gre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">
            <a:extLst>
              <a:ext uri="{FF2B5EF4-FFF2-40B4-BE49-F238E27FC236}">
                <a16:creationId xmlns:a16="http://schemas.microsoft.com/office/drawing/2014/main" id="{95A25EDE-8428-429E-BE07-354A88A6623D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8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rgbClr val="FFFFFF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57DEDC-828B-82CA-D707-4F751D72A8A5}"/>
              </a:ext>
            </a:extLst>
          </p:cNvPr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5302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ey Message with Image" preserve="1" userDrawn="1">
  <p:cSld name="Key Message with Image">
    <p:bg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D7909D1B-780F-487D-8A19-0628603C575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">
            <a:extLst>
              <a:ext uri="{FF2B5EF4-FFF2-40B4-BE49-F238E27FC236}">
                <a16:creationId xmlns:a16="http://schemas.microsoft.com/office/drawing/2014/main" id="{95A25EDE-8428-429E-BE07-354A88A6623D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8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rgbClr val="FFFFFF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89A6BA-8865-4B69-260C-3ADA21420F57}"/>
              </a:ext>
            </a:extLst>
          </p:cNvPr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4907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ey Message with Circle" preserve="1" userDrawn="1">
  <p:cSld name="Key Message with Circ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16F7AA4C-CEA0-4838-9DF9-2F5534114B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">
            <a:extLst>
              <a:ext uri="{FF2B5EF4-FFF2-40B4-BE49-F238E27FC236}">
                <a16:creationId xmlns:a16="http://schemas.microsoft.com/office/drawing/2014/main" id="{95A25EDE-8428-429E-BE07-354A88A6623D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8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rgbClr val="FFFFFF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843963-C518-4447-9E83-A30F66BBB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692152"/>
            <a:ext cx="11017250" cy="6926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D44F4213-4BCA-49E4-9D32-D0795C52F8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8165944" y="1988644"/>
            <a:ext cx="2880000" cy="2880000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2398">
                <a:solidFill>
                  <a:schemeClr val="tx2"/>
                </a:solidFill>
                <a:latin typeface="SwissReSans Light" panose="020B0504020202020204" pitchFamily="34" charset="0"/>
              </a:defRPr>
            </a:lvl1pPr>
            <a:lvl2pPr marL="182379" indent="0" algn="l">
              <a:buFontTx/>
              <a:buNone/>
              <a:defRPr>
                <a:solidFill>
                  <a:srgbClr val="FFFFFF"/>
                </a:solidFill>
              </a:defRPr>
            </a:lvl2pPr>
            <a:lvl3pPr marL="444056" indent="0" algn="l">
              <a:buFontTx/>
              <a:buNone/>
              <a:defRPr>
                <a:solidFill>
                  <a:srgbClr val="FFFFFF"/>
                </a:solidFill>
              </a:defRPr>
            </a:lvl3pPr>
            <a:lvl4pPr marL="715247" indent="0" algn="l">
              <a:buFontTx/>
              <a:buNone/>
              <a:defRPr>
                <a:solidFill>
                  <a:srgbClr val="FFFFFF"/>
                </a:solidFill>
              </a:defRPr>
            </a:lvl4pPr>
            <a:lvl5pPr marL="984852" indent="0" algn="l"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912E097B-8B33-4A53-A464-F9DB356C0E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95326" y="1628777"/>
            <a:ext cx="6480795" cy="3528417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80000"/>
              </a:lnSpc>
              <a:spcBef>
                <a:spcPts val="0"/>
              </a:spcBef>
              <a:buFontTx/>
              <a:buNone/>
              <a:defRPr sz="4995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BB9A2F-198C-341D-B580-5CAAB941D46A}"/>
              </a:ext>
            </a:extLst>
          </p:cNvPr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7506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ey Message with Circle Dark Grey" preserve="1" userDrawn="1">
  <p:cSld name="Key Message with Circle Dark Gre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">
            <a:extLst>
              <a:ext uri="{FF2B5EF4-FFF2-40B4-BE49-F238E27FC236}">
                <a16:creationId xmlns:a16="http://schemas.microsoft.com/office/drawing/2014/main" id="{95A25EDE-8428-429E-BE07-354A88A6623D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8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rgbClr val="FFFFFF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843963-C518-4447-9E83-A30F66BBB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D44F4213-4BCA-49E4-9D32-D0795C52F8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8165944" y="1988644"/>
            <a:ext cx="2880000" cy="2880000"/>
          </a:xfrm>
          <a:prstGeom prst="ellipse">
            <a:avLst/>
          </a:prstGeom>
          <a:noFill/>
          <a:ln w="12700">
            <a:solidFill>
              <a:schemeClr val="bg2"/>
            </a:solidFill>
          </a:ln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2398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379" indent="0" algn="l">
              <a:buFontTx/>
              <a:buNone/>
              <a:defRPr>
                <a:solidFill>
                  <a:srgbClr val="FFFFFF"/>
                </a:solidFill>
              </a:defRPr>
            </a:lvl2pPr>
            <a:lvl3pPr marL="444056" indent="0" algn="l">
              <a:buFontTx/>
              <a:buNone/>
              <a:defRPr>
                <a:solidFill>
                  <a:srgbClr val="FFFFFF"/>
                </a:solidFill>
              </a:defRPr>
            </a:lvl3pPr>
            <a:lvl4pPr marL="715247" indent="0" algn="l">
              <a:buFontTx/>
              <a:buNone/>
              <a:defRPr>
                <a:solidFill>
                  <a:srgbClr val="FFFFFF"/>
                </a:solidFill>
              </a:defRPr>
            </a:lvl4pPr>
            <a:lvl5pPr marL="984852" indent="0" algn="l"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912E097B-8B33-4A53-A464-F9DB356C0E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95326" y="1628777"/>
            <a:ext cx="6480795" cy="3528417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80000"/>
              </a:lnSpc>
              <a:spcBef>
                <a:spcPts val="0"/>
              </a:spcBef>
              <a:buFontTx/>
              <a:buNone/>
              <a:defRPr sz="4995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65BEFD-4EC7-DB33-1319-31D50447C174}"/>
              </a:ext>
            </a:extLst>
          </p:cNvPr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509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lor, Text and Image" preserve="1" userDrawn="1">
  <p:cSld name="Color,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1" y="0"/>
            <a:ext cx="6102350" cy="6858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102351" y="0"/>
            <a:ext cx="6089650" cy="6858000"/>
          </a:xfrm>
          <a:prstGeom prst="rect">
            <a:avLst/>
          </a:prstGeom>
        </p:spPr>
        <p:txBody>
          <a:bodyPr lIns="0" tIns="1152000" anchor="ctr"/>
          <a:lstStyle>
            <a:lvl1pPr algn="ctr">
              <a:spcBef>
                <a:spcPts val="0"/>
              </a:spcBef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to browse for an own image or </a:t>
            </a:r>
            <a:br>
              <a:rPr lang="en-GB" noProof="1"/>
            </a:br>
            <a:r>
              <a:rPr lang="en-GB" noProof="1"/>
              <a:t>select one from the Swiss Re menu.</a:t>
            </a:r>
            <a:br>
              <a:rPr lang="en-GB" noProof="1"/>
            </a:br>
            <a:r>
              <a:rPr lang="en-GB" noProof="1"/>
              <a:t>Be careful to avoid an image that clashes</a:t>
            </a:r>
            <a:br>
              <a:rPr lang="en-GB" noProof="1"/>
            </a:br>
            <a:r>
              <a:rPr lang="en-GB" noProof="1"/>
              <a:t>with the background colour.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2"/>
            <a:ext cx="4920621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add title</a:t>
            </a:r>
            <a:br>
              <a:rPr lang="en-GB"/>
            </a:br>
            <a:r>
              <a:rPr lang="en-GB"/>
              <a:t>[No Brand Imagery on this layout]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95324" y="1628774"/>
            <a:ext cx="4920624" cy="439261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79E516-4B16-F8D2-F620-15031377ABF9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71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Image" preserve="1" userDrawn="1">
  <p:cSld name="Title Slide - Image">
    <p:bg bwMode="gray"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95326" y="1628776"/>
            <a:ext cx="9913177" cy="129616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4795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695326" y="2996952"/>
            <a:ext cx="9913177" cy="28803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98">
                <a:solidFill>
                  <a:srgbClr val="FFFFFF"/>
                </a:solidFill>
                <a:latin typeface="+mj-lt"/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  <a:br>
              <a:rPr lang="en-GB" dirty="0"/>
            </a:br>
            <a:br>
              <a:rPr lang="en-GB"/>
            </a:br>
            <a:r>
              <a:rPr lang="en-GB"/>
              <a:t>[No text over Power Symbol]</a:t>
            </a:r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black">
          <a:xfrm>
            <a:off x="4012518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rgbClr val="283E36"/>
              </a:solidFill>
              <a:latin typeface="SwissReSans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41C068-A3AB-D2DD-E8EF-C063803ACA8A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3426" y="301052"/>
            <a:ext cx="1379177" cy="3245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ark Grey, Text and Image" preserve="1" userDrawn="1">
  <p:cSld name="Dark Grey, 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1" y="0"/>
            <a:ext cx="6102350" cy="6858000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102351" y="0"/>
            <a:ext cx="6089650" cy="6858000"/>
          </a:xfrm>
          <a:prstGeom prst="rect">
            <a:avLst/>
          </a:prstGeom>
        </p:spPr>
        <p:txBody>
          <a:bodyPr lIns="0" tIns="1152000" anchor="ctr"/>
          <a:lstStyle>
            <a:lvl1pPr algn="ctr">
              <a:spcBef>
                <a:spcPts val="0"/>
              </a:spcBef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to browse for an own image or </a:t>
            </a:r>
            <a:br>
              <a:rPr lang="en-GB" noProof="1"/>
            </a:br>
            <a:r>
              <a:rPr lang="en-GB" noProof="1"/>
              <a:t>select one from the Swiss Re menu.</a:t>
            </a:r>
            <a:br>
              <a:rPr lang="en-GB" noProof="1"/>
            </a:br>
            <a:r>
              <a:rPr lang="en-GB" noProof="1"/>
              <a:t>Be careful to avoid an image that clashes</a:t>
            </a:r>
            <a:br>
              <a:rPr lang="en-GB" noProof="1"/>
            </a:br>
            <a:r>
              <a:rPr lang="en-GB" noProof="1"/>
              <a:t>with the background colour.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6" y="692152"/>
            <a:ext cx="4920621" cy="692647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GB"/>
              <a:t>Click to add title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95324" y="1628774"/>
            <a:ext cx="4920624" cy="439261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87822F-90AE-033B-20CE-5896852CC375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860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" preserve="1" userDrawn="1">
  <p:cSld name="Image">
    <p:bg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tIns="576000" anchor="ctr"/>
          <a:lstStyle>
            <a:lvl1pPr marL="0" indent="0" algn="ctr"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  <a:lvl2pPr marL="456743" indent="0">
              <a:buNone/>
              <a:defRPr sz="2797"/>
            </a:lvl2pPr>
            <a:lvl3pPr marL="913486" indent="0">
              <a:buNone/>
              <a:defRPr sz="2398"/>
            </a:lvl3pPr>
            <a:lvl4pPr marL="1370228" indent="0">
              <a:buNone/>
              <a:defRPr sz="1998"/>
            </a:lvl4pPr>
            <a:lvl5pPr marL="1826971" indent="0">
              <a:buNone/>
              <a:defRPr sz="1998"/>
            </a:lvl5pPr>
            <a:lvl6pPr marL="2283714" indent="0">
              <a:buNone/>
              <a:defRPr sz="1998"/>
            </a:lvl6pPr>
            <a:lvl7pPr marL="2740457" indent="0">
              <a:buNone/>
              <a:defRPr sz="1998"/>
            </a:lvl7pPr>
            <a:lvl8pPr marL="3197200" indent="0">
              <a:buNone/>
              <a:defRPr sz="1998"/>
            </a:lvl8pPr>
            <a:lvl9pPr marL="3653942" indent="0">
              <a:buNone/>
              <a:defRPr sz="1998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22174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12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2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CA5745-7379-B991-145C-75774E60425B}"/>
              </a:ext>
            </a:extLst>
          </p:cNvPr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Image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lIns="0" tIns="576000" anchor="ctr"/>
          <a:lstStyle>
            <a:lvl1pPr marL="0" indent="0"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icon to add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5" y="1628774"/>
            <a:ext cx="4920624" cy="4392614"/>
          </a:xfrm>
          <a:prstGeom prst="rect">
            <a:avLst/>
          </a:prstGeom>
        </p:spPr>
        <p:txBody>
          <a:bodyPr/>
          <a:lstStyle>
            <a:lvl1pPr>
              <a:defRPr sz="1598">
                <a:latin typeface="SwissReSans" pitchFamily="34" charset="0"/>
              </a:defRPr>
            </a:lvl1pPr>
            <a:lvl2pPr>
              <a:defRPr sz="1399">
                <a:latin typeface="SwissReSans" pitchFamily="34" charset="0"/>
              </a:defRPr>
            </a:lvl2pPr>
            <a:lvl3pPr>
              <a:defRPr sz="1399">
                <a:latin typeface="SwissReSans" pitchFamily="34" charset="0"/>
              </a:defRPr>
            </a:lvl3pPr>
            <a:lvl4pPr>
              <a:defRPr sz="1399">
                <a:latin typeface="SwissReSans" pitchFamily="34" charset="0"/>
              </a:defRPr>
            </a:lvl4pPr>
            <a:lvl5pPr>
              <a:defRPr sz="1399"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6" y="692152"/>
            <a:ext cx="4920621" cy="69264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B29C98-59B2-8529-BB07-C4F44B349C13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0215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Small Image" preserve="1" userDrawn="1">
  <p:cSld name="Text and Sm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 bwMode="gray">
          <a:xfrm>
            <a:off x="6096000" y="0"/>
            <a:ext cx="6096000" cy="6858000"/>
          </a:xfrm>
          <a:prstGeom prst="rect">
            <a:avLst/>
          </a:prstGeom>
        </p:spPr>
        <p:txBody>
          <a:bodyPr lIns="0" tIns="576000" anchor="ctr"/>
          <a:lstStyle>
            <a:lvl1pPr marL="0" indent="0"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icon to add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5" y="1628774"/>
            <a:ext cx="4920624" cy="4392614"/>
          </a:xfrm>
          <a:prstGeom prst="rect">
            <a:avLst/>
          </a:prstGeom>
        </p:spPr>
        <p:txBody>
          <a:bodyPr/>
          <a:lstStyle>
            <a:lvl1pPr>
              <a:defRPr sz="1598">
                <a:latin typeface="SwissReSans" pitchFamily="34" charset="0"/>
              </a:defRPr>
            </a:lvl1pPr>
            <a:lvl2pPr>
              <a:defRPr sz="1399">
                <a:latin typeface="SwissReSans" pitchFamily="34" charset="0"/>
              </a:defRPr>
            </a:lvl2pPr>
            <a:lvl3pPr>
              <a:defRPr sz="1399">
                <a:latin typeface="SwissReSans" pitchFamily="34" charset="0"/>
              </a:defRPr>
            </a:lvl3pPr>
            <a:lvl4pPr>
              <a:defRPr sz="1399">
                <a:latin typeface="SwissReSans" pitchFamily="34" charset="0"/>
              </a:defRPr>
            </a:lvl4pPr>
            <a:lvl5pPr>
              <a:defRPr sz="1399"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6" y="692152"/>
            <a:ext cx="4920621" cy="69264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663F43-77DE-3F36-D28E-53FAEBF15BB2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4090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Color" preserve="1" userDrawn="1">
  <p:cSld name="Text and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1C37E59-4DA2-4550-BDD9-2ED41E064812}"/>
              </a:ext>
            </a:extLst>
          </p:cNvPr>
          <p:cNvSpPr/>
          <p:nvPr userDrawn="1"/>
        </p:nvSpPr>
        <p:spPr bwMode="gray"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5" y="1628774"/>
            <a:ext cx="4920624" cy="4392614"/>
          </a:xfrm>
          <a:prstGeom prst="rect">
            <a:avLst/>
          </a:prstGeom>
        </p:spPr>
        <p:txBody>
          <a:bodyPr/>
          <a:lstStyle>
            <a:lvl1pPr>
              <a:defRPr sz="1598">
                <a:latin typeface="SwissReSans" pitchFamily="34" charset="0"/>
              </a:defRPr>
            </a:lvl1pPr>
            <a:lvl2pPr>
              <a:defRPr sz="1399">
                <a:latin typeface="SwissReSans" pitchFamily="34" charset="0"/>
              </a:defRPr>
            </a:lvl2pPr>
            <a:lvl3pPr>
              <a:defRPr sz="1399">
                <a:latin typeface="SwissReSans" pitchFamily="34" charset="0"/>
              </a:defRPr>
            </a:lvl3pPr>
            <a:lvl4pPr>
              <a:defRPr sz="1399">
                <a:latin typeface="SwissReSans" pitchFamily="34" charset="0"/>
              </a:defRPr>
            </a:lvl4pPr>
            <a:lvl5pPr>
              <a:defRPr sz="1399"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6" y="692152"/>
            <a:ext cx="4920621" cy="69264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E0A283-9813-2ECA-3438-F1C6C069FC46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4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tement and Image" preserve="1" userDrawn="1">
  <p:cSld name="Statem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lIns="3600000" tIns="0" rIns="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Select an image from the SR menu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95326" y="1628773"/>
            <a:ext cx="4920623" cy="439261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2B0C5A-48B5-06C0-8FB6-88E177131832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1384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nd Three Columns" preserve="1" userDrawn="1">
  <p:cSld name="Imag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2C9C7621-C294-4C5C-B63E-B212B4490F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3127402"/>
          </a:xfrm>
          <a:prstGeom prst="rect">
            <a:avLst/>
          </a:prstGeom>
          <a:solidFill>
            <a:srgbClr val="D1DCD6"/>
          </a:solidFill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0B8947-327C-427F-B775-4F62AC4C711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6705" y="3585598"/>
            <a:ext cx="3096000" cy="2769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798" b="0">
                <a:solidFill>
                  <a:schemeClr val="tx2"/>
                </a:solidFill>
                <a:latin typeface="+mj-lt"/>
              </a:defRPr>
            </a:lvl1pPr>
            <a:lvl2pPr marL="182379" indent="0">
              <a:buNone/>
              <a:defRPr sz="1798" b="1"/>
            </a:lvl2pPr>
            <a:lvl3pPr marL="444056" indent="0">
              <a:buNone/>
              <a:defRPr sz="1798" b="1"/>
            </a:lvl3pPr>
            <a:lvl4pPr marL="715247" indent="0">
              <a:buNone/>
              <a:defRPr sz="1798" b="1"/>
            </a:lvl4pPr>
            <a:lvl5pPr marL="984852" indent="0">
              <a:buNone/>
              <a:defRPr sz="1798" b="1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EC8F45C-BAFD-43A7-91EA-CF42FEBBAD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96705" y="4040556"/>
            <a:ext cx="3096000" cy="198083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399" b="0"/>
            </a:lvl1pPr>
            <a:lvl2pPr marL="182379" indent="0">
              <a:buNone/>
              <a:defRPr sz="1798" b="1"/>
            </a:lvl2pPr>
            <a:lvl3pPr marL="444056" indent="0">
              <a:buNone/>
              <a:defRPr sz="1798" b="1"/>
            </a:lvl3pPr>
            <a:lvl4pPr marL="715247" indent="0">
              <a:buNone/>
              <a:defRPr sz="1798" b="1"/>
            </a:lvl4pPr>
            <a:lvl5pPr marL="984852" indent="0">
              <a:buNone/>
              <a:defRPr sz="1798" b="1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0949FF6D-ECD5-4EF9-B93A-911AAE13ACE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616576" y="3585598"/>
            <a:ext cx="3096000" cy="2769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798" b="0">
                <a:solidFill>
                  <a:schemeClr val="tx2"/>
                </a:solidFill>
                <a:latin typeface="+mj-lt"/>
              </a:defRPr>
            </a:lvl1pPr>
            <a:lvl2pPr marL="182379" indent="0">
              <a:buNone/>
              <a:defRPr sz="1798" b="1"/>
            </a:lvl2pPr>
            <a:lvl3pPr marL="444056" indent="0">
              <a:buNone/>
              <a:defRPr sz="1798" b="1"/>
            </a:lvl3pPr>
            <a:lvl4pPr marL="715247" indent="0">
              <a:buNone/>
              <a:defRPr sz="1798" b="1"/>
            </a:lvl4pPr>
            <a:lvl5pPr marL="984852" indent="0">
              <a:buNone/>
              <a:defRPr sz="1798" b="1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8255D96C-685D-4030-9E22-9140C31C49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616576" y="4040556"/>
            <a:ext cx="3096000" cy="198083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399" b="0"/>
            </a:lvl1pPr>
            <a:lvl2pPr marL="182379" indent="0">
              <a:buNone/>
              <a:defRPr sz="1798" b="1"/>
            </a:lvl2pPr>
            <a:lvl3pPr marL="444056" indent="0">
              <a:buNone/>
              <a:defRPr sz="1798" b="1"/>
            </a:lvl3pPr>
            <a:lvl4pPr marL="715247" indent="0">
              <a:buNone/>
              <a:defRPr sz="1798" b="1"/>
            </a:lvl4pPr>
            <a:lvl5pPr marL="984852" indent="0">
              <a:buNone/>
              <a:defRPr sz="1798" b="1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93CDDBB4-45F4-4435-8E51-B805CE8785C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56640" y="3585598"/>
            <a:ext cx="3096000" cy="2769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798" b="0">
                <a:solidFill>
                  <a:schemeClr val="tx2"/>
                </a:solidFill>
                <a:latin typeface="+mj-lt"/>
              </a:defRPr>
            </a:lvl1pPr>
            <a:lvl2pPr marL="182379" indent="0">
              <a:buNone/>
              <a:defRPr sz="1798" b="1"/>
            </a:lvl2pPr>
            <a:lvl3pPr marL="444056" indent="0">
              <a:buNone/>
              <a:defRPr sz="1798" b="1"/>
            </a:lvl3pPr>
            <a:lvl4pPr marL="715247" indent="0">
              <a:buNone/>
              <a:defRPr sz="1798" b="1"/>
            </a:lvl4pPr>
            <a:lvl5pPr marL="984852" indent="0">
              <a:buNone/>
              <a:defRPr sz="1798" b="1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00068D67-3239-43C4-8B4E-1F698F876A9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656640" y="4040556"/>
            <a:ext cx="3096000" cy="198083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399" b="0"/>
            </a:lvl1pPr>
            <a:lvl2pPr marL="182379" indent="0">
              <a:buNone/>
              <a:defRPr sz="1798" b="1"/>
            </a:lvl2pPr>
            <a:lvl3pPr marL="444056" indent="0">
              <a:buNone/>
              <a:defRPr sz="1798" b="1"/>
            </a:lvl3pPr>
            <a:lvl4pPr marL="715247" indent="0">
              <a:buNone/>
              <a:defRPr sz="1798" b="1"/>
            </a:lvl4pPr>
            <a:lvl5pPr marL="984852" indent="0">
              <a:buNone/>
              <a:defRPr sz="1798" b="1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75DE88-C51B-720A-2D46-A4B39008B391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2900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Image and Three Columns" preserve="1" userDrawn="1">
  <p:cSld name="Small Imag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2C9C7621-C294-4C5C-B63E-B212B4490F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2521744"/>
          </a:xfrm>
          <a:prstGeom prst="rect">
            <a:avLst/>
          </a:prstGeom>
          <a:solidFill>
            <a:srgbClr val="D1DCD6"/>
          </a:solidFill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0B8947-327C-427F-B775-4F62AC4C711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6705" y="2972473"/>
            <a:ext cx="3096000" cy="3693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398" b="0">
                <a:solidFill>
                  <a:schemeClr val="tx2"/>
                </a:solidFill>
                <a:latin typeface="+mj-lt"/>
              </a:defRPr>
            </a:lvl1pPr>
            <a:lvl2pPr marL="182379" indent="0">
              <a:buNone/>
              <a:defRPr sz="1798" b="1"/>
            </a:lvl2pPr>
            <a:lvl3pPr marL="444056" indent="0">
              <a:buNone/>
              <a:defRPr sz="1798" b="1"/>
            </a:lvl3pPr>
            <a:lvl4pPr marL="715247" indent="0">
              <a:buNone/>
              <a:defRPr sz="1798" b="1"/>
            </a:lvl4pPr>
            <a:lvl5pPr marL="984852" indent="0">
              <a:buNone/>
              <a:defRPr sz="1798" b="1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EC8F45C-BAFD-43A7-91EA-CF42FEBBAD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96705" y="3429000"/>
            <a:ext cx="3096000" cy="25923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399" b="0"/>
            </a:lvl1pPr>
            <a:lvl2pPr marL="182379" indent="0">
              <a:buNone/>
              <a:defRPr sz="1798" b="1"/>
            </a:lvl2pPr>
            <a:lvl3pPr marL="444056" indent="0">
              <a:buNone/>
              <a:defRPr sz="1798" b="1"/>
            </a:lvl3pPr>
            <a:lvl4pPr marL="715247" indent="0">
              <a:buNone/>
              <a:defRPr sz="1798" b="1"/>
            </a:lvl4pPr>
            <a:lvl5pPr marL="984852" indent="0">
              <a:buNone/>
              <a:defRPr sz="1798" b="1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0949FF6D-ECD5-4EF9-B93A-911AAE13ACE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616279" y="2972473"/>
            <a:ext cx="3096000" cy="3693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398" b="0">
                <a:solidFill>
                  <a:schemeClr val="tx2"/>
                </a:solidFill>
                <a:latin typeface="+mj-lt"/>
              </a:defRPr>
            </a:lvl1pPr>
            <a:lvl2pPr marL="182379" indent="0">
              <a:buNone/>
              <a:defRPr sz="1798" b="1"/>
            </a:lvl2pPr>
            <a:lvl3pPr marL="444056" indent="0">
              <a:buNone/>
              <a:defRPr sz="1798" b="1"/>
            </a:lvl3pPr>
            <a:lvl4pPr marL="715247" indent="0">
              <a:buNone/>
              <a:defRPr sz="1798" b="1"/>
            </a:lvl4pPr>
            <a:lvl5pPr marL="984852" indent="0">
              <a:buNone/>
              <a:defRPr sz="1798" b="1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8255D96C-685D-4030-9E22-9140C31C497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616279" y="3429000"/>
            <a:ext cx="3096000" cy="25923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399" b="0"/>
            </a:lvl1pPr>
            <a:lvl2pPr marL="182379" indent="0">
              <a:buNone/>
              <a:defRPr sz="1798" b="1"/>
            </a:lvl2pPr>
            <a:lvl3pPr marL="444056" indent="0">
              <a:buNone/>
              <a:defRPr sz="1798" b="1"/>
            </a:lvl3pPr>
            <a:lvl4pPr marL="715247" indent="0">
              <a:buNone/>
              <a:defRPr sz="1798" b="1"/>
            </a:lvl4pPr>
            <a:lvl5pPr marL="984852" indent="0">
              <a:buNone/>
              <a:defRPr sz="1798" b="1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93CDDBB4-45F4-4435-8E51-B805CE8785C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656493" y="2972473"/>
            <a:ext cx="3096000" cy="36933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398" b="0">
                <a:solidFill>
                  <a:schemeClr val="tx2"/>
                </a:solidFill>
                <a:latin typeface="+mj-lt"/>
              </a:defRPr>
            </a:lvl1pPr>
            <a:lvl2pPr marL="182379" indent="0">
              <a:buNone/>
              <a:defRPr sz="1798" b="1"/>
            </a:lvl2pPr>
            <a:lvl3pPr marL="444056" indent="0">
              <a:buNone/>
              <a:defRPr sz="1798" b="1"/>
            </a:lvl3pPr>
            <a:lvl4pPr marL="715247" indent="0">
              <a:buNone/>
              <a:defRPr sz="1798" b="1"/>
            </a:lvl4pPr>
            <a:lvl5pPr marL="984852" indent="0">
              <a:buNone/>
              <a:defRPr sz="1798" b="1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00068D67-3239-43C4-8B4E-1F698F876A9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656493" y="3429000"/>
            <a:ext cx="3096000" cy="25923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399" b="0"/>
            </a:lvl1pPr>
            <a:lvl2pPr marL="182379" indent="0">
              <a:buNone/>
              <a:defRPr sz="1798" b="1"/>
            </a:lvl2pPr>
            <a:lvl3pPr marL="444056" indent="0">
              <a:buNone/>
              <a:defRPr sz="1798" b="1"/>
            </a:lvl3pPr>
            <a:lvl4pPr marL="715247" indent="0">
              <a:buNone/>
              <a:defRPr sz="1798" b="1"/>
            </a:lvl4pPr>
            <a:lvl5pPr marL="984852" indent="0">
              <a:buNone/>
              <a:defRPr sz="1798" b="1"/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97600E-C024-DC1B-F983-4893DBBFE350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0248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ase Study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1" y="0"/>
            <a:ext cx="6102350" cy="6858000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102351" y="0"/>
            <a:ext cx="6089650" cy="6858000"/>
          </a:xfrm>
          <a:prstGeom prst="rect">
            <a:avLst/>
          </a:prstGeom>
        </p:spPr>
        <p:txBody>
          <a:bodyPr lIns="0" tIns="1152000" anchor="ctr"/>
          <a:lstStyle>
            <a:lvl1pPr algn="ctr">
              <a:spcBef>
                <a:spcPts val="0"/>
              </a:spcBef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to browse for an own image or </a:t>
            </a:r>
            <a:br>
              <a:rPr lang="en-GB" noProof="1"/>
            </a:br>
            <a:r>
              <a:rPr lang="en-GB" noProof="1"/>
              <a:t>select one from the Swiss Re menu.</a:t>
            </a:r>
            <a:br>
              <a:rPr lang="en-GB" noProof="1"/>
            </a:br>
            <a:r>
              <a:rPr lang="en-GB" noProof="1"/>
              <a:t>Be careful to avoid an image that clashes</a:t>
            </a:r>
            <a:br>
              <a:rPr lang="en-GB" noProof="1"/>
            </a:br>
            <a:r>
              <a:rPr lang="en-GB" noProof="1"/>
              <a:t>with the gradient colour.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 bwMode="gray">
          <a:xfrm>
            <a:off x="695326" y="692151"/>
            <a:ext cx="4920621" cy="215444"/>
          </a:xfrm>
        </p:spPr>
        <p:txBody>
          <a:bodyPr/>
          <a:lstStyle>
            <a:lvl1pPr>
              <a:lnSpc>
                <a:spcPct val="100000"/>
              </a:lnSpc>
              <a:defRPr sz="1399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709614" y="3223286"/>
            <a:ext cx="4906332" cy="2950584"/>
          </a:xfrm>
          <a:prstGeom prst="rect">
            <a:avLst/>
          </a:prstGeom>
        </p:spPr>
        <p:txBody>
          <a:bodyPr/>
          <a:lstStyle>
            <a:lvl1pPr>
              <a:defRPr sz="1249">
                <a:solidFill>
                  <a:srgbClr val="FFFFFF"/>
                </a:solidFill>
              </a:defRPr>
            </a:lvl1pPr>
            <a:lvl2pPr>
              <a:defRPr sz="1099">
                <a:solidFill>
                  <a:srgbClr val="FFFFFF"/>
                </a:solidFill>
              </a:defRPr>
            </a:lvl2pPr>
            <a:lvl3pPr>
              <a:defRPr sz="1099">
                <a:solidFill>
                  <a:srgbClr val="FFFFFF"/>
                </a:solidFill>
              </a:defRPr>
            </a:lvl3pPr>
            <a:lvl4pPr>
              <a:defRPr sz="1099">
                <a:solidFill>
                  <a:srgbClr val="FFFFFF"/>
                </a:solidFill>
              </a:defRPr>
            </a:lvl4pPr>
            <a:lvl5pPr>
              <a:defRPr sz="1099"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07F4A93B-C97E-46A8-BDDB-78DA9FE909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09614" y="1354678"/>
            <a:ext cx="4906332" cy="16451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999"/>
              </a:spcAft>
              <a:buNone/>
              <a:defRPr sz="1399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None/>
              <a:defRPr sz="3646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ts val="4116"/>
              </a:lnSpc>
              <a:spcBef>
                <a:spcPts val="0"/>
              </a:spcBef>
              <a:buNone/>
              <a:defRPr sz="3646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4116"/>
              </a:lnSpc>
              <a:spcBef>
                <a:spcPts val="0"/>
              </a:spcBef>
              <a:buNone/>
              <a:defRPr sz="3646">
                <a:solidFill>
                  <a:schemeClr val="bg1"/>
                </a:solidFill>
                <a:latin typeface="+mj-lt"/>
              </a:defRPr>
            </a:lvl4pPr>
            <a:lvl5pPr>
              <a:defRPr sz="999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7B4CB9-4C5C-E613-969D-C4E937062FA4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1302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ase Study with Image" preserve="1" userDrawn="1">
  <p:cSld name="Case Study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C59F06C6-F232-4241-B3CB-7228B6886AC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</p:spPr>
        <p:txBody>
          <a:bodyPr lIns="0" tIns="1152000" anchor="ctr"/>
          <a:lstStyle>
            <a:lvl1pPr algn="ctr">
              <a:spcBef>
                <a:spcPts val="0"/>
              </a:spcBef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to browse for an own image or </a:t>
            </a:r>
            <a:br>
              <a:rPr lang="en-GB" noProof="1"/>
            </a:br>
            <a:r>
              <a:rPr lang="en-GB" noProof="1"/>
              <a:t>select one from the Swiss Re menu.</a:t>
            </a:r>
            <a:br>
              <a:rPr lang="en-GB" noProof="1"/>
            </a:br>
            <a:r>
              <a:rPr lang="en-GB" noProof="1"/>
              <a:t>Be careful to avoid an image that clashes</a:t>
            </a:r>
            <a:br>
              <a:rPr lang="en-GB" noProof="1"/>
            </a:br>
            <a:r>
              <a:rPr lang="en-GB" noProof="1"/>
              <a:t>with the gradient colour.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 bwMode="gray">
          <a:xfrm>
            <a:off x="695326" y="692151"/>
            <a:ext cx="4920621" cy="215444"/>
          </a:xfrm>
        </p:spPr>
        <p:txBody>
          <a:bodyPr/>
          <a:lstStyle>
            <a:lvl1pPr>
              <a:lnSpc>
                <a:spcPct val="100000"/>
              </a:lnSpc>
              <a:defRPr sz="1399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709613" y="3223286"/>
            <a:ext cx="4906332" cy="2950584"/>
          </a:xfrm>
          <a:prstGeom prst="rect">
            <a:avLst/>
          </a:prstGeom>
        </p:spPr>
        <p:txBody>
          <a:bodyPr/>
          <a:lstStyle>
            <a:lvl1pPr>
              <a:defRPr sz="1249">
                <a:solidFill>
                  <a:srgbClr val="FFFFFF"/>
                </a:solidFill>
              </a:defRPr>
            </a:lvl1pPr>
            <a:lvl2pPr>
              <a:defRPr sz="1099">
                <a:solidFill>
                  <a:srgbClr val="FFFFFF"/>
                </a:solidFill>
              </a:defRPr>
            </a:lvl2pPr>
            <a:lvl3pPr>
              <a:defRPr sz="1099">
                <a:solidFill>
                  <a:srgbClr val="FFFFFF"/>
                </a:solidFill>
              </a:defRPr>
            </a:lvl3pPr>
            <a:lvl4pPr>
              <a:defRPr sz="1099">
                <a:solidFill>
                  <a:srgbClr val="FFFFFF"/>
                </a:solidFill>
              </a:defRPr>
            </a:lvl4pPr>
            <a:lvl5pPr>
              <a:defRPr sz="1099"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07F4A93B-C97E-46A8-BDDB-78DA9FE909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09614" y="1354678"/>
            <a:ext cx="4906332" cy="16451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999"/>
              </a:spcAft>
              <a:buNone/>
              <a:defRPr sz="1399">
                <a:solidFill>
                  <a:schemeClr val="bg1"/>
                </a:solidFill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None/>
              <a:defRPr sz="3646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ts val="4116"/>
              </a:lnSpc>
              <a:spcBef>
                <a:spcPts val="0"/>
              </a:spcBef>
              <a:buNone/>
              <a:defRPr sz="3646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4116"/>
              </a:lnSpc>
              <a:spcBef>
                <a:spcPts val="0"/>
              </a:spcBef>
              <a:buNone/>
              <a:defRPr sz="3646">
                <a:solidFill>
                  <a:schemeClr val="bg1"/>
                </a:solidFill>
                <a:latin typeface="+mj-lt"/>
              </a:defRPr>
            </a:lvl4pPr>
            <a:lvl5pPr>
              <a:defRPr sz="999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443A0A-0432-D004-6B8C-4FD2C2C7C1BA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473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Image and Large Text" preserve="1" userDrawn="1">
  <p:cSld name="Title Slide - Image and Large Text">
    <p:bg bwMode="gray"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695326" y="1628776"/>
            <a:ext cx="9913177" cy="1969770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7992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695326" y="3844381"/>
            <a:ext cx="9913177" cy="28803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98">
                <a:solidFill>
                  <a:srgbClr val="FFFFFF"/>
                </a:solidFill>
                <a:latin typeface="+mj-lt"/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  <a:br>
              <a:rPr lang="en-GB" dirty="0"/>
            </a:br>
            <a:br>
              <a:rPr lang="en-GB"/>
            </a:br>
            <a:r>
              <a:rPr lang="en-GB"/>
              <a:t>[No text over Power Symbol]</a:t>
            </a:r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black">
          <a:xfrm>
            <a:off x="4012518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rgbClr val="283E36"/>
              </a:solidFill>
              <a:latin typeface="SwissReSans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895900-34AC-84F4-0797-12628F0C6A59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9521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boxes and Image" preserve="1" userDrawn="1">
  <p:cSld name="Textboxes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102351" y="0"/>
            <a:ext cx="6089650" cy="6858000"/>
          </a:xfrm>
          <a:prstGeom prst="rect">
            <a:avLst/>
          </a:prstGeom>
          <a:solidFill>
            <a:schemeClr val="accent4"/>
          </a:solidFill>
        </p:spPr>
        <p:txBody>
          <a:bodyPr lIns="0" tIns="1152000" anchor="ctr"/>
          <a:lstStyle>
            <a:lvl1pPr algn="ctr">
              <a:spcBef>
                <a:spcPts val="0"/>
              </a:spcBef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to browse for an own image or </a:t>
            </a:r>
            <a:br>
              <a:rPr lang="en-GB" noProof="1"/>
            </a:br>
            <a:r>
              <a:rPr lang="en-GB" noProof="1"/>
              <a:t>select one from the Swiss Re menu.</a:t>
            </a:r>
            <a:br>
              <a:rPr lang="en-GB" noProof="1"/>
            </a:br>
            <a:r>
              <a:rPr lang="en-GB" noProof="1"/>
              <a:t>Be careful to avoid an image that clashes</a:t>
            </a:r>
            <a:br>
              <a:rPr lang="en-GB" noProof="1"/>
            </a:br>
            <a:r>
              <a:rPr lang="en-GB" noProof="1"/>
              <a:t>with the gradient colour.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6D9F32AB-5EE3-47ED-9DA3-FF707C98C96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695326" y="692151"/>
            <a:ext cx="4920621" cy="215444"/>
          </a:xfrm>
        </p:spPr>
        <p:txBody>
          <a:bodyPr/>
          <a:lstStyle>
            <a:lvl1pPr>
              <a:lnSpc>
                <a:spcPct val="100000"/>
              </a:lnSpc>
              <a:defRPr sz="1399">
                <a:solidFill>
                  <a:srgbClr val="3C415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12E8073C-C61D-4113-939D-B514C20FB28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709613" y="3223286"/>
            <a:ext cx="4906332" cy="2950584"/>
          </a:xfrm>
          <a:prstGeom prst="rect">
            <a:avLst/>
          </a:prstGeom>
        </p:spPr>
        <p:txBody>
          <a:bodyPr/>
          <a:lstStyle>
            <a:lvl1pPr>
              <a:defRPr sz="1249">
                <a:solidFill>
                  <a:srgbClr val="3C4150"/>
                </a:solidFill>
              </a:defRPr>
            </a:lvl1pPr>
            <a:lvl2pPr>
              <a:defRPr sz="1099">
                <a:solidFill>
                  <a:srgbClr val="3C4150"/>
                </a:solidFill>
              </a:defRPr>
            </a:lvl2pPr>
            <a:lvl3pPr>
              <a:defRPr sz="1099">
                <a:solidFill>
                  <a:srgbClr val="3C4150"/>
                </a:solidFill>
              </a:defRPr>
            </a:lvl3pPr>
            <a:lvl4pPr>
              <a:defRPr sz="1099">
                <a:solidFill>
                  <a:srgbClr val="3C4150"/>
                </a:solidFill>
              </a:defRPr>
            </a:lvl4pPr>
            <a:lvl5pPr>
              <a:defRPr sz="1099">
                <a:solidFill>
                  <a:srgbClr val="3C4150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2094AEFB-BDCA-44E0-B55F-06EB6A24DF5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09614" y="1354678"/>
            <a:ext cx="4906332" cy="16451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91000"/>
              </a:lnSpc>
              <a:spcBef>
                <a:spcPts val="0"/>
              </a:spcBef>
              <a:spcAft>
                <a:spcPts val="999"/>
              </a:spcAft>
              <a:buNone/>
              <a:defRPr sz="2198">
                <a:solidFill>
                  <a:srgbClr val="3C4150"/>
                </a:solidFill>
                <a:latin typeface="+mj-lt"/>
              </a:defRPr>
            </a:lvl1pPr>
            <a:lvl2pPr marL="0" indent="0">
              <a:lnSpc>
                <a:spcPts val="4116"/>
              </a:lnSpc>
              <a:spcBef>
                <a:spcPts val="0"/>
              </a:spcBef>
              <a:buNone/>
              <a:defRPr sz="3646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ts val="4116"/>
              </a:lnSpc>
              <a:spcBef>
                <a:spcPts val="0"/>
              </a:spcBef>
              <a:buNone/>
              <a:defRPr sz="3646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4116"/>
              </a:lnSpc>
              <a:spcBef>
                <a:spcPts val="0"/>
              </a:spcBef>
              <a:buNone/>
              <a:defRPr sz="3646">
                <a:solidFill>
                  <a:schemeClr val="bg1"/>
                </a:solidFill>
                <a:latin typeface="+mj-lt"/>
              </a:defRPr>
            </a:lvl4pPr>
            <a:lvl5pPr>
              <a:defRPr sz="999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F62488-70BE-3AE0-3FB7-76E26B0F9D37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2396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with Running Title" preserve="1" userDrawn="1">
  <p:cSld name="Image with Running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" y="0"/>
            <a:ext cx="6102350" cy="6858000"/>
          </a:xfrm>
          <a:prstGeom prst="rect">
            <a:avLst/>
          </a:prstGeom>
          <a:solidFill>
            <a:schemeClr val="accent4"/>
          </a:solidFill>
        </p:spPr>
        <p:txBody>
          <a:bodyPr lIns="0" tIns="1152000" anchor="ctr"/>
          <a:lstStyle>
            <a:lvl1pPr algn="ctr">
              <a:spcBef>
                <a:spcPts val="0"/>
              </a:spcBef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to browse for an own image or </a:t>
            </a:r>
            <a:br>
              <a:rPr lang="en-GB" noProof="1"/>
            </a:br>
            <a:r>
              <a:rPr lang="en-GB" noProof="1"/>
              <a:t>select one from the Swiss Re menu.</a:t>
            </a:r>
            <a:br>
              <a:rPr lang="en-GB" noProof="1"/>
            </a:br>
            <a:r>
              <a:rPr lang="en-GB" noProof="1"/>
              <a:t>Be careful to avoid an image that clashes</a:t>
            </a:r>
            <a:br>
              <a:rPr lang="en-GB" noProof="1"/>
            </a:br>
            <a:r>
              <a:rPr lang="en-GB" noProof="1"/>
              <a:t>with the gradient colour.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4D5F9EC-5A6C-4879-A017-2328F8C83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692151"/>
            <a:ext cx="4968627" cy="344710"/>
          </a:xfrm>
        </p:spPr>
        <p:txBody>
          <a:bodyPr>
            <a:spAutoFit/>
          </a:bodyPr>
          <a:lstStyle>
            <a:lvl1pPr>
              <a:lnSpc>
                <a:spcPct val="80000"/>
              </a:lnSpc>
              <a:defRPr sz="279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3EB126-637A-C9A6-5C0B-33F58DC0E2FC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9470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rcular Messaging Device (Large)" preserve="1" userDrawn="1">
  <p:cSld name="Circular Messaging Device (Lar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6120754" cy="4392000"/>
          </a:xfrm>
          <a:prstGeom prst="rect">
            <a:avLst/>
          </a:prstGeom>
        </p:spPr>
        <p:txBody>
          <a:bodyPr/>
          <a:lstStyle>
            <a:lvl1pPr>
              <a:defRPr sz="1598">
                <a:latin typeface="SwissReSans" pitchFamily="34" charset="0"/>
              </a:defRPr>
            </a:lvl1pPr>
            <a:lvl2pPr>
              <a:defRPr sz="1399">
                <a:latin typeface="SwissReSans" pitchFamily="34" charset="0"/>
              </a:defRPr>
            </a:lvl2pPr>
            <a:lvl3pPr>
              <a:defRPr sz="1399">
                <a:latin typeface="SwissReSans" pitchFamily="34" charset="0"/>
              </a:defRPr>
            </a:lvl3pPr>
            <a:lvl4pPr>
              <a:defRPr sz="1399">
                <a:latin typeface="SwissReSans" pitchFamily="34" charset="0"/>
              </a:defRPr>
            </a:lvl4pPr>
            <a:lvl5pPr>
              <a:defRPr sz="1399"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 bwMode="gray">
          <a:xfrm>
            <a:off x="7752184" y="1809000"/>
            <a:ext cx="3240000" cy="3240000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1998">
                <a:solidFill>
                  <a:srgbClr val="FFFFFF"/>
                </a:solidFill>
                <a:latin typeface="+mj-lt"/>
              </a:defRPr>
            </a:lvl1pPr>
            <a:lvl2pPr marL="182379" indent="0" algn="l">
              <a:buFontTx/>
              <a:buNone/>
              <a:defRPr>
                <a:solidFill>
                  <a:srgbClr val="FFFFFF"/>
                </a:solidFill>
              </a:defRPr>
            </a:lvl2pPr>
            <a:lvl3pPr marL="444056" indent="0" algn="l">
              <a:buFontTx/>
              <a:buNone/>
              <a:defRPr>
                <a:solidFill>
                  <a:srgbClr val="FFFFFF"/>
                </a:solidFill>
              </a:defRPr>
            </a:lvl3pPr>
            <a:lvl4pPr marL="715247" indent="0" algn="l">
              <a:buFontTx/>
              <a:buNone/>
              <a:defRPr>
                <a:solidFill>
                  <a:srgbClr val="FFFFFF"/>
                </a:solidFill>
              </a:defRPr>
            </a:lvl4pPr>
            <a:lvl5pPr marL="984852" indent="0" algn="l"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B3BC27-210F-BFD2-CCE1-942C3CC7150F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577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rcular Messaging Device (Small)" preserve="1" userDrawn="1">
  <p:cSld name="Circular Messaging Device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black">
          <a:xfrm>
            <a:off x="695326" y="1628774"/>
            <a:ext cx="7200874" cy="4392000"/>
          </a:xfrm>
          <a:prstGeom prst="rect">
            <a:avLst/>
          </a:prstGeom>
        </p:spPr>
        <p:txBody>
          <a:bodyPr/>
          <a:lstStyle>
            <a:lvl1pPr>
              <a:defRPr sz="1598">
                <a:latin typeface="SwissReSans" pitchFamily="34" charset="0"/>
              </a:defRPr>
            </a:lvl1pPr>
            <a:lvl2pPr>
              <a:defRPr sz="1399">
                <a:latin typeface="SwissReSans" pitchFamily="34" charset="0"/>
              </a:defRPr>
            </a:lvl2pPr>
            <a:lvl3pPr>
              <a:defRPr sz="1399">
                <a:latin typeface="SwissReSans" pitchFamily="34" charset="0"/>
              </a:defRPr>
            </a:lvl3pPr>
            <a:lvl4pPr>
              <a:defRPr sz="1399">
                <a:latin typeface="SwissReSans" pitchFamily="34" charset="0"/>
              </a:defRPr>
            </a:lvl4pPr>
            <a:lvl5pPr>
              <a:defRPr sz="1399">
                <a:latin typeface="SwissReSans" pitchFamily="34" charset="0"/>
              </a:defRPr>
            </a:lvl5pPr>
            <a:lvl6pPr>
              <a:defRPr sz="1798"/>
            </a:lvl6pPr>
            <a:lvl7pPr>
              <a:defRPr sz="1798"/>
            </a:lvl7pPr>
            <a:lvl8pPr>
              <a:defRPr sz="1798"/>
            </a:lvl8pPr>
            <a:lvl9pPr>
              <a:defRPr sz="179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13"/>
          </p:nvPr>
        </p:nvSpPr>
        <p:spPr bwMode="gray">
          <a:xfrm>
            <a:off x="8702581" y="2349000"/>
            <a:ext cx="2160000" cy="2160000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lnSpc>
                <a:spcPct val="95000"/>
              </a:lnSpc>
              <a:spcBef>
                <a:spcPts val="0"/>
              </a:spcBef>
              <a:buFontTx/>
              <a:buNone/>
              <a:defRPr sz="1399">
                <a:solidFill>
                  <a:schemeClr val="bg1"/>
                </a:solidFill>
                <a:latin typeface="+mn-lt"/>
              </a:defRPr>
            </a:lvl1pPr>
            <a:lvl2pPr marL="182379" indent="0" algn="l">
              <a:buFontTx/>
              <a:buNone/>
              <a:defRPr sz="1598">
                <a:solidFill>
                  <a:schemeClr val="bg1"/>
                </a:solidFill>
              </a:defRPr>
            </a:lvl2pPr>
            <a:lvl3pPr marL="444056" indent="0" algn="l">
              <a:buFontTx/>
              <a:buNone/>
              <a:defRPr sz="1598">
                <a:solidFill>
                  <a:schemeClr val="bg1"/>
                </a:solidFill>
              </a:defRPr>
            </a:lvl3pPr>
            <a:lvl4pPr marL="715247" indent="0" algn="l">
              <a:buFontTx/>
              <a:buNone/>
              <a:defRPr sz="1598">
                <a:solidFill>
                  <a:schemeClr val="bg1"/>
                </a:solidFill>
              </a:defRPr>
            </a:lvl4pPr>
            <a:lvl5pPr marL="984852" indent="0" algn="l">
              <a:buFontTx/>
              <a:buNone/>
              <a:defRPr sz="1598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6F6F4C-4649-7699-101A-BBE0225E4811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44831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with Circle" preserve="1" userDrawn="1">
  <p:cSld name="Image with Circle">
    <p:bg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16F7AA4C-CEA0-4838-9DF9-2F5534114B9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tIns="576000" rIns="504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">
            <a:extLst>
              <a:ext uri="{FF2B5EF4-FFF2-40B4-BE49-F238E27FC236}">
                <a16:creationId xmlns:a16="http://schemas.microsoft.com/office/drawing/2014/main" id="{95A25EDE-8428-429E-BE07-354A88A6623D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8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rgbClr val="FFFFFF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D44F4213-4BCA-49E4-9D32-D0795C52F8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7014012" y="1196752"/>
            <a:ext cx="4464496" cy="4464496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3197">
                <a:solidFill>
                  <a:schemeClr val="bg1"/>
                </a:solidFill>
                <a:latin typeface="SwissReSans Light" panose="020B0504020202020204" pitchFamily="34" charset="0"/>
              </a:defRPr>
            </a:lvl1pPr>
            <a:lvl2pPr marL="182379" indent="0" algn="l">
              <a:buFontTx/>
              <a:buNone/>
              <a:defRPr>
                <a:solidFill>
                  <a:srgbClr val="FFFFFF"/>
                </a:solidFill>
              </a:defRPr>
            </a:lvl2pPr>
            <a:lvl3pPr marL="444056" indent="0" algn="l">
              <a:buFontTx/>
              <a:buNone/>
              <a:defRPr>
                <a:solidFill>
                  <a:srgbClr val="FFFFFF"/>
                </a:solidFill>
              </a:defRPr>
            </a:lvl3pPr>
            <a:lvl4pPr marL="715247" indent="0" algn="l">
              <a:buFontTx/>
              <a:buNone/>
              <a:defRPr>
                <a:solidFill>
                  <a:srgbClr val="FFFFFF"/>
                </a:solidFill>
              </a:defRPr>
            </a:lvl4pPr>
            <a:lvl5pPr marL="984852" indent="0" algn="l"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DB9C80-6B58-89E3-1FC4-29804A87F609}"/>
              </a:ext>
            </a:extLst>
          </p:cNvPr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2211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age and Three Circles" preserve="1" userDrawn="1">
  <p:cSld name="Image and Three Circle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16F7AA4C-CEA0-4838-9DF9-2F5534114B9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dirty="0"/>
              <a:t>Bild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Symbol </a:t>
            </a:r>
            <a:r>
              <a:rPr lang="en-GB" dirty="0" err="1"/>
              <a:t>hinzufügen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">
            <a:extLst>
              <a:ext uri="{FF2B5EF4-FFF2-40B4-BE49-F238E27FC236}">
                <a16:creationId xmlns:a16="http://schemas.microsoft.com/office/drawing/2014/main" id="{95A25EDE-8428-429E-BE07-354A88A6623D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8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rgbClr val="FFFFFF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843963-C518-4447-9E83-A30F66BBB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D44F4213-4BCA-49E4-9D32-D0795C52F8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8821770" y="1988644"/>
            <a:ext cx="2880000" cy="2880000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2398">
                <a:solidFill>
                  <a:schemeClr val="tx2"/>
                </a:solidFill>
                <a:latin typeface="SwissReSans Light" panose="020B0504020202020204" pitchFamily="34" charset="0"/>
              </a:defRPr>
            </a:lvl1pPr>
            <a:lvl2pPr marL="182379" indent="0" algn="l">
              <a:buFontTx/>
              <a:buNone/>
              <a:defRPr>
                <a:solidFill>
                  <a:srgbClr val="FFFFFF"/>
                </a:solidFill>
              </a:defRPr>
            </a:lvl2pPr>
            <a:lvl3pPr marL="444056" indent="0" algn="l">
              <a:buFontTx/>
              <a:buNone/>
              <a:defRPr>
                <a:solidFill>
                  <a:srgbClr val="FFFFFF"/>
                </a:solidFill>
              </a:defRPr>
            </a:lvl3pPr>
            <a:lvl4pPr marL="715247" indent="0" algn="l">
              <a:buFontTx/>
              <a:buNone/>
              <a:defRPr>
                <a:solidFill>
                  <a:srgbClr val="FFFFFF"/>
                </a:solidFill>
              </a:defRPr>
            </a:lvl4pPr>
            <a:lvl5pPr marL="984852" indent="0" algn="l"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FD457D57-2215-4E9E-91C3-6ECBC71608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695325" y="1988644"/>
            <a:ext cx="2880000" cy="2880000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2398">
                <a:solidFill>
                  <a:schemeClr val="tx2"/>
                </a:solidFill>
                <a:latin typeface="SwissReSans Light" panose="020B0504020202020204" pitchFamily="34" charset="0"/>
              </a:defRPr>
            </a:lvl1pPr>
            <a:lvl2pPr marL="182379" indent="0" algn="l">
              <a:buFontTx/>
              <a:buNone/>
              <a:defRPr>
                <a:solidFill>
                  <a:srgbClr val="FFFFFF"/>
                </a:solidFill>
              </a:defRPr>
            </a:lvl2pPr>
            <a:lvl3pPr marL="444056" indent="0" algn="l">
              <a:buFontTx/>
              <a:buNone/>
              <a:defRPr>
                <a:solidFill>
                  <a:srgbClr val="FFFFFF"/>
                </a:solidFill>
              </a:defRPr>
            </a:lvl3pPr>
            <a:lvl4pPr marL="715247" indent="0" algn="l">
              <a:buFontTx/>
              <a:buNone/>
              <a:defRPr>
                <a:solidFill>
                  <a:srgbClr val="FFFFFF"/>
                </a:solidFill>
              </a:defRPr>
            </a:lvl4pPr>
            <a:lvl5pPr marL="984852" indent="0" algn="l"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84E76D4D-0C41-4EBF-BD66-5C132AC9B3D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4758548" y="1988644"/>
            <a:ext cx="2880000" cy="2880000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FontTx/>
              <a:buNone/>
              <a:defRPr sz="2398">
                <a:solidFill>
                  <a:schemeClr val="tx2"/>
                </a:solidFill>
                <a:latin typeface="SwissReSans Light" panose="020B0504020202020204" pitchFamily="34" charset="0"/>
              </a:defRPr>
            </a:lvl1pPr>
            <a:lvl2pPr marL="182379" indent="0" algn="l">
              <a:buFontTx/>
              <a:buNone/>
              <a:defRPr>
                <a:solidFill>
                  <a:srgbClr val="FFFFFF"/>
                </a:solidFill>
              </a:defRPr>
            </a:lvl2pPr>
            <a:lvl3pPr marL="444056" indent="0" algn="l">
              <a:buFontTx/>
              <a:buNone/>
              <a:defRPr>
                <a:solidFill>
                  <a:srgbClr val="FFFFFF"/>
                </a:solidFill>
              </a:defRPr>
            </a:lvl3pPr>
            <a:lvl4pPr marL="715247" indent="0" algn="l">
              <a:buFontTx/>
              <a:buNone/>
              <a:defRPr>
                <a:solidFill>
                  <a:srgbClr val="FFFFFF"/>
                </a:solidFill>
              </a:defRPr>
            </a:lvl4pPr>
            <a:lvl5pPr marL="984852" indent="0" algn="l"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1466C3-03DA-ACD0-4D8B-964139BB0754}"/>
              </a:ext>
            </a:extLst>
          </p:cNvPr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3283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 Persons (4 people)" preserve="1" userDrawn="1">
  <p:cSld name="Contact Persons (4 peo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4064000" cy="6858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7" y="692152"/>
            <a:ext cx="3096418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Enter team name here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95326" y="1628774"/>
            <a:ext cx="3096420" cy="4392614"/>
          </a:xfrm>
          <a:prstGeom prst="rect">
            <a:avLst/>
          </a:prstGeom>
        </p:spPr>
        <p:txBody>
          <a:bodyPr/>
          <a:lstStyle>
            <a:lvl1pPr marL="107892" indent="-107892">
              <a:spcBef>
                <a:spcPts val="599"/>
              </a:spcBef>
              <a:defRPr sz="1199">
                <a:solidFill>
                  <a:srgbClr val="FFFFFF"/>
                </a:solidFill>
              </a:defRPr>
            </a:lvl1pPr>
            <a:lvl2pPr marL="251748" indent="-143856">
              <a:spcBef>
                <a:spcPts val="599"/>
              </a:spcBef>
              <a:defRPr sz="1199">
                <a:solidFill>
                  <a:srgbClr val="FFFFFF"/>
                </a:solidFill>
              </a:defRPr>
            </a:lvl2pPr>
            <a:lvl3pPr marL="395604" indent="-143856">
              <a:spcBef>
                <a:spcPts val="599"/>
              </a:spcBef>
              <a:defRPr sz="1199">
                <a:solidFill>
                  <a:srgbClr val="FFFFFF"/>
                </a:solidFill>
              </a:defRPr>
            </a:lvl3pPr>
            <a:lvl4pPr marL="539460" indent="-143856">
              <a:spcBef>
                <a:spcPts val="599"/>
              </a:spcBef>
              <a:defRPr sz="1199">
                <a:solidFill>
                  <a:srgbClr val="FFFFFF"/>
                </a:solidFill>
              </a:defRPr>
            </a:lvl4pPr>
            <a:lvl5pPr marL="683316" indent="-143856">
              <a:spcBef>
                <a:spcPts val="599"/>
              </a:spcBef>
              <a:defRPr sz="1199">
                <a:solidFill>
                  <a:srgbClr val="FFFFFF"/>
                </a:solidFill>
              </a:defRPr>
            </a:lvl5pPr>
          </a:lstStyle>
          <a:p>
            <a:pPr lvl="0"/>
            <a:r>
              <a:rPr lang="en-GB" dirty="0"/>
              <a:t>Click to add text, for example team mission and/or capabilities, roles and responsibilities, other info.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456FDD83-9066-405C-9C9B-C6012C35E7C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73420" y="727075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indent="0" algn="ctr">
              <a:buNone/>
              <a:defRPr sz="13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38A06944-C2A7-4F21-A4A5-D22B1CF13B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8882582" y="727075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399">
                <a:solidFill>
                  <a:srgbClr val="A8BAB2"/>
                </a:solidFill>
              </a:defRPr>
            </a:lvl1pPr>
          </a:lstStyle>
          <a:p>
            <a:pPr marL="0" marR="0" lvl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 dirty="0"/>
              <a:t>Add picture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9679A695-226D-4550-AC5F-CF13DA1C3EA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50638" y="2641932"/>
            <a:ext cx="2845562" cy="169277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58FFF6C9-8B70-45DC-9C06-54DD5B87AFF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050638" y="2827876"/>
            <a:ext cx="2845562" cy="356957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2F9034A3-A308-4153-AEC9-209C0E14C84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61630" y="2641932"/>
            <a:ext cx="2845562" cy="169277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ADD3A46A-9F03-452A-97A6-168C6640720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61630" y="2827876"/>
            <a:ext cx="2845562" cy="356957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578C2B07-87F4-489C-A284-3E5878138E7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5573420" y="3430871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399">
                <a:solidFill>
                  <a:srgbClr val="A8BAB2"/>
                </a:solidFill>
              </a:defRPr>
            </a:lvl1pPr>
          </a:lstStyle>
          <a:p>
            <a:pPr marL="0" marR="0" lvl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 dirty="0"/>
              <a:t>Add picture</a:t>
            </a:r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D418C2AA-7D28-483F-81E1-731AA258030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882582" y="3430871"/>
            <a:ext cx="1800000" cy="1800000"/>
          </a:xfrm>
          <a:prstGeom prst="ellipse">
            <a:avLst/>
          </a:prstGeom>
        </p:spPr>
        <p:txBody>
          <a:bodyPr tIns="504000" anchor="ctr" anchorCtr="0"/>
          <a:lstStyle>
            <a:lvl1pPr marL="0" marR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1399">
                <a:solidFill>
                  <a:srgbClr val="A8BAB2"/>
                </a:solidFill>
              </a:defRPr>
            </a:lvl1pPr>
          </a:lstStyle>
          <a:p>
            <a:pPr marL="0" marR="0" lvl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 dirty="0"/>
              <a:t>Add picture</a:t>
            </a:r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AFF0E09B-2153-4F77-903B-8AE289C2024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50638" y="5345728"/>
            <a:ext cx="2845562" cy="169277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6E4CA2D-F663-4612-8211-ABCBF0E3B4F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050638" y="5531672"/>
            <a:ext cx="2845562" cy="356957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4679ECFC-69DE-448E-A790-E6DF1353CC6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61630" y="5345728"/>
            <a:ext cx="2845562" cy="169277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:a16="http://schemas.microsoft.com/office/drawing/2014/main" id="{A2E08B10-5430-4825-9E65-D8235CD0407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61630" y="5531672"/>
            <a:ext cx="2845562" cy="356957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0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29" name="Footer">
            <a:extLst>
              <a:ext uri="{FF2B5EF4-FFF2-40B4-BE49-F238E27FC236}">
                <a16:creationId xmlns:a16="http://schemas.microsoft.com/office/drawing/2014/main" id="{0A885EF8-5FBD-475E-BD95-4D0C7488BAE5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8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87A0AA-5796-E56D-E386-F065436DD301}"/>
              </a:ext>
            </a:extLst>
          </p:cNvPr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2123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 Persons (9 people)" preserve="1" userDrawn="1">
  <p:cSld name="Contact Persons (9 peop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0" y="0"/>
            <a:ext cx="4064000" cy="6858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 bwMode="gray">
          <a:xfrm>
            <a:off x="695327" y="692152"/>
            <a:ext cx="3096418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Enter team name here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2C90A8-D632-4D32-AA86-6231D6EA8A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95326" y="1628774"/>
            <a:ext cx="3096420" cy="4392614"/>
          </a:xfrm>
          <a:prstGeom prst="rect">
            <a:avLst/>
          </a:prstGeom>
        </p:spPr>
        <p:txBody>
          <a:bodyPr/>
          <a:lstStyle>
            <a:lvl1pPr marL="107892" indent="-107892">
              <a:spcBef>
                <a:spcPts val="599"/>
              </a:spcBef>
              <a:defRPr sz="1199">
                <a:solidFill>
                  <a:srgbClr val="FFFFFF"/>
                </a:solidFill>
              </a:defRPr>
            </a:lvl1pPr>
            <a:lvl2pPr marL="251748" indent="-143856">
              <a:spcBef>
                <a:spcPts val="599"/>
              </a:spcBef>
              <a:defRPr sz="1199">
                <a:solidFill>
                  <a:srgbClr val="FFFFFF"/>
                </a:solidFill>
              </a:defRPr>
            </a:lvl2pPr>
            <a:lvl3pPr marL="395604" indent="-143856">
              <a:spcBef>
                <a:spcPts val="599"/>
              </a:spcBef>
              <a:defRPr sz="1199">
                <a:solidFill>
                  <a:srgbClr val="FFFFFF"/>
                </a:solidFill>
              </a:defRPr>
            </a:lvl3pPr>
            <a:lvl4pPr marL="539460" indent="-143856">
              <a:spcBef>
                <a:spcPts val="599"/>
              </a:spcBef>
              <a:defRPr sz="1199">
                <a:solidFill>
                  <a:srgbClr val="FFFFFF"/>
                </a:solidFill>
              </a:defRPr>
            </a:lvl4pPr>
            <a:lvl5pPr marL="683316" indent="-143856">
              <a:spcBef>
                <a:spcPts val="599"/>
              </a:spcBef>
              <a:defRPr sz="1199">
                <a:solidFill>
                  <a:srgbClr val="FFFFFF"/>
                </a:solidFill>
              </a:defRPr>
            </a:lvl5pPr>
          </a:lstStyle>
          <a:p>
            <a:pPr lvl="0"/>
            <a:r>
              <a:rPr lang="en-GB" dirty="0"/>
              <a:t>Click to add text, for example team mission and/or capabilities, roles and responsibilities, other info.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id="{9682A749-FC1E-4118-9EDD-CE1ABA3E26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283566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marR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999">
                <a:solidFill>
                  <a:srgbClr val="A8BAB2"/>
                </a:solidFill>
              </a:defRPr>
            </a:lvl1pPr>
          </a:lstStyle>
          <a:p>
            <a:pPr marL="0" marR="0" lvl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 dirty="0"/>
              <a:t>Add picture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73E640E6-6F1D-478B-91DA-EF27860B8F0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71219" y="1883003"/>
            <a:ext cx="1902588" cy="153632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31BD7495-9DC8-424C-9AA0-FAD0EABDAC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871219" y="2049899"/>
            <a:ext cx="1902588" cy="32451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F19CD5BF-B691-42A9-9A28-7D982DEDC98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gray">
          <a:xfrm>
            <a:off x="7581323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marR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 sz="999">
                <a:solidFill>
                  <a:srgbClr val="A8BAB2"/>
                </a:solidFill>
              </a:defRPr>
            </a:lvl1pPr>
          </a:lstStyle>
          <a:p>
            <a:pPr marL="0" marR="0" lvl="0" indent="0" algn="ctr" defTabSz="913486" rtl="0" eaLnBrk="1" fontAlgn="auto" latinLnBrk="0" hangingPunct="1">
              <a:lnSpc>
                <a:spcPct val="100000"/>
              </a:lnSpc>
              <a:spcBef>
                <a:spcPts val="1199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lang="en-GB" noProof="0" dirty="0"/>
              <a:t>Add picture</a:t>
            </a:r>
          </a:p>
        </p:txBody>
      </p:sp>
      <p:sp>
        <p:nvSpPr>
          <p:cNvPr id="33" name="Text Placeholder 6">
            <a:extLst>
              <a:ext uri="{FF2B5EF4-FFF2-40B4-BE49-F238E27FC236}">
                <a16:creationId xmlns:a16="http://schemas.microsoft.com/office/drawing/2014/main" id="{CF582FA5-0ACC-44FA-AD35-38027A4BC74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68977" y="1883003"/>
            <a:ext cx="1902588" cy="153632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34479282-0266-40A5-AD96-427D23FC8E2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68977" y="2049899"/>
            <a:ext cx="1902588" cy="32451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35" name="Picture Placeholder 3">
            <a:extLst>
              <a:ext uri="{FF2B5EF4-FFF2-40B4-BE49-F238E27FC236}">
                <a16:creationId xmlns:a16="http://schemas.microsoft.com/office/drawing/2014/main" id="{A372C913-34DD-415E-8A45-FE2BAAA5AB9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9881460" y="738628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9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36" name="Text Placeholder 6">
            <a:extLst>
              <a:ext uri="{FF2B5EF4-FFF2-40B4-BE49-F238E27FC236}">
                <a16:creationId xmlns:a16="http://schemas.microsoft.com/office/drawing/2014/main" id="{7134E3D5-1F39-4EBB-AA24-A2FD4F813D1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469114" y="1883003"/>
            <a:ext cx="1902588" cy="153632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A4699E8E-78EB-413E-9E61-A75A1208CF0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469114" y="2049899"/>
            <a:ext cx="1902588" cy="32451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38" name="Picture Placeholder 3">
            <a:extLst>
              <a:ext uri="{FF2B5EF4-FFF2-40B4-BE49-F238E27FC236}">
                <a16:creationId xmlns:a16="http://schemas.microsoft.com/office/drawing/2014/main" id="{055DF295-2A7B-4334-B97B-ED339BB7034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5283566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9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86C79598-5718-4B97-9653-C258BACE02E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71219" y="3701784"/>
            <a:ext cx="1902588" cy="153632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40" name="Text Placeholder 6">
            <a:extLst>
              <a:ext uri="{FF2B5EF4-FFF2-40B4-BE49-F238E27FC236}">
                <a16:creationId xmlns:a16="http://schemas.microsoft.com/office/drawing/2014/main" id="{D1CD186E-C886-499B-8730-86302FB13D6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871219" y="3868680"/>
            <a:ext cx="1902588" cy="32451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41" name="Picture Placeholder 3">
            <a:extLst>
              <a:ext uri="{FF2B5EF4-FFF2-40B4-BE49-F238E27FC236}">
                <a16:creationId xmlns:a16="http://schemas.microsoft.com/office/drawing/2014/main" id="{221F4A5A-8D58-4545-B3A9-1D7286AC7F0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 bwMode="gray">
          <a:xfrm>
            <a:off x="7581323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9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42" name="Text Placeholder 6">
            <a:extLst>
              <a:ext uri="{FF2B5EF4-FFF2-40B4-BE49-F238E27FC236}">
                <a16:creationId xmlns:a16="http://schemas.microsoft.com/office/drawing/2014/main" id="{CAD9D006-676C-4CB9-9E60-67322DE91D1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168977" y="3701784"/>
            <a:ext cx="1902588" cy="153632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43" name="Text Placeholder 6">
            <a:extLst>
              <a:ext uri="{FF2B5EF4-FFF2-40B4-BE49-F238E27FC236}">
                <a16:creationId xmlns:a16="http://schemas.microsoft.com/office/drawing/2014/main" id="{50A073A5-04E0-4873-B0FB-802CADE36667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168977" y="3868680"/>
            <a:ext cx="1902588" cy="32451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44" name="Picture Placeholder 3">
            <a:extLst>
              <a:ext uri="{FF2B5EF4-FFF2-40B4-BE49-F238E27FC236}">
                <a16:creationId xmlns:a16="http://schemas.microsoft.com/office/drawing/2014/main" id="{195DD2A1-427A-429A-9C4E-E51AEBB0E0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 bwMode="gray">
          <a:xfrm>
            <a:off x="9881460" y="2557409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9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45" name="Text Placeholder 6">
            <a:extLst>
              <a:ext uri="{FF2B5EF4-FFF2-40B4-BE49-F238E27FC236}">
                <a16:creationId xmlns:a16="http://schemas.microsoft.com/office/drawing/2014/main" id="{F28B10EF-4A1F-4980-8CD3-519EB5DBC22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469114" y="3701784"/>
            <a:ext cx="1902588" cy="153632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46" name="Text Placeholder 6">
            <a:extLst>
              <a:ext uri="{FF2B5EF4-FFF2-40B4-BE49-F238E27FC236}">
                <a16:creationId xmlns:a16="http://schemas.microsoft.com/office/drawing/2014/main" id="{7E8B1A89-1311-46C8-AABE-49A07C509AB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469114" y="3868680"/>
            <a:ext cx="1902588" cy="32451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47" name="Picture Placeholder 3">
            <a:extLst>
              <a:ext uri="{FF2B5EF4-FFF2-40B4-BE49-F238E27FC236}">
                <a16:creationId xmlns:a16="http://schemas.microsoft.com/office/drawing/2014/main" id="{A1132398-8B9A-4B3D-933D-0916342541FD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 bwMode="gray">
          <a:xfrm>
            <a:off x="5283566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9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48" name="Text Placeholder 6">
            <a:extLst>
              <a:ext uri="{FF2B5EF4-FFF2-40B4-BE49-F238E27FC236}">
                <a16:creationId xmlns:a16="http://schemas.microsoft.com/office/drawing/2014/main" id="{60DB6F48-FC4C-4A1D-9535-0E108AAFBE0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871219" y="5523967"/>
            <a:ext cx="1902588" cy="153632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49" name="Text Placeholder 6">
            <a:extLst>
              <a:ext uri="{FF2B5EF4-FFF2-40B4-BE49-F238E27FC236}">
                <a16:creationId xmlns:a16="http://schemas.microsoft.com/office/drawing/2014/main" id="{A810E96A-A59E-44AE-B57E-8AF75CD1963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871219" y="5690863"/>
            <a:ext cx="1902588" cy="32451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50" name="Picture Placeholder 3">
            <a:extLst>
              <a:ext uri="{FF2B5EF4-FFF2-40B4-BE49-F238E27FC236}">
                <a16:creationId xmlns:a16="http://schemas.microsoft.com/office/drawing/2014/main" id="{198933B9-38C2-482E-AD0B-42A8177C695A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 bwMode="gray">
          <a:xfrm>
            <a:off x="7581323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9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51" name="Text Placeholder 6">
            <a:extLst>
              <a:ext uri="{FF2B5EF4-FFF2-40B4-BE49-F238E27FC236}">
                <a16:creationId xmlns:a16="http://schemas.microsoft.com/office/drawing/2014/main" id="{3A0551C6-CAE2-4890-8760-2733C7FDE73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168977" y="5523967"/>
            <a:ext cx="1902588" cy="153632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52" name="Text Placeholder 6">
            <a:extLst>
              <a:ext uri="{FF2B5EF4-FFF2-40B4-BE49-F238E27FC236}">
                <a16:creationId xmlns:a16="http://schemas.microsoft.com/office/drawing/2014/main" id="{351C2CEF-8471-4D1A-B51B-ABA769D4AFD1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168977" y="5690863"/>
            <a:ext cx="1902588" cy="32451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53" name="Picture Placeholder 3">
            <a:extLst>
              <a:ext uri="{FF2B5EF4-FFF2-40B4-BE49-F238E27FC236}">
                <a16:creationId xmlns:a16="http://schemas.microsoft.com/office/drawing/2014/main" id="{0AAAD490-0511-40C3-A7FD-06F99326BA9B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 bwMode="gray">
          <a:xfrm>
            <a:off x="9881460" y="4379592"/>
            <a:ext cx="1080000" cy="1080000"/>
          </a:xfrm>
          <a:prstGeom prst="ellipse">
            <a:avLst/>
          </a:prstGeom>
        </p:spPr>
        <p:txBody>
          <a:bodyPr tIns="468000" anchor="ctr" anchorCtr="0"/>
          <a:lstStyle>
            <a:lvl1pPr marL="0" indent="0" algn="ctr">
              <a:buNone/>
              <a:defRPr sz="9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57D9887A-55D1-49D2-8675-5240F864DA0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469114" y="5523967"/>
            <a:ext cx="1902588" cy="153632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Click to add name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78D2D6D9-E53F-4A0D-BBF5-81D01913CD1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469114" y="5690863"/>
            <a:ext cx="1902588" cy="324512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999" b="0" i="1">
                <a:latin typeface="+mj-lt"/>
              </a:defRPr>
            </a:lvl1pPr>
            <a:lvl2pPr marL="182379" indent="0">
              <a:buNone/>
              <a:defRPr sz="1099"/>
            </a:lvl2pPr>
            <a:lvl3pPr marL="444056" indent="0">
              <a:buNone/>
              <a:defRPr sz="1099"/>
            </a:lvl3pPr>
            <a:lvl4pPr marL="715247" indent="0">
              <a:buNone/>
              <a:defRPr sz="1099"/>
            </a:lvl4pPr>
            <a:lvl5pPr marL="984852" indent="0">
              <a:buNone/>
              <a:defRPr sz="1099"/>
            </a:lvl5pPr>
          </a:lstStyle>
          <a:p>
            <a:pPr lvl="0"/>
            <a:r>
              <a:rPr lang="en-GB" noProof="0" dirty="0"/>
              <a:t>Job title</a:t>
            </a:r>
            <a:br>
              <a:rPr lang="en-GB" noProof="0" dirty="0"/>
            </a:br>
            <a:r>
              <a:rPr lang="en-GB" noProof="0" dirty="0"/>
              <a:t>Contact information</a:t>
            </a:r>
          </a:p>
        </p:txBody>
      </p:sp>
      <p:sp>
        <p:nvSpPr>
          <p:cNvPr id="56" name="Footer">
            <a:extLst>
              <a:ext uri="{FF2B5EF4-FFF2-40B4-BE49-F238E27FC236}">
                <a16:creationId xmlns:a16="http://schemas.microsoft.com/office/drawing/2014/main" id="{3D92757B-1122-4A0B-B414-F2DE3CA792C1}"/>
              </a:ext>
            </a:extLst>
          </p:cNvPr>
          <p:cNvSpPr txBox="1">
            <a:spLocks/>
          </p:cNvSpPr>
          <p:nvPr userDrawn="1">
            <p:custDataLst>
              <p:tags r:id="rId3"/>
            </p:custDataLst>
          </p:nvPr>
        </p:nvSpPr>
        <p:spPr bwMode="black">
          <a:xfrm>
            <a:off x="3254848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47BE3F-B1E6-2301-3E9F-E6FC06A11F9A}"/>
              </a:ext>
            </a:extLst>
          </p:cNvPr>
          <p:cNvPicPr>
            <a:picLocks/>
          </p:cNvPicPr>
          <p:nvPr userDrawn="1">
            <p:custDataLst>
              <p:tags r:id="rId4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3361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le of Contents with Image" preserve="1" userDrawn="1">
  <p:cSld name="Table of Contents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8115300" cy="6858000"/>
          </a:xfrm>
          <a:prstGeom prst="rect">
            <a:avLst/>
          </a:prstGeom>
        </p:spPr>
        <p:txBody>
          <a:bodyPr lIns="0" tIns="1152000" anchor="ctr"/>
          <a:lstStyle>
            <a:lvl1pPr algn="ctr">
              <a:spcBef>
                <a:spcPts val="0"/>
              </a:spcBef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 noProof="1"/>
              <a:t>Click to browse for an own image or </a:t>
            </a:r>
            <a:br>
              <a:rPr lang="en-GB" noProof="1"/>
            </a:br>
            <a:r>
              <a:rPr lang="en-GB" noProof="1"/>
              <a:t>select one from the Swiss Re menu.</a:t>
            </a:r>
            <a:br>
              <a:rPr lang="en-GB" noProof="1"/>
            </a:br>
            <a:r>
              <a:rPr lang="en-GB" noProof="1"/>
              <a:t>Be careful to avoid an image that clashes</a:t>
            </a:r>
            <a:br>
              <a:rPr lang="en-GB" noProof="1"/>
            </a:br>
            <a:r>
              <a:rPr lang="en-GB" noProof="1"/>
              <a:t>with the background colour.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8112224" y="0"/>
            <a:ext cx="4079776" cy="6858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 bwMode="gray">
          <a:xfrm>
            <a:off x="8544273" y="692152"/>
            <a:ext cx="3168303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904076-BC6B-D431-1431-1456A0AE9E91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5701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le of Contents with Quote" preserve="1" userDrawn="1">
  <p:cSld name="Table of Contents with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5A4DEE0-C41B-4076-8B94-57B0E7907B17}"/>
              </a:ext>
            </a:extLst>
          </p:cNvPr>
          <p:cNvSpPr/>
          <p:nvPr userDrawn="1"/>
        </p:nvSpPr>
        <p:spPr bwMode="gray">
          <a:xfrm>
            <a:off x="8112224" y="0"/>
            <a:ext cx="4079776" cy="6858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 bwMode="gray">
          <a:xfrm>
            <a:off x="8544273" y="692152"/>
            <a:ext cx="3168303" cy="69264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8B2FF7-1EAF-4819-B80C-A01E1EC5DFA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6" y="1444598"/>
            <a:ext cx="6120755" cy="457678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4995">
                <a:solidFill>
                  <a:schemeClr val="tx2"/>
                </a:solidFill>
                <a:latin typeface="SwissReSans Light" panose="020B0604020202020204" charset="0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8E188-EE5D-D8C8-B3AF-E494CFF0C7BD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220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Color Horizontal (transparent)" preserve="1" userDrawn="1">
  <p:cSld name="Title Slide - Color Horizontal (transparent)">
    <p:bg bwMode="gray"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B5DDD3B-045F-4D3B-8E92-D3FE0AC45E24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95326" y="1628776"/>
            <a:ext cx="9913177" cy="129616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4795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695326" y="2996952"/>
            <a:ext cx="9913177" cy="28803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98">
                <a:solidFill>
                  <a:srgbClr val="FFFFFF"/>
                </a:solidFill>
                <a:latin typeface="+mj-lt"/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black">
          <a:xfrm>
            <a:off x="4012518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rgbClr val="283E36"/>
              </a:solidFill>
              <a:latin typeface="SwissReSans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EE7EB9-BE67-AA0A-6AD9-AC0574A12E4B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71202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d Slide 1" preserve="1" userDrawn="1">
  <p:cSld name="End Slide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43963-C518-4447-9E83-A30F66BBB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628878"/>
            <a:ext cx="11017250" cy="692647"/>
          </a:xfrm>
        </p:spPr>
        <p:txBody>
          <a:bodyPr/>
          <a:lstStyle>
            <a:lvl1pPr>
              <a:defRPr sz="4795">
                <a:solidFill>
                  <a:schemeClr val="bg1"/>
                </a:solidFill>
                <a:latin typeface="SwissReSans Light" panose="020B060402020202020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912E097B-8B33-4A53-A464-F9DB356C0E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3933057"/>
            <a:ext cx="3312000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798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D0866EC-5ED0-45CD-A896-C7F91D657F7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6" y="3573016"/>
            <a:ext cx="2808387" cy="231203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199">
                <a:solidFill>
                  <a:schemeClr val="bg1"/>
                </a:solidFill>
                <a:latin typeface="+mn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79104C73-C903-4C9D-971F-ADC82F7CD97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4" y="4210057"/>
            <a:ext cx="3312000" cy="10191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798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  <a:br>
              <a:rPr lang="en-GB" dirty="0"/>
            </a:br>
            <a:r>
              <a:rPr lang="en-GB" dirty="0"/>
              <a:t>name@swissre.com</a:t>
            </a:r>
            <a:br>
              <a:rPr lang="en-GB" dirty="0"/>
            </a:br>
            <a:r>
              <a:rPr lang="en-GB" dirty="0"/>
              <a:t>000 0000 0000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B6AAA0F8-4641-419D-A8C4-5B42FAFD19D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78387" y="3933057"/>
            <a:ext cx="3312000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1798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marL="0" marR="0" lvl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en-GB" dirty="0"/>
              <a:t>Click to add name</a:t>
            </a:r>
          </a:p>
          <a:p>
            <a:pPr lvl="0"/>
            <a:endParaRPr lang="en-GB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70E9C7E7-7CB8-4425-A5B3-2DE14A5750A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78387" y="4210057"/>
            <a:ext cx="3312000" cy="10191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798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  <a:br>
              <a:rPr lang="en-GB" dirty="0"/>
            </a:br>
            <a:r>
              <a:rPr lang="en-GB" dirty="0"/>
              <a:t>name@swissre.com</a:t>
            </a:r>
            <a:br>
              <a:rPr lang="en-GB" dirty="0"/>
            </a:br>
            <a:r>
              <a:rPr lang="en-GB" dirty="0"/>
              <a:t>000 0000 0000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B41A1806-731A-4E83-BB0C-A9548663CF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36856" y="3933057"/>
            <a:ext cx="3312000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1798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marL="0" marR="0" lvl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en-GB" dirty="0"/>
              <a:t>Click to add name</a:t>
            </a:r>
          </a:p>
          <a:p>
            <a:pPr lvl="0"/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F4CECFD-0A5E-4297-9C69-2A932A77974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36856" y="4210057"/>
            <a:ext cx="3312000" cy="10191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798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  <a:br>
              <a:rPr lang="en-GB" dirty="0"/>
            </a:br>
            <a:r>
              <a:rPr lang="en-GB" dirty="0"/>
              <a:t>name@swissre.com</a:t>
            </a:r>
            <a:br>
              <a:rPr lang="en-GB" dirty="0"/>
            </a:br>
            <a:r>
              <a:rPr lang="en-GB" dirty="0"/>
              <a:t>000 0000 0000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75837384-8E7C-48B1-93BA-43E60422F05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95326" y="5380422"/>
            <a:ext cx="2808387" cy="259281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199">
                <a:solidFill>
                  <a:schemeClr val="bg1"/>
                </a:solidFill>
                <a:latin typeface="+mn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34D64A5-9BA9-4A49-80AC-B15D0D80D8A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95400" y="5697388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1" name="Picture Placeholder 9">
            <a:extLst>
              <a:ext uri="{FF2B5EF4-FFF2-40B4-BE49-F238E27FC236}">
                <a16:creationId xmlns:a16="http://schemas.microsoft.com/office/drawing/2014/main" id="{55B64BBC-0F83-4C0B-903E-584C9438516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163400" y="5697388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83FFD9DD-E866-4E18-BA64-E3610437C705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1631400" y="5697388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2BABED67-931C-44BC-AB79-C182D362146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099400" y="5697388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7" name="Picture Placeholder 9">
            <a:extLst>
              <a:ext uri="{FF2B5EF4-FFF2-40B4-BE49-F238E27FC236}">
                <a16:creationId xmlns:a16="http://schemas.microsoft.com/office/drawing/2014/main" id="{AC674E57-2AE3-4335-AD01-76934BC62AED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67400" y="5697388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435FBD-F373-B6A2-01B6-2D43AD91EA77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5158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d Slide 2" preserve="1" userDrawn="1">
  <p:cSld name="End Slide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912E097B-8B33-4A53-A464-F9DB356C0E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1978066"/>
            <a:ext cx="3312000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798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D0866EC-5ED0-45CD-A896-C7F91D657F7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6" y="1618026"/>
            <a:ext cx="2808387" cy="231203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199">
                <a:solidFill>
                  <a:schemeClr val="bg1"/>
                </a:solidFill>
                <a:latin typeface="+mn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79104C73-C903-4C9D-971F-ADC82F7CD97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4" y="2255065"/>
            <a:ext cx="3312000" cy="10191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798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  <a:br>
              <a:rPr lang="en-GB" dirty="0"/>
            </a:br>
            <a:r>
              <a:rPr lang="en-GB" dirty="0"/>
              <a:t>name@swissre.com</a:t>
            </a:r>
            <a:br>
              <a:rPr lang="en-GB" dirty="0"/>
            </a:br>
            <a:r>
              <a:rPr lang="en-GB" dirty="0"/>
              <a:t>000 0000 0000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B6AAA0F8-4641-419D-A8C4-5B42FAFD19D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78387" y="1978066"/>
            <a:ext cx="3312000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1798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marL="0" marR="0" lvl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en-GB" dirty="0"/>
              <a:t>Click to add name</a:t>
            </a:r>
          </a:p>
          <a:p>
            <a:pPr lvl="0"/>
            <a:endParaRPr lang="en-GB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70E9C7E7-7CB8-4425-A5B3-2DE14A5750A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78387" y="2255065"/>
            <a:ext cx="3312000" cy="10191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798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  <a:br>
              <a:rPr lang="en-GB" dirty="0"/>
            </a:br>
            <a:r>
              <a:rPr lang="en-GB" dirty="0"/>
              <a:t>name@swissre.com</a:t>
            </a:r>
            <a:br>
              <a:rPr lang="en-GB" dirty="0"/>
            </a:br>
            <a:r>
              <a:rPr lang="en-GB" dirty="0"/>
              <a:t>000 0000 0000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B41A1806-731A-4E83-BB0C-A9548663CF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36856" y="1978066"/>
            <a:ext cx="3312000" cy="27699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1798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marL="0" marR="0" lvl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en-GB" dirty="0"/>
              <a:t>Click to add name</a:t>
            </a:r>
          </a:p>
          <a:p>
            <a:pPr lvl="0"/>
            <a:endParaRPr lang="en-GB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F4CECFD-0A5E-4297-9C69-2A932A77974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36856" y="2255065"/>
            <a:ext cx="3312000" cy="10191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798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  <a:br>
              <a:rPr lang="en-GB" dirty="0"/>
            </a:br>
            <a:r>
              <a:rPr lang="en-GB" dirty="0"/>
              <a:t>name@swissre.com</a:t>
            </a:r>
            <a:br>
              <a:rPr lang="en-GB" dirty="0"/>
            </a:br>
            <a:r>
              <a:rPr lang="en-GB" dirty="0"/>
              <a:t>000 0000 0000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75837384-8E7C-48B1-93BA-43E60422F05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95326" y="3645026"/>
            <a:ext cx="2808387" cy="259281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199">
                <a:solidFill>
                  <a:schemeClr val="bg1"/>
                </a:solidFill>
                <a:latin typeface="+mn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21" name="Picture Placeholder 9">
            <a:extLst>
              <a:ext uri="{FF2B5EF4-FFF2-40B4-BE49-F238E27FC236}">
                <a16:creationId xmlns:a16="http://schemas.microsoft.com/office/drawing/2014/main" id="{E5CF9AB9-0836-451E-851D-A717BE5C859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95400" y="395970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2" name="Picture Placeholder 9">
            <a:extLst>
              <a:ext uri="{FF2B5EF4-FFF2-40B4-BE49-F238E27FC236}">
                <a16:creationId xmlns:a16="http://schemas.microsoft.com/office/drawing/2014/main" id="{7FF5B5CF-9E76-4482-B698-DA93D56A179B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163400" y="395970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1387BD45-684C-4CAB-BC6F-6FB7626BE0D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1631400" y="395970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0CF74F4-8589-4C97-B651-78066DAC41F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099400" y="395970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7C667A46-295D-4EEE-9AB0-2C3EDE02315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67400" y="395970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F43855-C83E-611E-B6B5-42B1CD5E4FEB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1320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d Slide 3" preserve="1" userDrawn="1">
  <p:cSld name="End Slide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43963-C518-4447-9E83-A30F66BBB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556794"/>
            <a:ext cx="11017250" cy="692647"/>
          </a:xfrm>
        </p:spPr>
        <p:txBody>
          <a:bodyPr/>
          <a:lstStyle>
            <a:lvl1pPr>
              <a:defRPr sz="4795">
                <a:solidFill>
                  <a:schemeClr val="bg1"/>
                </a:solidFill>
                <a:latin typeface="SwissReSans Light" panose="020B060402020202020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912E097B-8B33-4A53-A464-F9DB356C0E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14979"/>
            <a:ext cx="2093973" cy="18466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199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D0866EC-5ED0-45CD-A896-C7F91D657F7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3934159"/>
            <a:ext cx="6828222" cy="276999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598">
                <a:solidFill>
                  <a:schemeClr val="bg1"/>
                </a:solidFill>
                <a:latin typeface="+mn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79104C73-C903-4C9D-971F-ADC82F7CD97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5" y="5505327"/>
            <a:ext cx="2093973" cy="55399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199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  <a:br>
              <a:rPr lang="en-GB" dirty="0"/>
            </a:br>
            <a:r>
              <a:rPr lang="en-GB" dirty="0"/>
              <a:t>name@swissre.com</a:t>
            </a:r>
            <a:br>
              <a:rPr lang="en-GB" dirty="0"/>
            </a:br>
            <a:r>
              <a:rPr lang="en-GB" dirty="0"/>
              <a:t>000 0000 0000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B6AAA0F8-4641-419D-A8C4-5B42FAFD19D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29574" y="5314979"/>
            <a:ext cx="2093973" cy="18466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1199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marL="0" marR="0" lvl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en-GB" dirty="0"/>
              <a:t>Click to add name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70E9C7E7-7CB8-4425-A5B3-2DE14A5750A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9574" y="5505327"/>
            <a:ext cx="2093973" cy="55399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199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  <a:br>
              <a:rPr lang="en-GB" dirty="0"/>
            </a:br>
            <a:r>
              <a:rPr lang="en-GB" dirty="0"/>
              <a:t>name@swissre.com</a:t>
            </a:r>
            <a:br>
              <a:rPr lang="en-GB" dirty="0"/>
            </a:br>
            <a:r>
              <a:rPr lang="en-GB" dirty="0"/>
              <a:t>000 0000 0000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B41A1806-731A-4E83-BB0C-A9548663CF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062450" y="5314979"/>
            <a:ext cx="2093973" cy="18466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1199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marL="0" marR="0" lvl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en-GB" dirty="0"/>
              <a:t>Click to add name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F4CECFD-0A5E-4297-9C69-2A932A77974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062450" y="5505327"/>
            <a:ext cx="2093973" cy="55399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199" b="0">
                <a:solidFill>
                  <a:schemeClr val="bg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  <a:br>
              <a:rPr lang="en-GB" dirty="0"/>
            </a:br>
            <a:r>
              <a:rPr lang="en-GB" dirty="0"/>
              <a:t>name@swissre.com</a:t>
            </a:r>
            <a:br>
              <a:rPr lang="en-GB" dirty="0"/>
            </a:br>
            <a:r>
              <a:rPr lang="en-GB" dirty="0"/>
              <a:t>000 0000 0000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75837384-8E7C-48B1-93BA-43E60422F05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28173" y="4077074"/>
            <a:ext cx="3384402" cy="310639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598">
                <a:solidFill>
                  <a:schemeClr val="bg1"/>
                </a:solidFill>
                <a:latin typeface="+mn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F28C5D-8845-4047-8415-327CB3F2CACD}"/>
              </a:ext>
            </a:extLst>
          </p:cNvPr>
          <p:cNvCxnSpPr>
            <a:cxnSpLocks/>
          </p:cNvCxnSpPr>
          <p:nvPr userDrawn="1"/>
        </p:nvCxnSpPr>
        <p:spPr>
          <a:xfrm>
            <a:off x="8119367" y="4093739"/>
            <a:ext cx="0" cy="1944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69F551F4-30A0-42FA-8222-588014C0276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95325" y="4427610"/>
            <a:ext cx="756000" cy="756000"/>
          </a:xfrm>
          <a:prstGeom prst="ellipse">
            <a:avLst/>
          </a:prstGeom>
        </p:spPr>
        <p:txBody>
          <a:bodyPr tIns="360000" anchor="ctr" anchorCtr="0"/>
          <a:lstStyle>
            <a:lvl1pPr marL="0" indent="0" algn="ctr">
              <a:buNone/>
              <a:defRPr sz="8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ADE6BCF2-2380-46A1-8C25-731905BB2B0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3062449" y="4427610"/>
            <a:ext cx="756000" cy="756000"/>
          </a:xfrm>
          <a:prstGeom prst="ellipse">
            <a:avLst/>
          </a:prstGeom>
        </p:spPr>
        <p:txBody>
          <a:bodyPr tIns="360000" anchor="ctr" anchorCtr="0"/>
          <a:lstStyle>
            <a:lvl1pPr marL="0" indent="0" algn="ctr">
              <a:buNone/>
              <a:defRPr sz="8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C7366075-1CD2-44CA-AA8D-8DB1F77AC58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5429573" y="4427610"/>
            <a:ext cx="756000" cy="756000"/>
          </a:xfrm>
          <a:prstGeom prst="ellipse">
            <a:avLst/>
          </a:prstGeom>
        </p:spPr>
        <p:txBody>
          <a:bodyPr tIns="360000" anchor="ctr" anchorCtr="0"/>
          <a:lstStyle>
            <a:lvl1pPr marL="0" indent="0" algn="ctr">
              <a:buNone/>
              <a:defRPr sz="8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22" name="Picture Placeholder 9">
            <a:extLst>
              <a:ext uri="{FF2B5EF4-FFF2-40B4-BE49-F238E27FC236}">
                <a16:creationId xmlns:a16="http://schemas.microsoft.com/office/drawing/2014/main" id="{367D64FB-EF6B-4108-B34C-866B7F366DD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25162" y="459541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B70A16B6-E20A-440C-9118-0B6958FEFA9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793162" y="459541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6" name="Picture Placeholder 9">
            <a:extLst>
              <a:ext uri="{FF2B5EF4-FFF2-40B4-BE49-F238E27FC236}">
                <a16:creationId xmlns:a16="http://schemas.microsoft.com/office/drawing/2014/main" id="{16C8B703-7EB9-4275-85A1-24DA6F51172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9261162" y="459541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7" name="Picture Placeholder 9">
            <a:extLst>
              <a:ext uri="{FF2B5EF4-FFF2-40B4-BE49-F238E27FC236}">
                <a16:creationId xmlns:a16="http://schemas.microsoft.com/office/drawing/2014/main" id="{3A164527-C9D0-4F3D-B303-E4C96E847752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729162" y="459541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A46830B0-40C1-405B-97FE-189D28E08FF9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0197162" y="459541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F19254-6D74-217A-AF97-C869CA47F940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2689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d Slide 4" preserve="1" userDrawn="1">
  <p:cSld name="End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43963-C518-4447-9E83-A30F66BBB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556794"/>
            <a:ext cx="11017250" cy="692647"/>
          </a:xfrm>
        </p:spPr>
        <p:txBody>
          <a:bodyPr/>
          <a:lstStyle>
            <a:lvl1pPr>
              <a:defRPr sz="4795">
                <a:solidFill>
                  <a:schemeClr val="tx2"/>
                </a:solidFill>
                <a:latin typeface="SwissReSans Light" panose="020B0604020202020204" charset="0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912E097B-8B33-4A53-A464-F9DB356C0E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14979"/>
            <a:ext cx="2093973" cy="18466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199" b="0">
                <a:solidFill>
                  <a:schemeClr val="tx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5D0866EC-5ED0-45CD-A896-C7F91D657F7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3934159"/>
            <a:ext cx="6828222" cy="276999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598">
                <a:solidFill>
                  <a:schemeClr val="tx2"/>
                </a:solidFill>
                <a:latin typeface="+mn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79104C73-C903-4C9D-971F-ADC82F7CD97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5" y="5505327"/>
            <a:ext cx="2093973" cy="55399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199" b="0">
                <a:solidFill>
                  <a:schemeClr val="tx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  <a:br>
              <a:rPr lang="en-GB" dirty="0"/>
            </a:br>
            <a:r>
              <a:rPr lang="en-GB" dirty="0"/>
              <a:t>name@swissre.com</a:t>
            </a:r>
            <a:br>
              <a:rPr lang="en-GB" dirty="0"/>
            </a:br>
            <a:r>
              <a:rPr lang="en-GB" dirty="0"/>
              <a:t>000 0000 0000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B6AAA0F8-4641-419D-A8C4-5B42FAFD19D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429574" y="5314979"/>
            <a:ext cx="2093973" cy="18466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1199" b="0">
                <a:solidFill>
                  <a:schemeClr val="tx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marL="0" marR="0" lvl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en-GB" dirty="0"/>
              <a:t>Click to add name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70E9C7E7-7CB8-4425-A5B3-2DE14A5750A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9574" y="5505327"/>
            <a:ext cx="2093973" cy="55399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199" b="0">
                <a:solidFill>
                  <a:schemeClr val="tx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  <a:br>
              <a:rPr lang="en-GB" dirty="0"/>
            </a:br>
            <a:r>
              <a:rPr lang="en-GB" dirty="0"/>
              <a:t>name@swissre.com</a:t>
            </a:r>
            <a:br>
              <a:rPr lang="en-GB" dirty="0"/>
            </a:br>
            <a:r>
              <a:rPr lang="en-GB" dirty="0"/>
              <a:t>000 0000 0000</a:t>
            </a:r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B41A1806-731A-4E83-BB0C-A9548663CF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062450" y="5314979"/>
            <a:ext cx="2093973" cy="18466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1199" b="0">
                <a:solidFill>
                  <a:schemeClr val="tx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marL="0" marR="0" lvl="0" indent="0" algn="l" defTabSz="91348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/>
            </a:pPr>
            <a:r>
              <a:rPr lang="en-GB" dirty="0"/>
              <a:t>Click to add name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F4CECFD-0A5E-4297-9C69-2A932A77974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062450" y="5505327"/>
            <a:ext cx="2093973" cy="55399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199" b="0">
                <a:solidFill>
                  <a:schemeClr val="tx1"/>
                </a:solidFill>
                <a:latin typeface="+mj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  <a:br>
              <a:rPr lang="en-GB" dirty="0"/>
            </a:br>
            <a:r>
              <a:rPr lang="en-GB" dirty="0"/>
              <a:t>name@swissre.com</a:t>
            </a:r>
            <a:br>
              <a:rPr lang="en-GB" dirty="0"/>
            </a:br>
            <a:r>
              <a:rPr lang="en-GB" dirty="0"/>
              <a:t>000 0000 0000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75837384-8E7C-48B1-93BA-43E60422F05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28173" y="4077074"/>
            <a:ext cx="3384402" cy="310639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1598">
                <a:solidFill>
                  <a:schemeClr val="tx2"/>
                </a:solidFill>
                <a:latin typeface="+mn-lt"/>
              </a:defRPr>
            </a:lvl1pPr>
            <a:lvl2pPr marL="182379" indent="0">
              <a:buFontTx/>
              <a:buNone/>
              <a:defRPr sz="4995">
                <a:solidFill>
                  <a:schemeClr val="tx2"/>
                </a:solidFill>
              </a:defRPr>
            </a:lvl2pPr>
            <a:lvl3pPr marL="444056" indent="0">
              <a:buFontTx/>
              <a:buNone/>
              <a:defRPr sz="4995">
                <a:solidFill>
                  <a:schemeClr val="tx2"/>
                </a:solidFill>
              </a:defRPr>
            </a:lvl3pPr>
            <a:lvl4pPr marL="715247" indent="0">
              <a:buFontTx/>
              <a:buNone/>
              <a:defRPr sz="4995">
                <a:solidFill>
                  <a:schemeClr val="tx2"/>
                </a:solidFill>
              </a:defRPr>
            </a:lvl4pPr>
            <a:lvl5pPr marL="984852" indent="0">
              <a:buFontTx/>
              <a:buNone/>
              <a:defRPr sz="4995"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F28C5D-8845-4047-8415-327CB3F2CACD}"/>
              </a:ext>
            </a:extLst>
          </p:cNvPr>
          <p:cNvCxnSpPr>
            <a:cxnSpLocks/>
          </p:cNvCxnSpPr>
          <p:nvPr userDrawn="1"/>
        </p:nvCxnSpPr>
        <p:spPr>
          <a:xfrm>
            <a:off x="8119367" y="4093739"/>
            <a:ext cx="0" cy="19440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69F551F4-30A0-42FA-8222-588014C0276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95325" y="4427610"/>
            <a:ext cx="756000" cy="756000"/>
          </a:xfrm>
          <a:prstGeom prst="ellipse">
            <a:avLst/>
          </a:prstGeom>
        </p:spPr>
        <p:txBody>
          <a:bodyPr tIns="360000" anchor="ctr" anchorCtr="0"/>
          <a:lstStyle>
            <a:lvl1pPr marL="0" indent="0" algn="ctr">
              <a:buNone/>
              <a:defRPr sz="8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ADE6BCF2-2380-46A1-8C25-731905BB2B0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3062449" y="4427610"/>
            <a:ext cx="756000" cy="756000"/>
          </a:xfrm>
          <a:prstGeom prst="ellipse">
            <a:avLst/>
          </a:prstGeom>
        </p:spPr>
        <p:txBody>
          <a:bodyPr tIns="360000" anchor="ctr" anchorCtr="0"/>
          <a:lstStyle>
            <a:lvl1pPr marL="0" indent="0" algn="ctr">
              <a:buNone/>
              <a:defRPr sz="8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C7366075-1CD2-44CA-AA8D-8DB1F77AC58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5429573" y="4427610"/>
            <a:ext cx="756000" cy="756000"/>
          </a:xfrm>
          <a:prstGeom prst="ellipse">
            <a:avLst/>
          </a:prstGeom>
        </p:spPr>
        <p:txBody>
          <a:bodyPr tIns="360000" anchor="ctr" anchorCtr="0"/>
          <a:lstStyle>
            <a:lvl1pPr marL="0" indent="0" algn="ctr">
              <a:buNone/>
              <a:defRPr sz="899">
                <a:solidFill>
                  <a:srgbClr val="A8BAB2"/>
                </a:solidFill>
              </a:defRPr>
            </a:lvl1pPr>
          </a:lstStyle>
          <a:p>
            <a:r>
              <a:rPr lang="en-GB" noProof="0" dirty="0"/>
              <a:t>Add picture</a:t>
            </a:r>
          </a:p>
        </p:txBody>
      </p:sp>
      <p:sp>
        <p:nvSpPr>
          <p:cNvPr id="22" name="Picture Placeholder 9">
            <a:extLst>
              <a:ext uri="{FF2B5EF4-FFF2-40B4-BE49-F238E27FC236}">
                <a16:creationId xmlns:a16="http://schemas.microsoft.com/office/drawing/2014/main" id="{648D5C41-1D22-4084-B72C-691EECE7BD1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25162" y="459541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981C71BD-3572-4D3E-A439-282B46934A5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793162" y="459541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6" name="Picture Placeholder 9">
            <a:extLst>
              <a:ext uri="{FF2B5EF4-FFF2-40B4-BE49-F238E27FC236}">
                <a16:creationId xmlns:a16="http://schemas.microsoft.com/office/drawing/2014/main" id="{1E38F592-CD50-44D2-ADAF-E5E00BA23CF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9261162" y="459541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7" name="Picture Placeholder 9">
            <a:extLst>
              <a:ext uri="{FF2B5EF4-FFF2-40B4-BE49-F238E27FC236}">
                <a16:creationId xmlns:a16="http://schemas.microsoft.com/office/drawing/2014/main" id="{B9CBBAEC-D478-4957-A994-1732847F9DC2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729162" y="459541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F35FD1BB-F5B0-4478-8DB8-91AFB5811699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0197162" y="4595414"/>
            <a:ext cx="324000" cy="32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99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06B797-D253-3296-602D-9C906E59AE4E}"/>
              </a:ext>
            </a:extLst>
          </p:cNvPr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06130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wer Symbol" preserve="1" userDrawn="1">
  <p:cSld name="Power Symb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943872" y="2564904"/>
            <a:ext cx="2304256" cy="1728192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4656139" y="1989140"/>
            <a:ext cx="2879725" cy="2879725"/>
            <a:chOff x="3132138" y="1989138"/>
            <a:chExt cx="2879725" cy="2879725"/>
          </a:xfrm>
        </p:grpSpPr>
        <p:sp>
          <p:nvSpPr>
            <p:cNvPr id="12" name="Rectangle 11"/>
            <p:cNvSpPr/>
            <p:nvPr userDrawn="1"/>
          </p:nvSpPr>
          <p:spPr>
            <a:xfrm>
              <a:off x="3707904" y="2564904"/>
              <a:ext cx="1728192" cy="1728192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98" dirty="0" err="1">
                <a:latin typeface="SwissReSans" pitchFamily="34" charset="0"/>
              </a:endParaRPr>
            </a:p>
          </p:txBody>
        </p:sp>
        <p:sp>
          <p:nvSpPr>
            <p:cNvPr id="13" name="Freeform 5"/>
            <p:cNvSpPr>
              <a:spLocks noEditPoints="1"/>
            </p:cNvSpPr>
            <p:nvPr userDrawn="1"/>
          </p:nvSpPr>
          <p:spPr bwMode="auto">
            <a:xfrm>
              <a:off x="3132138" y="1989138"/>
              <a:ext cx="2879725" cy="2879725"/>
            </a:xfrm>
            <a:custGeom>
              <a:avLst/>
              <a:gdLst>
                <a:gd name="T0" fmla="*/ 738 w 1476"/>
                <a:gd name="T1" fmla="*/ 0 h 1476"/>
                <a:gd name="T2" fmla="*/ 0 w 1476"/>
                <a:gd name="T3" fmla="*/ 738 h 1476"/>
                <a:gd name="T4" fmla="*/ 738 w 1476"/>
                <a:gd name="T5" fmla="*/ 1476 h 1476"/>
                <a:gd name="T6" fmla="*/ 1476 w 1476"/>
                <a:gd name="T7" fmla="*/ 738 h 1476"/>
                <a:gd name="T8" fmla="*/ 738 w 1476"/>
                <a:gd name="T9" fmla="*/ 0 h 1476"/>
                <a:gd name="T10" fmla="*/ 547 w 1476"/>
                <a:gd name="T11" fmla="*/ 1099 h 1476"/>
                <a:gd name="T12" fmla="*/ 388 w 1476"/>
                <a:gd name="T13" fmla="*/ 1099 h 1476"/>
                <a:gd name="T14" fmla="*/ 388 w 1476"/>
                <a:gd name="T15" fmla="*/ 637 h 1476"/>
                <a:gd name="T16" fmla="*/ 547 w 1476"/>
                <a:gd name="T17" fmla="*/ 637 h 1476"/>
                <a:gd name="T18" fmla="*/ 547 w 1476"/>
                <a:gd name="T19" fmla="*/ 1099 h 1476"/>
                <a:gd name="T20" fmla="*/ 817 w 1476"/>
                <a:gd name="T21" fmla="*/ 1099 h 1476"/>
                <a:gd name="T22" fmla="*/ 658 w 1476"/>
                <a:gd name="T23" fmla="*/ 1099 h 1476"/>
                <a:gd name="T24" fmla="*/ 658 w 1476"/>
                <a:gd name="T25" fmla="*/ 637 h 1476"/>
                <a:gd name="T26" fmla="*/ 817 w 1476"/>
                <a:gd name="T27" fmla="*/ 637 h 1476"/>
                <a:gd name="T28" fmla="*/ 817 w 1476"/>
                <a:gd name="T29" fmla="*/ 1099 h 1476"/>
                <a:gd name="T30" fmla="*/ 1088 w 1476"/>
                <a:gd name="T31" fmla="*/ 1099 h 1476"/>
                <a:gd name="T32" fmla="*/ 929 w 1476"/>
                <a:gd name="T33" fmla="*/ 1099 h 1476"/>
                <a:gd name="T34" fmla="*/ 929 w 1476"/>
                <a:gd name="T35" fmla="*/ 637 h 1476"/>
                <a:gd name="T36" fmla="*/ 1088 w 1476"/>
                <a:gd name="T37" fmla="*/ 637 h 1476"/>
                <a:gd name="T38" fmla="*/ 1088 w 1476"/>
                <a:gd name="T39" fmla="*/ 1099 h 1476"/>
                <a:gd name="T40" fmla="*/ 1094 w 1476"/>
                <a:gd name="T41" fmla="*/ 524 h 1476"/>
                <a:gd name="T42" fmla="*/ 382 w 1476"/>
                <a:gd name="T43" fmla="*/ 524 h 1476"/>
                <a:gd name="T44" fmla="*/ 382 w 1476"/>
                <a:gd name="T45" fmla="*/ 374 h 1476"/>
                <a:gd name="T46" fmla="*/ 1094 w 1476"/>
                <a:gd name="T47" fmla="*/ 374 h 1476"/>
                <a:gd name="T48" fmla="*/ 1094 w 1476"/>
                <a:gd name="T49" fmla="*/ 524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6" h="1476">
                  <a:moveTo>
                    <a:pt x="738" y="0"/>
                  </a:moveTo>
                  <a:cubicBezTo>
                    <a:pt x="330" y="0"/>
                    <a:pt x="0" y="331"/>
                    <a:pt x="0" y="738"/>
                  </a:cubicBezTo>
                  <a:cubicBezTo>
                    <a:pt x="0" y="1146"/>
                    <a:pt x="330" y="1476"/>
                    <a:pt x="738" y="1476"/>
                  </a:cubicBezTo>
                  <a:cubicBezTo>
                    <a:pt x="1145" y="1476"/>
                    <a:pt x="1476" y="1146"/>
                    <a:pt x="1476" y="738"/>
                  </a:cubicBezTo>
                  <a:cubicBezTo>
                    <a:pt x="1476" y="331"/>
                    <a:pt x="1145" y="0"/>
                    <a:pt x="738" y="0"/>
                  </a:cubicBezTo>
                  <a:moveTo>
                    <a:pt x="547" y="1099"/>
                  </a:moveTo>
                  <a:cubicBezTo>
                    <a:pt x="388" y="1099"/>
                    <a:pt x="388" y="1099"/>
                    <a:pt x="388" y="1099"/>
                  </a:cubicBezTo>
                  <a:cubicBezTo>
                    <a:pt x="388" y="637"/>
                    <a:pt x="388" y="637"/>
                    <a:pt x="388" y="637"/>
                  </a:cubicBezTo>
                  <a:cubicBezTo>
                    <a:pt x="547" y="637"/>
                    <a:pt x="547" y="637"/>
                    <a:pt x="547" y="637"/>
                  </a:cubicBezTo>
                  <a:lnTo>
                    <a:pt x="547" y="1099"/>
                  </a:lnTo>
                  <a:close/>
                  <a:moveTo>
                    <a:pt x="817" y="1099"/>
                  </a:moveTo>
                  <a:cubicBezTo>
                    <a:pt x="658" y="1099"/>
                    <a:pt x="658" y="1099"/>
                    <a:pt x="658" y="1099"/>
                  </a:cubicBezTo>
                  <a:cubicBezTo>
                    <a:pt x="658" y="637"/>
                    <a:pt x="658" y="637"/>
                    <a:pt x="658" y="637"/>
                  </a:cubicBezTo>
                  <a:cubicBezTo>
                    <a:pt x="817" y="637"/>
                    <a:pt x="817" y="637"/>
                    <a:pt x="817" y="637"/>
                  </a:cubicBezTo>
                  <a:lnTo>
                    <a:pt x="817" y="1099"/>
                  </a:lnTo>
                  <a:close/>
                  <a:moveTo>
                    <a:pt x="1088" y="1099"/>
                  </a:moveTo>
                  <a:cubicBezTo>
                    <a:pt x="929" y="1099"/>
                    <a:pt x="929" y="1099"/>
                    <a:pt x="929" y="1099"/>
                  </a:cubicBezTo>
                  <a:cubicBezTo>
                    <a:pt x="929" y="637"/>
                    <a:pt x="929" y="637"/>
                    <a:pt x="929" y="637"/>
                  </a:cubicBezTo>
                  <a:cubicBezTo>
                    <a:pt x="1088" y="637"/>
                    <a:pt x="1088" y="637"/>
                    <a:pt x="1088" y="637"/>
                  </a:cubicBezTo>
                  <a:lnTo>
                    <a:pt x="1088" y="1099"/>
                  </a:lnTo>
                  <a:close/>
                  <a:moveTo>
                    <a:pt x="1094" y="524"/>
                  </a:moveTo>
                  <a:cubicBezTo>
                    <a:pt x="382" y="524"/>
                    <a:pt x="382" y="524"/>
                    <a:pt x="382" y="524"/>
                  </a:cubicBezTo>
                  <a:cubicBezTo>
                    <a:pt x="382" y="374"/>
                    <a:pt x="382" y="374"/>
                    <a:pt x="382" y="374"/>
                  </a:cubicBezTo>
                  <a:cubicBezTo>
                    <a:pt x="1094" y="374"/>
                    <a:pt x="1094" y="374"/>
                    <a:pt x="1094" y="374"/>
                  </a:cubicBezTo>
                  <a:lnTo>
                    <a:pt x="1094" y="524"/>
                  </a:lnTo>
                  <a:close/>
                </a:path>
              </a:pathLst>
            </a:custGeom>
            <a:solidFill>
              <a:srgbClr val="627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1798" dirty="0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41BAF98E-43AC-2EBC-9A27-A6A6BB4AFC94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Color Vertical (transparent)" preserve="1" userDrawn="1">
  <p:cSld name="Title Slide - Color Vertical (transparent)">
    <p:bg bwMode="gray">
      <p:bgPr>
        <a:solidFill>
          <a:srgbClr val="D1DC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F6B540C-7407-4801-AA47-52B2D6E277C8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98" dirty="0" err="1">
              <a:latin typeface="SwissReSans" pitchFamily="34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black">
          <a:xfrm>
            <a:off x="4012518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38C6DF-C718-46CD-B3B3-721F806920DB}"/>
              </a:ext>
            </a:extLst>
          </p:cNvPr>
          <p:cNvSpPr>
            <a:spLocks noGrp="1"/>
          </p:cNvSpPr>
          <p:nvPr>
            <p:ph type="ctrTitle"/>
          </p:nvPr>
        </p:nvSpPr>
        <p:spPr bwMode="white">
          <a:xfrm>
            <a:off x="695326" y="1628776"/>
            <a:ext cx="5184651" cy="1296168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596">
                <a:solidFill>
                  <a:srgbClr val="FFFFFF"/>
                </a:solidFill>
                <a:latin typeface="SwissReSans Light" pitchFamily="34" charset="0"/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A82BB02-D252-4EC6-9468-A370B10E6595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white">
          <a:xfrm>
            <a:off x="695326" y="3284984"/>
            <a:ext cx="5184651" cy="28803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98">
                <a:solidFill>
                  <a:srgbClr val="FFFFFF"/>
                </a:solidFill>
                <a:latin typeface="+mj-lt"/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1E7A3E-0E8E-57FD-AC21-C2A6EB3ABD9D}"/>
              </a:ext>
            </a:extLst>
          </p:cNvPr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3426" y="301052"/>
            <a:ext cx="1379177" cy="32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02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- Color" preserve="1" userDrawn="1">
  <p:cSld name="Section Header - Colo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1628774"/>
            <a:ext cx="11017250" cy="129616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348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4795" kern="1200" dirty="0">
                <a:solidFill>
                  <a:schemeClr val="bg1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Click to add section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22174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chemeClr val="bg1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2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chemeClr val="bg1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A1D9FFF-4BEF-452F-9759-D0EB231FFE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3" y="2996954"/>
            <a:ext cx="11017250" cy="2544487"/>
          </a:xfrm>
        </p:spPr>
        <p:txBody>
          <a:bodyPr/>
          <a:lstStyle>
            <a:lvl1pPr>
              <a:spcBef>
                <a:spcPts val="0"/>
              </a:spcBef>
              <a:defRPr sz="1798">
                <a:solidFill>
                  <a:srgbClr val="FFFFFF"/>
                </a:solidFill>
                <a:latin typeface="+mj-lt"/>
              </a:defRPr>
            </a:lvl1pPr>
            <a:lvl2pPr>
              <a:spcBef>
                <a:spcPts val="0"/>
              </a:spcBef>
              <a:defRPr sz="1798">
                <a:solidFill>
                  <a:srgbClr val="FFFFFF"/>
                </a:solidFill>
                <a:latin typeface="+mj-lt"/>
              </a:defRPr>
            </a:lvl2pPr>
            <a:lvl3pPr>
              <a:spcBef>
                <a:spcPts val="0"/>
              </a:spcBef>
              <a:defRPr sz="1798">
                <a:solidFill>
                  <a:srgbClr val="FFFFFF"/>
                </a:solidFill>
                <a:latin typeface="+mj-lt"/>
              </a:defRPr>
            </a:lvl3pPr>
            <a:lvl4pPr>
              <a:spcBef>
                <a:spcPts val="0"/>
              </a:spcBef>
              <a:defRPr sz="1798">
                <a:solidFill>
                  <a:srgbClr val="FFFFFF"/>
                </a:solidFill>
                <a:latin typeface="+mj-lt"/>
              </a:defRPr>
            </a:lvl4pPr>
            <a:lvl5pPr>
              <a:spcBef>
                <a:spcPts val="0"/>
              </a:spcBef>
              <a:defRPr sz="1798">
                <a:solidFill>
                  <a:srgbClr val="FFFFFF"/>
                </a:solidFill>
                <a:latin typeface="+mj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03258F-D222-AE1C-70B4-76F1D5A9C69D}"/>
              </a:ext>
            </a:extLst>
          </p:cNvPr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 - Image" preserve="1" userDrawn="1">
  <p:cSld name="Section Header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262EFBBE-88F0-45C6-8773-A0193D54923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</p:spPr>
        <p:txBody>
          <a:bodyPr tIns="576000" anchor="ctr"/>
          <a:lstStyle>
            <a:lvl1pPr algn="ctr">
              <a:buFontTx/>
              <a:buNone/>
              <a:defRPr sz="11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95325" y="1628774"/>
            <a:ext cx="11017250" cy="1296168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348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GB" sz="4795" kern="1200" dirty="0">
                <a:solidFill>
                  <a:schemeClr val="bg1"/>
                </a:solidFill>
                <a:latin typeface="SwissReSans Light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Click to add section </a:t>
            </a:r>
            <a:br>
              <a:rPr lang="en-GB" dirty="0"/>
            </a:br>
            <a:r>
              <a:rPr lang="en-GB" dirty="0"/>
              <a:t>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lassification"/>
          <p:cNvSpPr txBox="1">
            <a:spLocks noChangeArrowheads="1"/>
          </p:cNvSpPr>
          <p:nvPr userDrawn="1">
            <p:custDataLst>
              <p:tags r:id="rId3"/>
            </p:custDataLst>
          </p:nvPr>
        </p:nvSpPr>
        <p:spPr bwMode="black">
          <a:xfrm>
            <a:off x="4022174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chemeClr val="bg1"/>
              </a:solidFill>
              <a:latin typeface="SwissReSans" pitchFamily="34" charset="0"/>
            </a:endParaRPr>
          </a:p>
        </p:txBody>
      </p:sp>
      <p:sp>
        <p:nvSpPr>
          <p:cNvPr id="14" name="Footer"/>
          <p:cNvSpPr txBox="1">
            <a:spLocks/>
          </p:cNvSpPr>
          <p:nvPr userDrawn="1">
            <p:custDataLst>
              <p:tags r:id="rId4"/>
            </p:custDataLst>
          </p:nvPr>
        </p:nvSpPr>
        <p:spPr bwMode="black">
          <a:xfrm>
            <a:off x="3120662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chemeClr val="bg1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E61501F7-6AD9-4B4A-A993-CFC000806EF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5323" y="2996954"/>
            <a:ext cx="11017250" cy="2544487"/>
          </a:xfrm>
        </p:spPr>
        <p:txBody>
          <a:bodyPr/>
          <a:lstStyle>
            <a:lvl1pPr>
              <a:spcBef>
                <a:spcPts val="0"/>
              </a:spcBef>
              <a:defRPr sz="1798">
                <a:solidFill>
                  <a:srgbClr val="FFFFFF"/>
                </a:solidFill>
                <a:latin typeface="+mj-lt"/>
              </a:defRPr>
            </a:lvl1pPr>
            <a:lvl2pPr>
              <a:spcBef>
                <a:spcPts val="0"/>
              </a:spcBef>
              <a:defRPr sz="1798">
                <a:solidFill>
                  <a:srgbClr val="FFFFFF"/>
                </a:solidFill>
                <a:latin typeface="+mj-lt"/>
              </a:defRPr>
            </a:lvl2pPr>
            <a:lvl3pPr>
              <a:spcBef>
                <a:spcPts val="0"/>
              </a:spcBef>
              <a:defRPr sz="1798">
                <a:solidFill>
                  <a:srgbClr val="FFFFFF"/>
                </a:solidFill>
                <a:latin typeface="+mj-lt"/>
              </a:defRPr>
            </a:lvl3pPr>
            <a:lvl4pPr>
              <a:spcBef>
                <a:spcPts val="0"/>
              </a:spcBef>
              <a:defRPr sz="1798">
                <a:solidFill>
                  <a:srgbClr val="FFFFFF"/>
                </a:solidFill>
                <a:latin typeface="+mj-lt"/>
              </a:defRPr>
            </a:lvl4pPr>
            <a:lvl5pPr>
              <a:spcBef>
                <a:spcPts val="0"/>
              </a:spcBef>
              <a:defRPr sz="1798">
                <a:solidFill>
                  <a:srgbClr val="FFFFFF"/>
                </a:solidFill>
                <a:latin typeface="+mj-lt"/>
              </a:defRPr>
            </a:lvl5pPr>
          </a:lstStyle>
          <a:p>
            <a:pPr lvl="0"/>
            <a:r>
              <a:rPr lang="en-GB"/>
              <a:t>Click to add text</a:t>
            </a:r>
            <a:br>
              <a:rPr lang="en-GB"/>
            </a:br>
            <a:r>
              <a:rPr lang="en-GB"/>
              <a:t>[No text over Power Symbol]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D24A32-E130-8752-346A-6CD40F863B36}"/>
              </a:ext>
            </a:extLst>
          </p:cNvPr>
          <p:cNvPicPr>
            <a:picLocks/>
          </p:cNvPicPr>
          <p:nvPr userDrawn="1">
            <p:custDataLst>
              <p:tags r:id="rId5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91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ags" Target="../tags/tag5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tags" Target="../tags/tag3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695325" y="692152"/>
            <a:ext cx="11017250" cy="6926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GB" dirty="0"/>
          </a:p>
        </p:txBody>
      </p:sp>
      <p:sp>
        <p:nvSpPr>
          <p:cNvPr id="10" name="Classification"/>
          <p:cNvSpPr txBox="1">
            <a:spLocks noChangeArrowheads="1"/>
          </p:cNvSpPr>
          <p:nvPr>
            <p:custDataLst>
              <p:tags r:id="rId66"/>
            </p:custDataLst>
          </p:nvPr>
        </p:nvSpPr>
        <p:spPr bwMode="black">
          <a:xfrm>
            <a:off x="4022173" y="260350"/>
            <a:ext cx="7679599" cy="139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r">
              <a:buClrTx/>
              <a:buSzTx/>
              <a:buFontTx/>
              <a:buNone/>
            </a:pPr>
            <a:endParaRPr lang="en-GB" sz="899" dirty="0">
              <a:solidFill>
                <a:srgbClr val="283E36"/>
              </a:solidFill>
              <a:latin typeface="SwissReSans" pitchFamily="34" charset="0"/>
            </a:endParaRPr>
          </a:p>
        </p:txBody>
      </p:sp>
      <p:sp>
        <p:nvSpPr>
          <p:cNvPr id="9" name="Footer"/>
          <p:cNvSpPr txBox="1">
            <a:spLocks/>
          </p:cNvSpPr>
          <p:nvPr>
            <p:custDataLst>
              <p:tags r:id="rId67"/>
            </p:custDataLst>
          </p:nvPr>
        </p:nvSpPr>
        <p:spPr bwMode="black">
          <a:xfrm>
            <a:off x="3254848" y="6505850"/>
            <a:ext cx="7871883" cy="1397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/>
          <a:p>
            <a:pPr marL="0" algn="r" defTabSz="913486" rtl="0" eaLnBrk="1" latinLnBrk="0" hangingPunct="1"/>
            <a:r>
              <a:rPr lang="en-GB" sz="999" b="0" kern="1200" dirty="0">
                <a:solidFill>
                  <a:srgbClr val="283E36"/>
                </a:solidFill>
                <a:latin typeface="SwissReSans" pitchFamily="34" charset="0"/>
                <a:ea typeface="+mn-ea"/>
                <a:cs typeface="+mn-cs"/>
              </a:rPr>
              <a:t>Christophe Heck | October 2025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 bwMode="black">
          <a:xfrm>
            <a:off x="9782582" y="6918846"/>
            <a:ext cx="1823939" cy="1825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5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 bwMode="black">
          <a:xfrm>
            <a:off x="1141719" y="6918845"/>
            <a:ext cx="8064500" cy="18256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599">
                <a:solidFill>
                  <a:srgbClr val="A8BAB2"/>
                </a:solidFill>
                <a:latin typeface="SwissReSans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  <p:custDataLst>
              <p:tags r:id="rId68"/>
            </p:custDataLst>
          </p:nvPr>
        </p:nvSpPr>
        <p:spPr>
          <a:xfrm>
            <a:off x="11414762" y="6472512"/>
            <a:ext cx="287008" cy="18256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199">
                <a:solidFill>
                  <a:srgbClr val="283E36"/>
                </a:solidFill>
                <a:latin typeface="SwissReSans" panose="020B0604020202020204" pitchFamily="34" charset="0"/>
              </a:defRPr>
            </a:lvl1pPr>
          </a:lstStyle>
          <a:p>
            <a:fld id="{5E4D2043-7E31-4A53-BD33-72A88E68217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BD0104-4EE1-4F88-B561-D6FC2FA04A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5" y="1628778"/>
            <a:ext cx="11017250" cy="4392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BBDA4F-25F2-BE11-D50B-CE26B5470EF8}"/>
              </a:ext>
            </a:extLst>
          </p:cNvPr>
          <p:cNvPicPr>
            <a:picLocks/>
          </p:cNvPicPr>
          <p:nvPr userDrawn="1">
            <p:custDataLst>
              <p:tags r:id="rId69"/>
            </p:custDataLst>
          </p:nvPr>
        </p:nvPicPr>
        <p:blipFill>
          <a:blip r:embed="rId70"/>
          <a:stretch>
            <a:fillRect/>
          </a:stretch>
        </p:blipFill>
        <p:spPr>
          <a:xfrm>
            <a:off x="401752" y="6456609"/>
            <a:ext cx="924431" cy="2175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0" r:id="rId2"/>
    <p:sldLayoutId id="2147483669" r:id="rId3"/>
    <p:sldLayoutId id="2147483649" r:id="rId4"/>
    <p:sldLayoutId id="2147483702" r:id="rId5"/>
    <p:sldLayoutId id="2147483678" r:id="rId6"/>
    <p:sldLayoutId id="2147483677" r:id="rId7"/>
    <p:sldLayoutId id="2147483651" r:id="rId8"/>
    <p:sldLayoutId id="2147483694" r:id="rId9"/>
    <p:sldLayoutId id="2147483671" r:id="rId10"/>
    <p:sldLayoutId id="2147483711" r:id="rId11"/>
    <p:sldLayoutId id="2147483709" r:id="rId12"/>
    <p:sldLayoutId id="2147483672" r:id="rId13"/>
    <p:sldLayoutId id="2147483717" r:id="rId14"/>
    <p:sldLayoutId id="2147483673" r:id="rId15"/>
    <p:sldLayoutId id="2147483703" r:id="rId16"/>
    <p:sldLayoutId id="2147483650" r:id="rId17"/>
    <p:sldLayoutId id="2147483715" r:id="rId18"/>
    <p:sldLayoutId id="2147483714" r:id="rId19"/>
    <p:sldLayoutId id="2147483695" r:id="rId20"/>
    <p:sldLayoutId id="2147483652" r:id="rId21"/>
    <p:sldLayoutId id="2147483701" r:id="rId22"/>
    <p:sldLayoutId id="2147483716" r:id="rId23"/>
    <p:sldLayoutId id="2147483697" r:id="rId24"/>
    <p:sldLayoutId id="2147483654" r:id="rId25"/>
    <p:sldLayoutId id="2147483700" r:id="rId26"/>
    <p:sldLayoutId id="2147483712" r:id="rId27"/>
    <p:sldLayoutId id="2147483713" r:id="rId28"/>
    <p:sldLayoutId id="2147483690" r:id="rId29"/>
    <p:sldLayoutId id="2147483691" r:id="rId30"/>
    <p:sldLayoutId id="2147483692" r:id="rId31"/>
    <p:sldLayoutId id="2147483693" r:id="rId32"/>
    <p:sldLayoutId id="2147483655" r:id="rId33"/>
    <p:sldLayoutId id="2147483664" r:id="rId34"/>
    <p:sldLayoutId id="2147483698" r:id="rId35"/>
    <p:sldLayoutId id="2147483674" r:id="rId36"/>
    <p:sldLayoutId id="2147483681" r:id="rId37"/>
    <p:sldLayoutId id="2147483699" r:id="rId38"/>
    <p:sldLayoutId id="2147483665" r:id="rId39"/>
    <p:sldLayoutId id="2147483696" r:id="rId40"/>
    <p:sldLayoutId id="2147483657" r:id="rId41"/>
    <p:sldLayoutId id="2147483660" r:id="rId42"/>
    <p:sldLayoutId id="2147483675" r:id="rId43"/>
    <p:sldLayoutId id="2147483676" r:id="rId44"/>
    <p:sldLayoutId id="2147483661" r:id="rId45"/>
    <p:sldLayoutId id="2147483688" r:id="rId46"/>
    <p:sldLayoutId id="2147483689" r:id="rId47"/>
    <p:sldLayoutId id="2147483705" r:id="rId48"/>
    <p:sldLayoutId id="2147483710" r:id="rId49"/>
    <p:sldLayoutId id="2147483707" r:id="rId50"/>
    <p:sldLayoutId id="2147483708" r:id="rId51"/>
    <p:sldLayoutId id="2147483662" r:id="rId52"/>
    <p:sldLayoutId id="2147483663" r:id="rId53"/>
    <p:sldLayoutId id="2147483682" r:id="rId54"/>
    <p:sldLayoutId id="2147483683" r:id="rId55"/>
    <p:sldLayoutId id="2147483666" r:id="rId56"/>
    <p:sldLayoutId id="2147483667" r:id="rId57"/>
    <p:sldLayoutId id="2147483679" r:id="rId58"/>
    <p:sldLayoutId id="2147483680" r:id="rId59"/>
    <p:sldLayoutId id="2147483684" r:id="rId60"/>
    <p:sldLayoutId id="2147483685" r:id="rId61"/>
    <p:sldLayoutId id="2147483686" r:id="rId62"/>
    <p:sldLayoutId id="2147483687" r:id="rId63"/>
    <p:sldLayoutId id="2147483658" r:id="rId64"/>
  </p:sldLayoutIdLst>
  <p:hf hdr="0" ftr="0" dt="0"/>
  <p:txStyles>
    <p:titleStyle>
      <a:lvl1pPr algn="l" defTabSz="913486" rtl="0" eaLnBrk="1" latinLnBrk="0" hangingPunct="1">
        <a:lnSpc>
          <a:spcPct val="90000"/>
        </a:lnSpc>
        <a:spcBef>
          <a:spcPct val="0"/>
        </a:spcBef>
        <a:buNone/>
        <a:defRPr sz="2398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380" indent="-182380" algn="l" defTabSz="913486" rtl="0" eaLnBrk="1" latinLnBrk="0" hangingPunct="1">
        <a:lnSpc>
          <a:spcPct val="100000"/>
        </a:lnSpc>
        <a:spcBef>
          <a:spcPts val="1199"/>
        </a:spcBef>
        <a:buClrTx/>
        <a:buSzPct val="100000"/>
        <a:buFont typeface="Arial" pitchFamily="34" charset="0"/>
        <a:buChar char="•"/>
        <a:defRPr sz="1598" kern="1200">
          <a:solidFill>
            <a:schemeClr val="tx1"/>
          </a:solidFill>
          <a:latin typeface="SwissReSans" pitchFamily="34" charset="0"/>
          <a:ea typeface="+mn-ea"/>
          <a:cs typeface="+mn-cs"/>
        </a:defRPr>
      </a:lvl1pPr>
      <a:lvl2pPr marL="449550" indent="-269730" algn="l" defTabSz="913486" rtl="0" eaLnBrk="1" latinLnBrk="0" hangingPunct="1">
        <a:lnSpc>
          <a:spcPct val="100000"/>
        </a:lnSpc>
        <a:spcBef>
          <a:spcPts val="999"/>
        </a:spcBef>
        <a:buFont typeface="SwissReSans" pitchFamily="34" charset="0"/>
        <a:buChar char="–"/>
        <a:defRPr sz="1399" kern="1200">
          <a:solidFill>
            <a:schemeClr val="tx1"/>
          </a:solidFill>
          <a:latin typeface="SwissReSans" pitchFamily="34" charset="0"/>
          <a:ea typeface="+mn-ea"/>
          <a:cs typeface="+mn-cs"/>
        </a:defRPr>
      </a:lvl2pPr>
      <a:lvl3pPr marL="719280" indent="-271192" algn="l" defTabSz="913486" rtl="0" eaLnBrk="1" latinLnBrk="0" hangingPunct="1">
        <a:lnSpc>
          <a:spcPct val="100000"/>
        </a:lnSpc>
        <a:spcBef>
          <a:spcPts val="999"/>
        </a:spcBef>
        <a:buFont typeface="SwissReSans" pitchFamily="34" charset="0"/>
        <a:buChar char="–"/>
        <a:defRPr sz="1399" kern="1200">
          <a:solidFill>
            <a:schemeClr val="tx1"/>
          </a:solidFill>
          <a:latin typeface="SwissReSans" pitchFamily="34" charset="0"/>
          <a:ea typeface="+mn-ea"/>
          <a:cs typeface="+mn-cs"/>
        </a:defRPr>
      </a:lvl3pPr>
      <a:lvl4pPr marL="989010" indent="-269605" algn="l" defTabSz="913486" rtl="0" eaLnBrk="1" latinLnBrk="0" hangingPunct="1">
        <a:lnSpc>
          <a:spcPct val="100000"/>
        </a:lnSpc>
        <a:spcBef>
          <a:spcPts val="999"/>
        </a:spcBef>
        <a:buFont typeface="SwissReSans" pitchFamily="34" charset="0"/>
        <a:buChar char="–"/>
        <a:defRPr sz="1399" kern="1200">
          <a:solidFill>
            <a:schemeClr val="tx1"/>
          </a:solidFill>
          <a:latin typeface="SwissReSans" pitchFamily="34" charset="0"/>
          <a:ea typeface="+mn-ea"/>
          <a:cs typeface="+mn-cs"/>
        </a:defRPr>
      </a:lvl4pPr>
      <a:lvl5pPr marL="1258740" indent="-269605" algn="l" defTabSz="913486" rtl="0" eaLnBrk="1" latinLnBrk="0" hangingPunct="1">
        <a:lnSpc>
          <a:spcPct val="100000"/>
        </a:lnSpc>
        <a:spcBef>
          <a:spcPts val="999"/>
        </a:spcBef>
        <a:buFont typeface="SwissReSans" pitchFamily="34" charset="0"/>
        <a:buChar char="–"/>
        <a:defRPr sz="1399" kern="1200">
          <a:solidFill>
            <a:schemeClr val="tx1"/>
          </a:solidFill>
          <a:latin typeface="SwissReSans" pitchFamily="34" charset="0"/>
          <a:ea typeface="+mn-ea"/>
          <a:cs typeface="+mn-cs"/>
        </a:defRPr>
      </a:lvl5pPr>
      <a:lvl6pPr marL="1528470" indent="-269730" algn="l" defTabSz="913486" rtl="0" eaLnBrk="1" latinLnBrk="0" hangingPunct="1">
        <a:spcBef>
          <a:spcPts val="999"/>
        </a:spcBef>
        <a:buFont typeface="SwissReSans" panose="020B0604020202020204" pitchFamily="34" charset="0"/>
        <a:buChar char="–"/>
        <a:defRPr sz="1399" kern="1200">
          <a:solidFill>
            <a:schemeClr val="tx1"/>
          </a:solidFill>
          <a:latin typeface="+mn-lt"/>
          <a:ea typeface="+mn-ea"/>
          <a:cs typeface="+mn-cs"/>
        </a:defRPr>
      </a:lvl6pPr>
      <a:lvl7pPr marL="1798200" indent="-269730" algn="l" defTabSz="913486" rtl="0" eaLnBrk="1" latinLnBrk="0" hangingPunct="1">
        <a:spcBef>
          <a:spcPts val="999"/>
        </a:spcBef>
        <a:buFont typeface="SwissReSans" panose="020B0604020202020204" pitchFamily="34" charset="0"/>
        <a:buChar char="–"/>
        <a:defRPr sz="1399" kern="1200">
          <a:solidFill>
            <a:schemeClr val="tx1"/>
          </a:solidFill>
          <a:latin typeface="+mn-lt"/>
          <a:ea typeface="+mn-ea"/>
          <a:cs typeface="+mn-cs"/>
        </a:defRPr>
      </a:lvl7pPr>
      <a:lvl8pPr marL="2067930" indent="-269730" algn="l" defTabSz="913486" rtl="0" eaLnBrk="1" latinLnBrk="0" hangingPunct="1">
        <a:spcBef>
          <a:spcPts val="999"/>
        </a:spcBef>
        <a:buFont typeface="SwissReSans" panose="020B0604020202020204" pitchFamily="34" charset="0"/>
        <a:buChar char="–"/>
        <a:defRPr sz="1399" kern="1200">
          <a:solidFill>
            <a:schemeClr val="tx1"/>
          </a:solidFill>
          <a:latin typeface="+mn-lt"/>
          <a:ea typeface="+mn-ea"/>
          <a:cs typeface="+mn-cs"/>
        </a:defRPr>
      </a:lvl8pPr>
      <a:lvl9pPr marL="2337660" indent="-269730" algn="l" defTabSz="913486" rtl="0" eaLnBrk="1" latinLnBrk="0" hangingPunct="1">
        <a:spcBef>
          <a:spcPts val="999"/>
        </a:spcBef>
        <a:buFont typeface="SwissReSans" panose="020B0604020202020204" pitchFamily="34" charset="0"/>
        <a:buChar char="–"/>
        <a:defRPr sz="1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43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86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228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714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457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20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942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F26B43"/>
          </p15:clr>
        </p15:guide>
        <p15:guide id="2" orient="horz" pos="436" userDrawn="1">
          <p15:clr>
            <a:srgbClr val="F26B43"/>
          </p15:clr>
        </p15:guide>
        <p15:guide id="3" pos="7378" userDrawn="1">
          <p15:clr>
            <a:srgbClr val="F26B43"/>
          </p15:clr>
        </p15:guide>
        <p15:guide id="4" orient="horz" pos="1026" userDrawn="1">
          <p15:clr>
            <a:srgbClr val="F26B43"/>
          </p15:clr>
        </p15:guide>
        <p15:guide id="5" orient="horz" pos="37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5D694A-C8AC-71F4-2D13-749E2BC41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97FFF4-5474-2151-8408-9CAFF4A8D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D2043-7E31-4A53-BD33-72A88E682172}" type="slidenum">
              <a:rPr lang="en-GB" smtClean="0"/>
              <a:pPr/>
              <a:t>1</a:t>
            </a:fld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79A89FA-EAA2-6B0F-A508-16453F7894A0}"/>
              </a:ext>
            </a:extLst>
          </p:cNvPr>
          <p:cNvGrpSpPr/>
          <p:nvPr/>
        </p:nvGrpSpPr>
        <p:grpSpPr>
          <a:xfrm>
            <a:off x="2589615" y="298791"/>
            <a:ext cx="7012769" cy="6155093"/>
            <a:chOff x="726833" y="1268760"/>
            <a:chExt cx="5184576" cy="455049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B1B9A3D-C691-3FFB-EEDC-8A3FBD56DE7E}"/>
                </a:ext>
              </a:extLst>
            </p:cNvPr>
            <p:cNvGrpSpPr/>
            <p:nvPr/>
          </p:nvGrpSpPr>
          <p:grpSpPr>
            <a:xfrm>
              <a:off x="726833" y="1268760"/>
              <a:ext cx="5184576" cy="4550492"/>
              <a:chOff x="726833" y="1268760"/>
              <a:chExt cx="5184576" cy="4550492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B6AAD3B5-5846-8C50-075F-5A245C00C25D}"/>
                  </a:ext>
                </a:extLst>
              </p:cNvPr>
              <p:cNvGrpSpPr/>
              <p:nvPr/>
            </p:nvGrpSpPr>
            <p:grpSpPr>
              <a:xfrm>
                <a:off x="726833" y="1268760"/>
                <a:ext cx="5184576" cy="4550492"/>
                <a:chOff x="4721627" y="1653409"/>
                <a:chExt cx="5184576" cy="4550492"/>
              </a:xfrm>
            </p:grpSpPr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98C8A67A-0B74-1A7F-ADFD-86E74E1D6035}"/>
                    </a:ext>
                  </a:extLst>
                </p:cNvPr>
                <p:cNvGrpSpPr/>
                <p:nvPr/>
              </p:nvGrpSpPr>
              <p:grpSpPr>
                <a:xfrm>
                  <a:off x="4721627" y="1653409"/>
                  <a:ext cx="5184576" cy="4550492"/>
                  <a:chOff x="0" y="1153754"/>
                  <a:chExt cx="5184576" cy="4550492"/>
                </a:xfrm>
              </p:grpSpPr>
              <p:grpSp>
                <p:nvGrpSpPr>
                  <p:cNvPr id="9" name="Group 8">
                    <a:extLst>
                      <a:ext uri="{FF2B5EF4-FFF2-40B4-BE49-F238E27FC236}">
                        <a16:creationId xmlns:a16="http://schemas.microsoft.com/office/drawing/2014/main" id="{A1A94279-C81D-05F6-C7F7-E3CBF33B32CE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1153754"/>
                    <a:ext cx="5184576" cy="4550492"/>
                    <a:chOff x="1487488" y="1556792"/>
                    <a:chExt cx="3528392" cy="3340345"/>
                  </a:xfrm>
                </p:grpSpPr>
                <p:sp>
                  <p:nvSpPr>
                    <p:cNvPr id="3" name="Isosceles Triangle 2">
                      <a:extLst>
                        <a:ext uri="{FF2B5EF4-FFF2-40B4-BE49-F238E27FC236}">
                          <a16:creationId xmlns:a16="http://schemas.microsoft.com/office/drawing/2014/main" id="{B74A3EFF-5CE7-2320-99F7-F85B42E391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87488" y="1556792"/>
                      <a:ext cx="3528392" cy="792088"/>
                    </a:xfrm>
                    <a:prstGeom prst="triangle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bg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 err="1">
                        <a:latin typeface="SwissReSans" pitchFamily="34" charset="0"/>
                      </a:endParaRPr>
                    </a:p>
                  </p:txBody>
                </p:sp>
                <p:grpSp>
                  <p:nvGrpSpPr>
                    <p:cNvPr id="8" name="Group 7">
                      <a:extLst>
                        <a:ext uri="{FF2B5EF4-FFF2-40B4-BE49-F238E27FC236}">
                          <a16:creationId xmlns:a16="http://schemas.microsoft.com/office/drawing/2014/main" id="{8F1CAD9A-EF39-CADC-FE65-08E4E6D794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31504" y="2520873"/>
                      <a:ext cx="3240360" cy="2376264"/>
                      <a:chOff x="1775520" y="2520873"/>
                      <a:chExt cx="3240360" cy="2376264"/>
                    </a:xfrm>
                  </p:grpSpPr>
                  <p:sp>
                    <p:nvSpPr>
                      <p:cNvPr id="4" name="Rectangle 3">
                        <a:extLst>
                          <a:ext uri="{FF2B5EF4-FFF2-40B4-BE49-F238E27FC236}">
                            <a16:creationId xmlns:a16="http://schemas.microsoft.com/office/drawing/2014/main" id="{C97BA248-B995-120E-60BA-1C1D99B18B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75520" y="2520873"/>
                        <a:ext cx="864096" cy="2376264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bg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 err="1">
                          <a:latin typeface="SwissReSans" pitchFamily="34" charset="0"/>
                        </a:endParaRPr>
                      </a:p>
                    </p:txBody>
                  </p:sp>
                  <p:sp>
                    <p:nvSpPr>
                      <p:cNvPr id="6" name="Rectangle 5">
                        <a:extLst>
                          <a:ext uri="{FF2B5EF4-FFF2-40B4-BE49-F238E27FC236}">
                            <a16:creationId xmlns:a16="http://schemas.microsoft.com/office/drawing/2014/main" id="{97FE000C-4F85-CEFF-DA3A-640459110F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63652" y="2520873"/>
                        <a:ext cx="864096" cy="2376264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bg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 err="1">
                          <a:latin typeface="SwissReSans" pitchFamily="34" charset="0"/>
                        </a:endParaRPr>
                      </a:p>
                    </p:txBody>
                  </p:sp>
                  <p:sp>
                    <p:nvSpPr>
                      <p:cNvPr id="7" name="Rectangle 6">
                        <a:extLst>
                          <a:ext uri="{FF2B5EF4-FFF2-40B4-BE49-F238E27FC236}">
                            <a16:creationId xmlns:a16="http://schemas.microsoft.com/office/drawing/2014/main" id="{082C7BD2-27A3-03D8-8C68-575E9DC871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51784" y="2520873"/>
                        <a:ext cx="864096" cy="2376264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chemeClr val="bg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 err="1">
                          <a:latin typeface="SwissReSans" pitchFamily="34" charset="0"/>
                        </a:endParaRPr>
                      </a:p>
                    </p:txBody>
                  </p:sp>
                </p:grpSp>
              </p:grpSp>
              <p:pic>
                <p:nvPicPr>
                  <p:cNvPr id="16" name="Picture 15" descr="A person playing a cello&#10;&#10;AI-generated content may be incorrect.">
                    <a:extLst>
                      <a:ext uri="{FF2B5EF4-FFF2-40B4-BE49-F238E27FC236}">
                        <a16:creationId xmlns:a16="http://schemas.microsoft.com/office/drawing/2014/main" id="{CFF378F8-4349-ADEC-50A2-F65ACAEA47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14413" y="2659273"/>
                    <a:ext cx="864096" cy="1080120"/>
                  </a:xfrm>
                  <a:prstGeom prst="rect">
                    <a:avLst/>
                  </a:prstGeom>
                </p:spPr>
              </p:pic>
              <p:pic>
                <p:nvPicPr>
                  <p:cNvPr id="18" name="Picture 17" descr="A group of men with bicycles on a road&#10;&#10;AI-generated content may be incorrect.">
                    <a:extLst>
                      <a:ext uri="{FF2B5EF4-FFF2-40B4-BE49-F238E27FC236}">
                        <a16:creationId xmlns:a16="http://schemas.microsoft.com/office/drawing/2014/main" id="{4A2507AF-4769-C7A0-90CA-6386556C2A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4697" y="4968601"/>
                    <a:ext cx="923529" cy="692647"/>
                  </a:xfrm>
                  <a:prstGeom prst="rect">
                    <a:avLst/>
                  </a:prstGeom>
                </p:spPr>
              </p:pic>
              <p:pic>
                <p:nvPicPr>
                  <p:cNvPr id="20" name="Picture 19" descr="A group of people with skis on a snowy mountain&#10;&#10;AI-generated content may be incorrect.">
                    <a:extLst>
                      <a:ext uri="{FF2B5EF4-FFF2-40B4-BE49-F238E27FC236}">
                        <a16:creationId xmlns:a16="http://schemas.microsoft.com/office/drawing/2014/main" id="{58D1ACDB-0A41-197F-3CB6-2E048D856C8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86719" y="4007674"/>
                    <a:ext cx="519485" cy="69264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2" name="Picture 11" descr="A group of people posing for a photo&#10;&#10;AI-generated content may be incorrect.">
                  <a:extLst>
                    <a:ext uri="{FF2B5EF4-FFF2-40B4-BE49-F238E27FC236}">
                      <a16:creationId xmlns:a16="http://schemas.microsoft.com/office/drawing/2014/main" id="{42BF73DC-8151-D04B-C8E6-67ECB55737C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30803" y="3237585"/>
                  <a:ext cx="862608" cy="862608"/>
                </a:xfrm>
                <a:prstGeom prst="rect">
                  <a:avLst/>
                </a:prstGeom>
              </p:spPr>
            </p:pic>
            <p:pic>
              <p:nvPicPr>
                <p:cNvPr id="14" name="Picture 13" descr="A group of soldiers saluting&#10;&#10;AI-generated content may be incorrect.">
                  <a:extLst>
                    <a:ext uri="{FF2B5EF4-FFF2-40B4-BE49-F238E27FC236}">
                      <a16:creationId xmlns:a16="http://schemas.microsoft.com/office/drawing/2014/main" id="{05BC67E0-BBC5-88DF-6403-A7DF99899F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630804" y="5542553"/>
                  <a:ext cx="862607" cy="575352"/>
                </a:xfrm>
                <a:prstGeom prst="rect">
                  <a:avLst/>
                </a:prstGeom>
              </p:spPr>
            </p:pic>
          </p:grpSp>
          <p:pic>
            <p:nvPicPr>
              <p:cNvPr id="24" name="Picture 23" descr="A group of people standing together&#10;&#10;AI-generated content may be incorrect.">
                <a:extLst>
                  <a:ext uri="{FF2B5EF4-FFF2-40B4-BE49-F238E27FC236}">
                    <a16:creationId xmlns:a16="http://schemas.microsoft.com/office/drawing/2014/main" id="{4E6FEE1C-BF74-FB05-FF5F-0892CBA614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3949" y="4112539"/>
                <a:ext cx="726729" cy="548680"/>
              </a:xfrm>
              <a:prstGeom prst="rect">
                <a:avLst/>
              </a:prstGeom>
            </p:spPr>
          </p:pic>
        </p:grpSp>
        <p:pic>
          <p:nvPicPr>
            <p:cNvPr id="29" name="Picture 28" descr="A logo of a credit suisse&#10;&#10;AI-generated content may be incorrect.">
              <a:extLst>
                <a:ext uri="{FF2B5EF4-FFF2-40B4-BE49-F238E27FC236}">
                  <a16:creationId xmlns:a16="http://schemas.microsoft.com/office/drawing/2014/main" id="{F91B876D-21A6-E07B-8DF4-6D1B30305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2733" y="4179087"/>
              <a:ext cx="932777" cy="779905"/>
            </a:xfrm>
            <a:prstGeom prst="rect">
              <a:avLst/>
            </a:prstGeom>
          </p:spPr>
        </p:pic>
        <p:pic>
          <p:nvPicPr>
            <p:cNvPr id="31" name="Picture 30" descr="A logo with a white background&#10;&#10;AI-generated content may be incorrect.">
              <a:extLst>
                <a:ext uri="{FF2B5EF4-FFF2-40B4-BE49-F238E27FC236}">
                  <a16:creationId xmlns:a16="http://schemas.microsoft.com/office/drawing/2014/main" id="{806D1FA8-575E-B524-8FD4-D5F5EEEAEEC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5908" y="3170055"/>
              <a:ext cx="1126426" cy="6926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30856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NGUAGE" val="2057"/>
  <p:tag name="CLASSIFICATION" val="0"/>
  <p:tag name="AIPLABEL" val="Internal"/>
  <p:tag name="VERSINFO" val="SR2000"/>
  <p:tag name="COLORTHEM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Gradient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Gradient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Gradient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Gradient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Classification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L"/>
  <p:tag name="LOGOID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Logo"/>
  <p:tag name="COLORTAG" val="W"/>
  <p:tag name="LOGOID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SlideNumber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TYPE" val="footer"/>
</p:tagLst>
</file>

<file path=ppt/theme/theme1.xml><?xml version="1.0" encoding="utf-8"?>
<a:theme xmlns:a="http://schemas.openxmlformats.org/drawingml/2006/main" name="SwissRe">
  <a:themeElements>
    <a:clrScheme name="SR New Blue">
      <a:dk1>
        <a:srgbClr val="283E36"/>
      </a:dk1>
      <a:lt1>
        <a:srgbClr val="FFFFFF"/>
      </a:lt1>
      <a:dk2>
        <a:srgbClr val="1455B4"/>
      </a:dk2>
      <a:lt2>
        <a:srgbClr val="91C8FF"/>
      </a:lt2>
      <a:accent1>
        <a:srgbClr val="1455B4"/>
      </a:accent1>
      <a:accent2>
        <a:srgbClr val="418CE1"/>
      </a:accent2>
      <a:accent3>
        <a:srgbClr val="3C4150"/>
      </a:accent3>
      <a:accent4>
        <a:srgbClr val="AFB4B9"/>
      </a:accent4>
      <a:accent5>
        <a:srgbClr val="9B14B4"/>
      </a:accent5>
      <a:accent6>
        <a:srgbClr val="D241C8"/>
      </a:accent6>
      <a:hlink>
        <a:srgbClr val="1455B4"/>
      </a:hlink>
      <a:folHlink>
        <a:srgbClr val="9B14B4"/>
      </a:folHlink>
    </a:clrScheme>
    <a:fontScheme name="Swiss Re">
      <a:majorFont>
        <a:latin typeface="SwissReSans Light"/>
        <a:ea typeface=""/>
        <a:cs typeface=""/>
      </a:majorFont>
      <a:minorFont>
        <a:latin typeface="SwissRe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/>
          </a:solidFill>
        </a:ln>
      </a:spPr>
      <a:bodyPr rtlCol="0" anchor="ctr"/>
      <a:lstStyle>
        <a:defPPr algn="ctr">
          <a:defRPr dirty="0" err="1" smtClean="0">
            <a:latin typeface="SwissReSans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err="1" smtClean="0">
            <a:latin typeface="SwissReSans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wissRe_169" id="{0D805BC7-1413-4D3D-A290-FEDFD5D9CF23}" vid="{C6A06ACF-2E29-4A9C-8500-F25BA87E122A}"/>
    </a:ext>
  </a:extLst>
</a:theme>
</file>

<file path=ppt/theme/theme2.xml><?xml version="1.0" encoding="utf-8"?>
<a:theme xmlns:a="http://schemas.openxmlformats.org/drawingml/2006/main" name="Office Theme">
  <a:themeElements>
    <a:clrScheme name="SR - BlueSkyCrepuscule">
      <a:dk1>
        <a:srgbClr val="283E36"/>
      </a:dk1>
      <a:lt1>
        <a:sysClr val="window" lastClr="FFFFFF"/>
      </a:lt1>
      <a:dk2>
        <a:srgbClr val="0F4DBC"/>
      </a:dk2>
      <a:lt2>
        <a:srgbClr val="0493D9"/>
      </a:lt2>
      <a:accent1>
        <a:srgbClr val="627D77"/>
      </a:accent1>
      <a:accent2>
        <a:srgbClr val="A1B1AD"/>
      </a:accent2>
      <a:accent3>
        <a:srgbClr val="0F4DBC"/>
      </a:accent3>
      <a:accent4>
        <a:srgbClr val="6F94D7"/>
      </a:accent4>
      <a:accent5>
        <a:srgbClr val="00A9E0"/>
      </a:accent5>
      <a:accent6>
        <a:srgbClr val="66CBEC"/>
      </a:accent6>
      <a:hlink>
        <a:srgbClr val="0000FF"/>
      </a:hlink>
      <a:folHlink>
        <a:srgbClr val="800080"/>
      </a:folHlink>
    </a:clrScheme>
    <a:fontScheme name="Swiss Re">
      <a:majorFont>
        <a:latin typeface="SwissReSans"/>
        <a:ea typeface=""/>
        <a:cs typeface=""/>
      </a:majorFont>
      <a:minorFont>
        <a:latin typeface="SwissRe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R - BlueSkyCrepuscule">
      <a:dk1>
        <a:srgbClr val="283E36"/>
      </a:dk1>
      <a:lt1>
        <a:sysClr val="window" lastClr="FFFFFF"/>
      </a:lt1>
      <a:dk2>
        <a:srgbClr val="0F4DBC"/>
      </a:dk2>
      <a:lt2>
        <a:srgbClr val="0493D9"/>
      </a:lt2>
      <a:accent1>
        <a:srgbClr val="627D77"/>
      </a:accent1>
      <a:accent2>
        <a:srgbClr val="A1B1AD"/>
      </a:accent2>
      <a:accent3>
        <a:srgbClr val="0F4DBC"/>
      </a:accent3>
      <a:accent4>
        <a:srgbClr val="6F94D7"/>
      </a:accent4>
      <a:accent5>
        <a:srgbClr val="00A9E0"/>
      </a:accent5>
      <a:accent6>
        <a:srgbClr val="66CBEC"/>
      </a:accent6>
      <a:hlink>
        <a:srgbClr val="0000FF"/>
      </a:hlink>
      <a:folHlink>
        <a:srgbClr val="800080"/>
      </a:folHlink>
    </a:clrScheme>
    <a:fontScheme name="Swiss Re">
      <a:majorFont>
        <a:latin typeface="SwissReSans"/>
        <a:ea typeface=""/>
        <a:cs typeface=""/>
      </a:majorFont>
      <a:minorFont>
        <a:latin typeface="SwissRe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10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11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12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13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14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15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16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17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18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19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2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20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21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22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23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24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25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26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27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28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29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3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30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31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32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33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34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35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36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37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38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39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4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40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41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42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43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44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45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46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47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48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49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5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50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51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52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53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54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55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56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57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58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59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6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60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61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62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63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64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7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8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ppt/theme/themeOverride9.xml><?xml version="1.0" encoding="utf-8"?>
<a:themeOverride xmlns:a="http://schemas.openxmlformats.org/drawingml/2006/main">
  <a:clrScheme name="SR New Blue">
    <a:dk1>
      <a:srgbClr val="283E36"/>
    </a:dk1>
    <a:lt1>
      <a:srgbClr val="FFFFFF"/>
    </a:lt1>
    <a:dk2>
      <a:srgbClr val="1455B4"/>
    </a:dk2>
    <a:lt2>
      <a:srgbClr val="91C8FF"/>
    </a:lt2>
    <a:accent1>
      <a:srgbClr val="1455B4"/>
    </a:accent1>
    <a:accent2>
      <a:srgbClr val="418CE1"/>
    </a:accent2>
    <a:accent3>
      <a:srgbClr val="3C4150"/>
    </a:accent3>
    <a:accent4>
      <a:srgbClr val="AFB4B9"/>
    </a:accent4>
    <a:accent5>
      <a:srgbClr val="9B14B4"/>
    </a:accent5>
    <a:accent6>
      <a:srgbClr val="D241C8"/>
    </a:accent6>
    <a:hlink>
      <a:srgbClr val="1455B4"/>
    </a:hlink>
    <a:folHlink>
      <a:srgbClr val="9B14B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3EA724A27E704CB784425C4A8BD2BE" ma:contentTypeVersion="12" ma:contentTypeDescription="Create a new document." ma:contentTypeScope="" ma:versionID="15d7c87935b872190ec03d45c72a63c5">
  <xsd:schema xmlns:xsd="http://www.w3.org/2001/XMLSchema" xmlns:xs="http://www.w3.org/2001/XMLSchema" xmlns:p="http://schemas.microsoft.com/office/2006/metadata/properties" xmlns:ns2="b789ea69-044b-46f0-a0a7-0341fa713b1c" xmlns:ns3="8dfb9587-f584-4ba3-9cbc-f137386f428e" targetNamespace="http://schemas.microsoft.com/office/2006/metadata/properties" ma:root="true" ma:fieldsID="d34ace5891c722e0df0fbdf08a6fc48b" ns2:_="" ns3:_="">
    <xsd:import namespace="b789ea69-044b-46f0-a0a7-0341fa713b1c"/>
    <xsd:import namespace="8dfb9587-f584-4ba3-9cbc-f137386f42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Billing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9ea69-044b-46f0-a0a7-0341fa713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11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55f5266-3555-4728-8403-0e4d19484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b9587-f584-4ba3-9cbc-f137386f428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dc9e576-8c41-4a39-9ccb-1ff414d603de}" ma:internalName="TaxCatchAll" ma:showField="CatchAllData" ma:web="8dfb9587-f584-4ba3-9cbc-f137386f42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b9587-f584-4ba3-9cbc-f137386f428e" xsi:nil="true"/>
    <lcf76f155ced4ddcb4097134ff3c332f xmlns="b789ea69-044b-46f0-a0a7-0341fa713b1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442BA4-1761-4F3E-AF84-2A6D201B51A7}"/>
</file>

<file path=customXml/itemProps2.xml><?xml version="1.0" encoding="utf-8"?>
<ds:datastoreItem xmlns:ds="http://schemas.openxmlformats.org/officeDocument/2006/customXml" ds:itemID="{0074057D-809E-49EA-B518-C20E425EBEF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2F67E12-6A4C-4D43-A696-D4C66A5670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SwissRe_169</Template>
  <TotalTime>1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SwissReSans</vt:lpstr>
      <vt:lpstr>Arial</vt:lpstr>
      <vt:lpstr>SwissReSans Light</vt:lpstr>
      <vt:lpstr>SwissRe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Christophe HECK</dc:creator>
  <cp:lastModifiedBy>Christophe HECK</cp:lastModifiedBy>
  <cp:revision>2</cp:revision>
  <dcterms:created xsi:type="dcterms:W3CDTF">2025-10-14T15:00:24Z</dcterms:created>
  <dcterms:modified xsi:type="dcterms:W3CDTF">2025-10-14T15:01:54Z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90c2fedb-0da6-4717-8531-d16a1b9930f4_Enabled">
    <vt:lpwstr>true</vt:lpwstr>
  </property>
  <property fmtid="{D5CDD505-2E9C-101B-9397-08002B2CF9AE}" pid="3" name="MSIP_Label_90c2fedb-0da6-4717-8531-d16a1b9930f4_SetDate">
    <vt:lpwstr>2023-04-27T08:51:43Z</vt:lpwstr>
  </property>
  <property fmtid="{D5CDD505-2E9C-101B-9397-08002B2CF9AE}" pid="4" name="MSIP_Label_90c2fedb-0da6-4717-8531-d16a1b9930f4_Method">
    <vt:lpwstr>Standard</vt:lpwstr>
  </property>
  <property fmtid="{D5CDD505-2E9C-101B-9397-08002B2CF9AE}" pid="5" name="MSIP_Label_90c2fedb-0da6-4717-8531-d16a1b9930f4_Name">
    <vt:lpwstr>90c2fedb-0da6-4717-8531-d16a1b9930f4</vt:lpwstr>
  </property>
  <property fmtid="{D5CDD505-2E9C-101B-9397-08002B2CF9AE}" pid="6" name="MSIP_Label_90c2fedb-0da6-4717-8531-d16a1b9930f4_SiteId">
    <vt:lpwstr>45597f60-6e37-4be7-acfb-4c9e23b261ea</vt:lpwstr>
  </property>
  <property fmtid="{D5CDD505-2E9C-101B-9397-08002B2CF9AE}" pid="7" name="MSIP_Label_90c2fedb-0da6-4717-8531-d16a1b9930f4_ActionId">
    <vt:lpwstr>8216dff1-639b-41e8-a211-40b846cd1b3c</vt:lpwstr>
  </property>
  <property fmtid="{D5CDD505-2E9C-101B-9397-08002B2CF9AE}" pid="8" name="MSIP_Label_90c2fedb-0da6-4717-8531-d16a1b9930f4_ContentBits">
    <vt:lpwstr>0</vt:lpwstr>
  </property>
  <property fmtid="{D5CDD505-2E9C-101B-9397-08002B2CF9AE}" pid="9" name="Sensitivity">
    <vt:lpwstr>Internal</vt:lpwstr>
  </property>
  <property fmtid="{D5CDD505-2E9C-101B-9397-08002B2CF9AE}" pid="10" name="ContentTypeId">
    <vt:lpwstr>0x010100233EA724A27E704CB784425C4A8BD2BE</vt:lpwstr>
  </property>
</Properties>
</file>