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314" r:id="rId2"/>
    <p:sldId id="315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hre Präsentation" id="{8D381245-E481-4180-AD87-9EF6335A1E87}">
          <p14:sldIdLst>
            <p14:sldId id="314"/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A0"/>
    <a:srgbClr val="00AA82"/>
    <a:srgbClr val="FABE41"/>
    <a:srgbClr val="4BB9E6"/>
    <a:srgbClr val="00366E"/>
    <a:srgbClr val="00AAB2"/>
    <a:srgbClr val="0037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57"/>
    <p:restoredTop sz="96327"/>
  </p:normalViewPr>
  <p:slideViewPr>
    <p:cSldViewPr snapToGrid="0" showGuides="1">
      <p:cViewPr varScale="1">
        <p:scale>
          <a:sx n="114" d="100"/>
          <a:sy n="114" d="100"/>
        </p:scale>
        <p:origin x="97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FEE8C-A912-E343-988A-AC8517F01467}" type="datetimeFigureOut">
              <a:rPr lang="de-DE" smtClean="0"/>
              <a:t>21.10.2025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EC08E-FF60-5546-B740-4CB7E186652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9898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23B89F7-DB20-D932-B67E-B1D6D4E72AE3}"/>
              </a:ext>
            </a:extLst>
          </p:cNvPr>
          <p:cNvCxnSpPr>
            <a:cxnSpLocks/>
          </p:cNvCxnSpPr>
          <p:nvPr userDrawn="1"/>
        </p:nvCxnSpPr>
        <p:spPr>
          <a:xfrm>
            <a:off x="4944368" y="2587430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0BC32E1A-1FD5-47B7-2BCD-F063D924383F}"/>
              </a:ext>
            </a:extLst>
          </p:cNvPr>
          <p:cNvCxnSpPr>
            <a:cxnSpLocks/>
          </p:cNvCxnSpPr>
          <p:nvPr userDrawn="1"/>
        </p:nvCxnSpPr>
        <p:spPr>
          <a:xfrm>
            <a:off x="4944368" y="3999427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el 16">
            <a:extLst>
              <a:ext uri="{FF2B5EF4-FFF2-40B4-BE49-F238E27FC236}">
                <a16:creationId xmlns:a16="http://schemas.microsoft.com/office/drawing/2014/main" id="{4C5C3518-C6F9-BAEA-1E1A-C2EF9648FC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367" y="2681912"/>
            <a:ext cx="3840857" cy="1154162"/>
          </a:xfrm>
        </p:spPr>
        <p:txBody>
          <a:bodyPr/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pPr lvl="0"/>
            <a:r>
              <a:rPr lang="de-DE" dirty="0"/>
              <a:t>Titel Präsentation // Arial, 25pt, </a:t>
            </a:r>
            <a:r>
              <a:rPr lang="de-DE" dirty="0" err="1"/>
              <a:t>bold</a:t>
            </a:r>
            <a:r>
              <a:rPr lang="de-DE" dirty="0"/>
              <a:t>, kursiv, drei-spaltig, </a:t>
            </a:r>
            <a:r>
              <a:rPr lang="de-DE" dirty="0" err="1"/>
              <a:t>Zeilenabst</a:t>
            </a:r>
            <a:r>
              <a:rPr lang="de-DE" dirty="0"/>
              <a:t>. 30 Pt.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5D82409-CEA6-F980-7C0D-B9C8F6B2C2E8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4863151" y="2272629"/>
            <a:ext cx="3840857" cy="155107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de-DE" dirty="0"/>
              <a:t>Autor, Unternehmen // Times New Roman, 10 Pt., </a:t>
            </a:r>
            <a:r>
              <a:rPr lang="de-DE" dirty="0" err="1"/>
              <a:t>bold</a:t>
            </a:r>
            <a:r>
              <a:rPr lang="de-DE" dirty="0"/>
              <a:t>, kursiv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6051A2-5AC8-997B-3FCA-2CD877C246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63151" y="4174792"/>
            <a:ext cx="3840857" cy="154209"/>
          </a:xfrm>
          <a:prstGeom prst="rect">
            <a:avLst/>
          </a:prstGeom>
        </p:spPr>
        <p:txBody>
          <a:bodyPr/>
          <a:lstStyle>
            <a:lvl1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Veranstaltung, Datum // Arial, Regular, 10 Pt. </a:t>
            </a:r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7181B30E-CCAC-E4CA-5AE3-8D8C2B4D6B9F}"/>
              </a:ext>
            </a:extLst>
          </p:cNvPr>
          <p:cNvSpPr/>
          <p:nvPr userDrawn="1"/>
        </p:nvSpPr>
        <p:spPr>
          <a:xfrm>
            <a:off x="-12600" y="0"/>
            <a:ext cx="4585502" cy="5143500"/>
          </a:xfrm>
          <a:custGeom>
            <a:avLst/>
            <a:gdLst>
              <a:gd name="connsiteX0" fmla="*/ 0 w 5145816"/>
              <a:gd name="connsiteY0" fmla="*/ 0 h 5145816"/>
              <a:gd name="connsiteX1" fmla="*/ 514581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5145816"/>
              <a:gd name="connsiteY0" fmla="*/ 0 h 5145816"/>
              <a:gd name="connsiteX1" fmla="*/ 459209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12829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04701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178793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2669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3177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50896">
                <a:moveTo>
                  <a:pt x="0" y="0"/>
                </a:moveTo>
                <a:lnTo>
                  <a:pt x="4592096" y="0"/>
                </a:lnTo>
                <a:lnTo>
                  <a:pt x="2031776" y="5150896"/>
                </a:lnTo>
                <a:lnTo>
                  <a:pt x="0" y="51458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8E90A5-DF64-D1A5-6229-2B9DB7397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27825" y="4906640"/>
            <a:ext cx="20574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800">
                <a:solidFill>
                  <a:srgbClr val="00366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89045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83CAD905-D6B0-B477-A262-F0DCBFEA75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9596" y="879476"/>
            <a:ext cx="7479004" cy="32558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r>
              <a:rPr lang="de-DE" dirty="0"/>
              <a:t>Titel einfügen, Headline // Arial, </a:t>
            </a:r>
            <a:r>
              <a:rPr lang="de-DE" dirty="0" err="1"/>
              <a:t>Bold</a:t>
            </a:r>
            <a:r>
              <a:rPr lang="de-DE" dirty="0"/>
              <a:t>, 25 Pt.</a:t>
            </a:r>
            <a:endParaRPr lang="en-US" dirty="0"/>
          </a:p>
        </p:txBody>
      </p:sp>
      <p:sp>
        <p:nvSpPr>
          <p:cNvPr id="3" name="Rechteck 15">
            <a:extLst>
              <a:ext uri="{FF2B5EF4-FFF2-40B4-BE49-F238E27FC236}">
                <a16:creationId xmlns:a16="http://schemas.microsoft.com/office/drawing/2014/main" id="{B1C7CF60-9F48-91BE-8BEF-FA44C9F9EF7F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8BEB8F4-EFC6-8E43-81B5-FEEEF65AC9FB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559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 userDrawn="1">
          <p15:clr>
            <a:srgbClr val="F26B43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Headline, Highlight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048E00BB-9DB7-727B-F2DA-88951640CA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9596" y="879475"/>
            <a:ext cx="7479004" cy="32558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r>
              <a:rPr lang="de-DE" dirty="0"/>
              <a:t>Titel einfügen, Headline // Arial, </a:t>
            </a:r>
            <a:r>
              <a:rPr lang="de-DE" dirty="0" err="1"/>
              <a:t>Bold</a:t>
            </a:r>
            <a:r>
              <a:rPr lang="de-DE" dirty="0"/>
              <a:t>, 25 Pt.</a:t>
            </a:r>
            <a:endParaRPr lang="en-US" dirty="0"/>
          </a:p>
        </p:txBody>
      </p:sp>
      <p:sp>
        <p:nvSpPr>
          <p:cNvPr id="3" name="Textplatzhalter 3">
            <a:extLst>
              <a:ext uri="{FF2B5EF4-FFF2-40B4-BE49-F238E27FC236}">
                <a16:creationId xmlns:a16="http://schemas.microsoft.com/office/drawing/2014/main" id="{5673EB71-4179-1889-542A-A04B06C0F32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38452" y="1422078"/>
            <a:ext cx="3945226" cy="6099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Dies ist eine Akzent-Farbe &amp; darf gerne sparsam eingesetzt werden.RGB160/55/115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35A193D9-8A4A-996D-F1F1-50D343D86A3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38452" y="2138833"/>
            <a:ext cx="3946773" cy="6099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4BB9E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Dies ist eine Akzent-Farbe, </a:t>
            </a:r>
            <a:br>
              <a:rPr lang="de-DE" dirty="0"/>
            </a:br>
            <a:r>
              <a:rPr lang="de-DE" dirty="0"/>
              <a:t>RGB 75/185/230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F1678A5-7BF8-359F-18D3-4ABD3374669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838452" y="2894484"/>
            <a:ext cx="3946773" cy="6099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ABE4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Dies ist eine Akzent-Farbe </a:t>
            </a:r>
            <a:br>
              <a:rPr lang="de-DE" dirty="0"/>
            </a:br>
            <a:r>
              <a:rPr lang="de-DE" dirty="0"/>
              <a:t>RGB 250/190/65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2D38D016-7912-CA8D-841C-3341D704BE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38452" y="3654103"/>
            <a:ext cx="3945226" cy="609922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AA8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Dies ist eine Akzent-Farbe </a:t>
            </a:r>
            <a:br>
              <a:rPr lang="de-DE" dirty="0"/>
            </a:br>
            <a:r>
              <a:rPr lang="de-DE" dirty="0"/>
              <a:t>RGB 0/170/130</a:t>
            </a:r>
          </a:p>
        </p:txBody>
      </p:sp>
      <p:sp>
        <p:nvSpPr>
          <p:cNvPr id="11" name="Rechteck 15">
            <a:extLst>
              <a:ext uri="{FF2B5EF4-FFF2-40B4-BE49-F238E27FC236}">
                <a16:creationId xmlns:a16="http://schemas.microsoft.com/office/drawing/2014/main" id="{62ADB88D-2034-C5E2-FA4F-C4E6E001DA3E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690594D1-14BF-5A03-4F93-EF6C03FC9B1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1425101"/>
            <a:ext cx="3852863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601EBDD-2E83-0B3D-23CD-10168B6FAF53}"/>
              </a:ext>
            </a:extLst>
          </p:cNvPr>
          <p:cNvSpPr>
            <a:spLocks noGrp="1" noChangeAspect="1"/>
          </p:cNvSpPr>
          <p:nvPr>
            <p:ph type="ftr" sz="quarter" idx="22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19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>
          <p15:clr>
            <a:srgbClr val="F26B43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anksagung, Autor, Ad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23B89F7-DB20-D932-B67E-B1D6D4E72AE3}"/>
              </a:ext>
            </a:extLst>
          </p:cNvPr>
          <p:cNvCxnSpPr>
            <a:cxnSpLocks/>
          </p:cNvCxnSpPr>
          <p:nvPr userDrawn="1"/>
        </p:nvCxnSpPr>
        <p:spPr>
          <a:xfrm>
            <a:off x="4944369" y="1958780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0BC32E1A-1FD5-47B7-2BCD-F063D924383F}"/>
              </a:ext>
            </a:extLst>
          </p:cNvPr>
          <p:cNvCxnSpPr>
            <a:cxnSpLocks/>
          </p:cNvCxnSpPr>
          <p:nvPr userDrawn="1"/>
        </p:nvCxnSpPr>
        <p:spPr>
          <a:xfrm>
            <a:off x="4944369" y="3370777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el 16">
            <a:extLst>
              <a:ext uri="{FF2B5EF4-FFF2-40B4-BE49-F238E27FC236}">
                <a16:creationId xmlns:a16="http://schemas.microsoft.com/office/drawing/2014/main" id="{4C5C3518-C6F9-BAEA-1E1A-C2EF9648FC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368" y="2053262"/>
            <a:ext cx="3840857" cy="1154162"/>
          </a:xfrm>
        </p:spPr>
        <p:txBody>
          <a:bodyPr/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pPr lvl="0"/>
            <a:r>
              <a:rPr lang="de-DE" dirty="0"/>
              <a:t>Vielen Dank </a:t>
            </a:r>
            <a:br>
              <a:rPr lang="de-DE" dirty="0"/>
            </a:br>
            <a:r>
              <a:rPr lang="de-DE" dirty="0"/>
              <a:t>für Ihre </a:t>
            </a:r>
            <a:br>
              <a:rPr lang="de-DE" dirty="0"/>
            </a:br>
            <a:r>
              <a:rPr lang="de-DE" dirty="0"/>
              <a:t>Aufmerksamkeit.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6051A2-5AC8-997B-3FCA-2CD877C246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63151" y="3534131"/>
            <a:ext cx="3840857" cy="1269644"/>
          </a:xfrm>
          <a:prstGeom prst="rect">
            <a:avLst/>
          </a:prstGeom>
        </p:spPr>
        <p:txBody>
          <a:bodyPr/>
          <a:lstStyle>
            <a:lvl1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Autor, Unternehmen, </a:t>
            </a:r>
            <a:br>
              <a:rPr lang="de-DE" dirty="0"/>
            </a:br>
            <a:r>
              <a:rPr lang="de-DE" dirty="0"/>
              <a:t>Adresse, Kontaktdaten</a:t>
            </a:r>
            <a:br>
              <a:rPr lang="de-DE" dirty="0"/>
            </a:br>
            <a:r>
              <a:rPr lang="de-DE" dirty="0"/>
              <a:t>Arial, Regular, 10 Pt.</a:t>
            </a:r>
            <a:br>
              <a:rPr lang="de-DE" dirty="0"/>
            </a:br>
            <a:r>
              <a:rPr lang="de-DE" dirty="0"/>
              <a:t>Zeilenabstand 13 Pt.</a:t>
            </a:r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7181B30E-CCAC-E4CA-5AE3-8D8C2B4D6B9F}"/>
              </a:ext>
            </a:extLst>
          </p:cNvPr>
          <p:cNvSpPr/>
          <p:nvPr userDrawn="1"/>
        </p:nvSpPr>
        <p:spPr>
          <a:xfrm>
            <a:off x="-12600" y="0"/>
            <a:ext cx="4585502" cy="5143500"/>
          </a:xfrm>
          <a:custGeom>
            <a:avLst/>
            <a:gdLst>
              <a:gd name="connsiteX0" fmla="*/ 0 w 5145816"/>
              <a:gd name="connsiteY0" fmla="*/ 0 h 5145816"/>
              <a:gd name="connsiteX1" fmla="*/ 514581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5145816"/>
              <a:gd name="connsiteY0" fmla="*/ 0 h 5145816"/>
              <a:gd name="connsiteX1" fmla="*/ 459209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12829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04701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178793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2669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3177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50896">
                <a:moveTo>
                  <a:pt x="0" y="0"/>
                </a:moveTo>
                <a:lnTo>
                  <a:pt x="4592096" y="0"/>
                </a:lnTo>
                <a:lnTo>
                  <a:pt x="2031776" y="5150896"/>
                </a:lnTo>
                <a:lnTo>
                  <a:pt x="0" y="51458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8E90A5-DF64-D1A5-6229-2B9DB7397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27825" y="4906640"/>
            <a:ext cx="20574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800">
                <a:solidFill>
                  <a:srgbClr val="00366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0433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Aufruf Webs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27825" y="4906640"/>
            <a:ext cx="2057400" cy="123111"/>
          </a:xfrm>
        </p:spPr>
        <p:txBody>
          <a:bodyPr/>
          <a:lstStyle>
            <a:lvl1pPr>
              <a:defRPr sz="800"/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23B89F7-DB20-D932-B67E-B1D6D4E72AE3}"/>
              </a:ext>
            </a:extLst>
          </p:cNvPr>
          <p:cNvCxnSpPr>
            <a:cxnSpLocks/>
          </p:cNvCxnSpPr>
          <p:nvPr userDrawn="1"/>
        </p:nvCxnSpPr>
        <p:spPr>
          <a:xfrm>
            <a:off x="4944367" y="2587430"/>
            <a:ext cx="3840858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0BC32E1A-1FD5-47B7-2BCD-F063D924383F}"/>
              </a:ext>
            </a:extLst>
          </p:cNvPr>
          <p:cNvCxnSpPr>
            <a:cxnSpLocks/>
          </p:cNvCxnSpPr>
          <p:nvPr userDrawn="1"/>
        </p:nvCxnSpPr>
        <p:spPr>
          <a:xfrm>
            <a:off x="4944367" y="4149204"/>
            <a:ext cx="3840858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el 16">
            <a:extLst>
              <a:ext uri="{FF2B5EF4-FFF2-40B4-BE49-F238E27FC236}">
                <a16:creationId xmlns:a16="http://schemas.microsoft.com/office/drawing/2014/main" id="{4C5C3518-C6F9-BAEA-1E1A-C2EF9648FC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367" y="2681912"/>
            <a:ext cx="3840858" cy="769441"/>
          </a:xfrm>
        </p:spPr>
        <p:txBody>
          <a:bodyPr/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pPr lvl="0"/>
            <a:r>
              <a:rPr lang="de-DE" dirty="0"/>
              <a:t>Besuchen Sie </a:t>
            </a:r>
            <a:br>
              <a:rPr lang="de-DE" dirty="0"/>
            </a:br>
            <a:r>
              <a:rPr lang="de-DE" dirty="0"/>
              <a:t>unsere Homepage!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14A4A5-E23F-12AD-FC56-6551D19D55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54700" y="3554413"/>
            <a:ext cx="3841356" cy="492571"/>
          </a:xfrm>
          <a:prstGeom prst="rect">
            <a:avLst/>
          </a:prstGeom>
        </p:spPr>
        <p:txBody>
          <a:bodyPr/>
          <a:lstStyle>
            <a:lvl1pPr>
              <a:defRPr b="1" i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www.aktuar.de</a:t>
            </a:r>
          </a:p>
        </p:txBody>
      </p:sp>
      <p:sp>
        <p:nvSpPr>
          <p:cNvPr id="7" name="Rechteck 8">
            <a:extLst>
              <a:ext uri="{FF2B5EF4-FFF2-40B4-BE49-F238E27FC236}">
                <a16:creationId xmlns:a16="http://schemas.microsoft.com/office/drawing/2014/main" id="{B39143A9-4955-142F-CE2C-2874435F1CFB}"/>
              </a:ext>
            </a:extLst>
          </p:cNvPr>
          <p:cNvSpPr/>
          <p:nvPr userDrawn="1"/>
        </p:nvSpPr>
        <p:spPr>
          <a:xfrm>
            <a:off x="-12600" y="0"/>
            <a:ext cx="4585502" cy="5143500"/>
          </a:xfrm>
          <a:custGeom>
            <a:avLst/>
            <a:gdLst>
              <a:gd name="connsiteX0" fmla="*/ 0 w 5145816"/>
              <a:gd name="connsiteY0" fmla="*/ 0 h 5145816"/>
              <a:gd name="connsiteX1" fmla="*/ 514581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5145816"/>
              <a:gd name="connsiteY0" fmla="*/ 0 h 5145816"/>
              <a:gd name="connsiteX1" fmla="*/ 459209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12829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04701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178793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2669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3177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50896">
                <a:moveTo>
                  <a:pt x="0" y="0"/>
                </a:moveTo>
                <a:lnTo>
                  <a:pt x="4592096" y="0"/>
                </a:lnTo>
                <a:lnTo>
                  <a:pt x="2031776" y="5150896"/>
                </a:lnTo>
                <a:lnTo>
                  <a:pt x="0" y="51458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61230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Titelfolie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27825" y="4906640"/>
            <a:ext cx="2057400" cy="123111"/>
          </a:xfrm>
        </p:spPr>
        <p:txBody>
          <a:bodyPr/>
          <a:lstStyle>
            <a:lvl1pPr>
              <a:defRPr sz="800"/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23B89F7-DB20-D932-B67E-B1D6D4E72AE3}"/>
              </a:ext>
            </a:extLst>
          </p:cNvPr>
          <p:cNvCxnSpPr>
            <a:cxnSpLocks/>
          </p:cNvCxnSpPr>
          <p:nvPr userDrawn="1"/>
        </p:nvCxnSpPr>
        <p:spPr>
          <a:xfrm>
            <a:off x="4944367" y="2587430"/>
            <a:ext cx="3840858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>
            <a:extLst>
              <a:ext uri="{FF2B5EF4-FFF2-40B4-BE49-F238E27FC236}">
                <a16:creationId xmlns:a16="http://schemas.microsoft.com/office/drawing/2014/main" id="{0BC32E1A-1FD5-47B7-2BCD-F063D924383F}"/>
              </a:ext>
            </a:extLst>
          </p:cNvPr>
          <p:cNvCxnSpPr>
            <a:cxnSpLocks/>
          </p:cNvCxnSpPr>
          <p:nvPr userDrawn="1"/>
        </p:nvCxnSpPr>
        <p:spPr>
          <a:xfrm>
            <a:off x="4944367" y="4149204"/>
            <a:ext cx="3840858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el 16">
            <a:extLst>
              <a:ext uri="{FF2B5EF4-FFF2-40B4-BE49-F238E27FC236}">
                <a16:creationId xmlns:a16="http://schemas.microsoft.com/office/drawing/2014/main" id="{4C5C3518-C6F9-BAEA-1E1A-C2EF9648FC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367" y="2681912"/>
            <a:ext cx="3840858" cy="769441"/>
          </a:xfrm>
        </p:spPr>
        <p:txBody>
          <a:bodyPr/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pPr lvl="0"/>
            <a:r>
              <a:rPr lang="de-DE" dirty="0"/>
              <a:t>Titel Präsentation, zwei-spaltig, Arial, </a:t>
            </a:r>
            <a:r>
              <a:rPr lang="de-DE" dirty="0" err="1"/>
              <a:t>bold</a:t>
            </a:r>
            <a:r>
              <a:rPr lang="de-DE" dirty="0"/>
              <a:t>, 25 Pt.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5D82409-CEA6-F980-7C0D-B9C8F6B2C2E8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4863151" y="2272629"/>
            <a:ext cx="3840858" cy="155107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ts val="1300"/>
              </a:lnSpc>
              <a:defRPr sz="1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de-DE" dirty="0"/>
              <a:t>Autor, Unternehmen // Times New Roman, 10 Pt., </a:t>
            </a:r>
            <a:r>
              <a:rPr lang="de-DE" dirty="0" err="1"/>
              <a:t>bold</a:t>
            </a:r>
            <a:r>
              <a:rPr lang="de-DE" dirty="0"/>
              <a:t>, kursiv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6051A2-5AC8-997B-3FCA-2CD877C246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63151" y="4324569"/>
            <a:ext cx="3840858" cy="154209"/>
          </a:xfrm>
          <a:prstGeom prst="rect">
            <a:avLst/>
          </a:prstGeom>
        </p:spPr>
        <p:txBody>
          <a:bodyPr/>
          <a:lstStyle>
            <a:lvl1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Veranstaltung, Datum // Arial, Regular, 10 Pt.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214A4A5-E23F-12AD-FC56-6551D19D55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854700" y="3554413"/>
            <a:ext cx="3841356" cy="492571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Untertitel Beschreibung zweispaltig</a:t>
            </a:r>
          </a:p>
          <a:p>
            <a:pPr lvl="0"/>
            <a:r>
              <a:rPr lang="de-DE" dirty="0"/>
              <a:t>Arial, Regular, 15 Pt.</a:t>
            </a:r>
          </a:p>
        </p:txBody>
      </p:sp>
      <p:sp>
        <p:nvSpPr>
          <p:cNvPr id="7" name="Rechteck 8">
            <a:extLst>
              <a:ext uri="{FF2B5EF4-FFF2-40B4-BE49-F238E27FC236}">
                <a16:creationId xmlns:a16="http://schemas.microsoft.com/office/drawing/2014/main" id="{B39143A9-4955-142F-CE2C-2874435F1CFB}"/>
              </a:ext>
            </a:extLst>
          </p:cNvPr>
          <p:cNvSpPr/>
          <p:nvPr userDrawn="1"/>
        </p:nvSpPr>
        <p:spPr>
          <a:xfrm>
            <a:off x="-12600" y="0"/>
            <a:ext cx="4585502" cy="5143500"/>
          </a:xfrm>
          <a:custGeom>
            <a:avLst/>
            <a:gdLst>
              <a:gd name="connsiteX0" fmla="*/ 0 w 5145816"/>
              <a:gd name="connsiteY0" fmla="*/ 0 h 5145816"/>
              <a:gd name="connsiteX1" fmla="*/ 514581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5145816"/>
              <a:gd name="connsiteY0" fmla="*/ 0 h 5145816"/>
              <a:gd name="connsiteX1" fmla="*/ 459209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12829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04701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178793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2669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3177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50896">
                <a:moveTo>
                  <a:pt x="0" y="0"/>
                </a:moveTo>
                <a:lnTo>
                  <a:pt x="4592096" y="0"/>
                </a:lnTo>
                <a:lnTo>
                  <a:pt x="2031776" y="5150896"/>
                </a:lnTo>
                <a:lnTo>
                  <a:pt x="0" y="51458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53766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a_Vorstellung_Vortra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F23B89F7-DB20-D932-B67E-B1D6D4E72AE3}"/>
              </a:ext>
            </a:extLst>
          </p:cNvPr>
          <p:cNvCxnSpPr>
            <a:cxnSpLocks/>
          </p:cNvCxnSpPr>
          <p:nvPr userDrawn="1"/>
        </p:nvCxnSpPr>
        <p:spPr>
          <a:xfrm>
            <a:off x="4944369" y="2263580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el 16">
            <a:extLst>
              <a:ext uri="{FF2B5EF4-FFF2-40B4-BE49-F238E27FC236}">
                <a16:creationId xmlns:a16="http://schemas.microsoft.com/office/drawing/2014/main" id="{4C5C3518-C6F9-BAEA-1E1A-C2EF9648FC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368" y="2358062"/>
            <a:ext cx="3840857" cy="769441"/>
          </a:xfrm>
        </p:spPr>
        <p:txBody>
          <a:bodyPr/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pPr lvl="0"/>
            <a:r>
              <a:rPr lang="de-DE" dirty="0"/>
              <a:t>Name der vortragenden</a:t>
            </a:r>
            <a:br>
              <a:rPr lang="de-DE" dirty="0"/>
            </a:br>
            <a:r>
              <a:rPr lang="de-DE" dirty="0"/>
              <a:t>Person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6051A2-5AC8-997B-3FCA-2CD877C246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863151" y="3292293"/>
            <a:ext cx="3840857" cy="1269644"/>
          </a:xfrm>
          <a:prstGeom prst="rect">
            <a:avLst/>
          </a:prstGeom>
        </p:spPr>
        <p:txBody>
          <a:bodyPr/>
          <a:lstStyle>
            <a:lvl1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1300"/>
              </a:lnSpc>
              <a:defRPr sz="1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Autor, Unternehmen, </a:t>
            </a:r>
            <a:br>
              <a:rPr lang="de-DE" dirty="0"/>
            </a:br>
            <a:r>
              <a:rPr lang="de-DE" dirty="0"/>
              <a:t>Adresse, Kontaktdaten</a:t>
            </a:r>
            <a:br>
              <a:rPr lang="de-DE" dirty="0"/>
            </a:br>
            <a:endParaRPr lang="de-DE" dirty="0"/>
          </a:p>
        </p:txBody>
      </p:sp>
      <p:sp>
        <p:nvSpPr>
          <p:cNvPr id="10" name="Rechteck 8">
            <a:extLst>
              <a:ext uri="{FF2B5EF4-FFF2-40B4-BE49-F238E27FC236}">
                <a16:creationId xmlns:a16="http://schemas.microsoft.com/office/drawing/2014/main" id="{7181B30E-CCAC-E4CA-5AE3-8D8C2B4D6B9F}"/>
              </a:ext>
            </a:extLst>
          </p:cNvPr>
          <p:cNvSpPr/>
          <p:nvPr userDrawn="1"/>
        </p:nvSpPr>
        <p:spPr>
          <a:xfrm>
            <a:off x="-12600" y="0"/>
            <a:ext cx="4585502" cy="5143500"/>
          </a:xfrm>
          <a:custGeom>
            <a:avLst/>
            <a:gdLst>
              <a:gd name="connsiteX0" fmla="*/ 0 w 5145816"/>
              <a:gd name="connsiteY0" fmla="*/ 0 h 5145816"/>
              <a:gd name="connsiteX1" fmla="*/ 514581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5145816"/>
              <a:gd name="connsiteY0" fmla="*/ 0 h 5145816"/>
              <a:gd name="connsiteX1" fmla="*/ 4592096 w 5145816"/>
              <a:gd name="connsiteY1" fmla="*/ 0 h 5145816"/>
              <a:gd name="connsiteX2" fmla="*/ 5145816 w 5145816"/>
              <a:gd name="connsiteY2" fmla="*/ 5145816 h 5145816"/>
              <a:gd name="connsiteX3" fmla="*/ 0 w 5145816"/>
              <a:gd name="connsiteY3" fmla="*/ 5145816 h 5145816"/>
              <a:gd name="connsiteX4" fmla="*/ 0 w 514581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12829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204701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45816"/>
              <a:gd name="connsiteX1" fmla="*/ 4592096 w 4592096"/>
              <a:gd name="connsiteY1" fmla="*/ 0 h 5145816"/>
              <a:gd name="connsiteX2" fmla="*/ 1787936 w 4592096"/>
              <a:gd name="connsiteY2" fmla="*/ 5145816 h 5145816"/>
              <a:gd name="connsiteX3" fmla="*/ 0 w 4592096"/>
              <a:gd name="connsiteY3" fmla="*/ 5145816 h 5145816"/>
              <a:gd name="connsiteX4" fmla="*/ 0 w 4592096"/>
              <a:gd name="connsiteY4" fmla="*/ 0 h 514581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2669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  <a:gd name="connsiteX0" fmla="*/ 0 w 4592096"/>
              <a:gd name="connsiteY0" fmla="*/ 0 h 5150896"/>
              <a:gd name="connsiteX1" fmla="*/ 4592096 w 4592096"/>
              <a:gd name="connsiteY1" fmla="*/ 0 h 5150896"/>
              <a:gd name="connsiteX2" fmla="*/ 2031776 w 4592096"/>
              <a:gd name="connsiteY2" fmla="*/ 5150896 h 5150896"/>
              <a:gd name="connsiteX3" fmla="*/ 0 w 4592096"/>
              <a:gd name="connsiteY3" fmla="*/ 5145816 h 5150896"/>
              <a:gd name="connsiteX4" fmla="*/ 0 w 4592096"/>
              <a:gd name="connsiteY4" fmla="*/ 0 h 515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2096" h="5150896">
                <a:moveTo>
                  <a:pt x="0" y="0"/>
                </a:moveTo>
                <a:lnTo>
                  <a:pt x="4592096" y="0"/>
                </a:lnTo>
                <a:lnTo>
                  <a:pt x="2031776" y="5150896"/>
                </a:lnTo>
                <a:lnTo>
                  <a:pt x="0" y="51458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8E90A5-DF64-D1A5-6229-2B9DB7397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27825" y="4906640"/>
            <a:ext cx="20574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800">
                <a:solidFill>
                  <a:srgbClr val="00366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Bildplatzhalter 8">
            <a:extLst>
              <a:ext uri="{FF2B5EF4-FFF2-40B4-BE49-F238E27FC236}">
                <a16:creationId xmlns:a16="http://schemas.microsoft.com/office/drawing/2014/main" id="{73F84046-F721-7AE4-F0C8-61FCDBE47E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715555" y="2263580"/>
            <a:ext cx="1147596" cy="141199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2"/>
            </a:bgClr>
          </a:pattFill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Bild hier einfügen</a:t>
            </a:r>
          </a:p>
        </p:txBody>
      </p:sp>
      <p:cxnSp>
        <p:nvCxnSpPr>
          <p:cNvPr id="3" name="Gerade Verbindung 12">
            <a:extLst>
              <a:ext uri="{FF2B5EF4-FFF2-40B4-BE49-F238E27FC236}">
                <a16:creationId xmlns:a16="http://schemas.microsoft.com/office/drawing/2014/main" id="{02C068D7-9610-92AE-90B7-FB93682C3EAD}"/>
              </a:ext>
            </a:extLst>
          </p:cNvPr>
          <p:cNvCxnSpPr>
            <a:cxnSpLocks/>
          </p:cNvCxnSpPr>
          <p:nvPr userDrawn="1"/>
        </p:nvCxnSpPr>
        <p:spPr>
          <a:xfrm>
            <a:off x="4944368" y="3196946"/>
            <a:ext cx="3840857" cy="0"/>
          </a:xfrm>
          <a:prstGeom prst="line">
            <a:avLst/>
          </a:prstGeom>
          <a:ln w="9525">
            <a:solidFill>
              <a:srgbClr val="005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9436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Agenda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F4B0E3-FA49-6EA5-0773-6FF3C8E705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939" y="879475"/>
            <a:ext cx="7481661" cy="3238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Inhaltsangabe, Inhalt, Agenda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5D365B-BBCD-E427-9528-3CB43781C2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3FD7A862-F07D-95A3-0420-3F840BCBC3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66412" y="1419225"/>
            <a:ext cx="3945225" cy="3384550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Inhalte der Präsentation</a:t>
            </a:r>
          </a:p>
          <a:p>
            <a:pPr lvl="0"/>
            <a:r>
              <a:rPr lang="de-DE" dirty="0"/>
              <a:t>Gliederung</a:t>
            </a:r>
          </a:p>
          <a:p>
            <a:pPr lvl="0"/>
            <a:r>
              <a:rPr lang="de-DE" dirty="0"/>
              <a:t>Arial Regular, 15 Pt.</a:t>
            </a:r>
          </a:p>
          <a:p>
            <a:pPr lvl="0"/>
            <a:r>
              <a:rPr lang="de-DE" dirty="0"/>
              <a:t>Zeilenabstand 19,5 Pt.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5E3177EF-D7DB-BFB0-F1E9-314F134EDC2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419224"/>
            <a:ext cx="522514" cy="338454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1</a:t>
            </a:r>
          </a:p>
          <a:p>
            <a:pPr lvl="0"/>
            <a:r>
              <a:rPr lang="de-DE" dirty="0"/>
              <a:t>2</a:t>
            </a:r>
          </a:p>
          <a:p>
            <a:pPr lvl="0"/>
            <a:r>
              <a:rPr lang="de-DE" dirty="0"/>
              <a:t>3</a:t>
            </a:r>
          </a:p>
          <a:p>
            <a:pPr lvl="0"/>
            <a:r>
              <a:rPr lang="de-DE" dirty="0"/>
              <a:t>4</a:t>
            </a:r>
          </a:p>
          <a:p>
            <a:pPr lvl="0"/>
            <a:endParaRPr lang="de-DE" dirty="0"/>
          </a:p>
        </p:txBody>
      </p:sp>
      <p:sp>
        <p:nvSpPr>
          <p:cNvPr id="3" name="Rechteck 15">
            <a:extLst>
              <a:ext uri="{FF2B5EF4-FFF2-40B4-BE49-F238E27FC236}">
                <a16:creationId xmlns:a16="http://schemas.microsoft.com/office/drawing/2014/main" id="{95CE7FA9-2001-0779-4172-A894826F9FF5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7000BB-D039-54BC-634E-BA6091BE033E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9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Headline, Fließtext/Aufzählung/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DF8FDEB-2E45-0010-B8BF-252B389D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B6053-8060-4AE8-980A-CB8603953F0A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E7343EC7-D558-5867-D047-55AF09D43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939" y="879475"/>
            <a:ext cx="7481661" cy="336727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 einfügen, Headline // Arial, </a:t>
            </a:r>
            <a:r>
              <a:rPr lang="de-DE" dirty="0" err="1"/>
              <a:t>Bold</a:t>
            </a:r>
            <a:r>
              <a:rPr lang="de-DE" dirty="0"/>
              <a:t>, 25 Pt.</a:t>
            </a:r>
          </a:p>
        </p:txBody>
      </p:sp>
      <p:sp>
        <p:nvSpPr>
          <p:cNvPr id="9" name="Rechteck 15">
            <a:extLst>
              <a:ext uri="{FF2B5EF4-FFF2-40B4-BE49-F238E27FC236}">
                <a16:creationId xmlns:a16="http://schemas.microsoft.com/office/drawing/2014/main" id="{1F37FE57-BF95-7FA0-020D-B370A9FD811F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Inhaltsplatzhalter 2">
            <a:extLst>
              <a:ext uri="{FF2B5EF4-FFF2-40B4-BE49-F238E27FC236}">
                <a16:creationId xmlns:a16="http://schemas.microsoft.com/office/drawing/2014/main" id="{2BA12612-7250-25B8-56B7-D05F271B35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1425101"/>
            <a:ext cx="7489825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8E257F8-F96B-5048-40E4-4165EE8293FD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9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Inhalt, oh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3" name="Rechteck 15">
            <a:extLst>
              <a:ext uri="{FF2B5EF4-FFF2-40B4-BE49-F238E27FC236}">
                <a16:creationId xmlns:a16="http://schemas.microsoft.com/office/drawing/2014/main" id="{866CD3C1-47A0-FC08-CFF1-7A460FDA9835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B16D7BAF-96D8-CB48-A0F5-CB7EFCF0E9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879475"/>
            <a:ext cx="8426450" cy="39242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D3BC47-428F-B934-581E-30096028CFC7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743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 userDrawn="1">
          <p15:clr>
            <a:srgbClr val="F26B43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Headline, Fließtext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6B17535-F6E8-FA53-7DC9-4C82E295A6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879476"/>
            <a:ext cx="3842042" cy="3238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r>
              <a:rPr lang="de-DE" dirty="0"/>
              <a:t>Headline, Arial, </a:t>
            </a:r>
            <a:r>
              <a:rPr lang="de-DE" dirty="0" err="1"/>
              <a:t>Bold</a:t>
            </a:r>
            <a:r>
              <a:rPr lang="de-DE" dirty="0"/>
              <a:t>, 25</a:t>
            </a:r>
            <a:endParaRPr lang="en-US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EAE0B0C4-FCB9-854C-0B18-75054D535D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32363" y="879476"/>
            <a:ext cx="4211637" cy="39243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2"/>
            </a:bgClr>
          </a:pattFill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Bild hier einfügen</a:t>
            </a:r>
          </a:p>
        </p:txBody>
      </p:sp>
      <p:sp>
        <p:nvSpPr>
          <p:cNvPr id="5" name="Rechteck 15">
            <a:extLst>
              <a:ext uri="{FF2B5EF4-FFF2-40B4-BE49-F238E27FC236}">
                <a16:creationId xmlns:a16="http://schemas.microsoft.com/office/drawing/2014/main" id="{BC23F8CA-C2F0-BBF4-4546-1231295F8C96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8488089D-850D-05C5-4AC7-9E9714EE17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6" y="1425101"/>
            <a:ext cx="3842042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63DEE7B-2F67-D97E-C4DF-F4D39A782F26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76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 userDrawn="1">
          <p15:clr>
            <a:srgbClr val="F26B43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__Headline, Fließtext,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/>
          </a:p>
        </p:txBody>
      </p:sp>
      <p:sp>
        <p:nvSpPr>
          <p:cNvPr id="5" name="Rechteck 15">
            <a:extLst>
              <a:ext uri="{FF2B5EF4-FFF2-40B4-BE49-F238E27FC236}">
                <a16:creationId xmlns:a16="http://schemas.microsoft.com/office/drawing/2014/main" id="{DDACBC45-FCEF-C5E0-9153-8844C75DBD6D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3A68897-4A70-E1B7-1C2F-FBD48C00F0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879476"/>
            <a:ext cx="3842042" cy="3238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r>
              <a:rPr lang="de-DE" dirty="0"/>
              <a:t>Headline, Arial, </a:t>
            </a:r>
            <a:r>
              <a:rPr lang="de-DE" dirty="0" err="1"/>
              <a:t>Bold</a:t>
            </a:r>
            <a:r>
              <a:rPr lang="de-DE" dirty="0"/>
              <a:t>, 25</a:t>
            </a:r>
            <a:endParaRPr lang="en-US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12BA1A47-A509-C8A7-8691-3050F7CC5AB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1425101"/>
            <a:ext cx="3852863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6C3A0085-B1CE-4BF7-8015-6C818AB3581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32363" y="879477"/>
            <a:ext cx="3852861" cy="3924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B085AA2-7E3B-39CB-04D4-D26AC5DB58D3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75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 userDrawn="1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Headline, 2x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9651E-0FEF-E846-A09F-AF231750E7E3}" type="slidenum">
              <a:rPr lang="de-DE" smtClean="0"/>
              <a:t>‹#›</a:t>
            </a:fld>
            <a:endParaRPr lang="de-DE"/>
          </a:p>
        </p:txBody>
      </p:sp>
      <p:sp>
        <p:nvSpPr>
          <p:cNvPr id="3" name="Rechteck 15">
            <a:extLst>
              <a:ext uri="{FF2B5EF4-FFF2-40B4-BE49-F238E27FC236}">
                <a16:creationId xmlns:a16="http://schemas.microsoft.com/office/drawing/2014/main" id="{C0A93CCD-38AB-A4B9-0973-4D612B32C266}"/>
              </a:ext>
            </a:extLst>
          </p:cNvPr>
          <p:cNvSpPr>
            <a:spLocks noChangeAspect="1"/>
          </p:cNvSpPr>
          <p:nvPr userDrawn="1"/>
        </p:nvSpPr>
        <p:spPr>
          <a:xfrm>
            <a:off x="-104172" y="339727"/>
            <a:ext cx="4844005" cy="325587"/>
          </a:xfrm>
          <a:custGeom>
            <a:avLst/>
            <a:gdLst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572001 w 4572001"/>
              <a:gd name="connsiteY2" fmla="*/ 21600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81501 w 4572001"/>
              <a:gd name="connsiteY2" fmla="*/ 209650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577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70401 w 4572001"/>
              <a:gd name="connsiteY2" fmla="*/ 212825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8215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6029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347994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6000"/>
              <a:gd name="connsiteX1" fmla="*/ 4572001 w 4572001"/>
              <a:gd name="connsiteY1" fmla="*/ 0 h 216000"/>
              <a:gd name="connsiteX2" fmla="*/ 4463843 w 4572001"/>
              <a:gd name="connsiteY2" fmla="*/ 215011 h 216000"/>
              <a:gd name="connsiteX3" fmla="*/ 0 w 4572001"/>
              <a:gd name="connsiteY3" fmla="*/ 216000 h 216000"/>
              <a:gd name="connsiteX4" fmla="*/ 0 w 4572001"/>
              <a:gd name="connsiteY4" fmla="*/ 0 h 216000"/>
              <a:gd name="connsiteX0" fmla="*/ 0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0 w 4572001"/>
              <a:gd name="connsiteY4" fmla="*/ 0 h 215011"/>
              <a:gd name="connsiteX0" fmla="*/ 1694495 w 4572001"/>
              <a:gd name="connsiteY0" fmla="*/ 0 h 215011"/>
              <a:gd name="connsiteX1" fmla="*/ 4572001 w 4572001"/>
              <a:gd name="connsiteY1" fmla="*/ 0 h 215011"/>
              <a:gd name="connsiteX2" fmla="*/ 4463843 w 4572001"/>
              <a:gd name="connsiteY2" fmla="*/ 215011 h 215011"/>
              <a:gd name="connsiteX3" fmla="*/ 0 w 4572001"/>
              <a:gd name="connsiteY3" fmla="*/ 213814 h 215011"/>
              <a:gd name="connsiteX4" fmla="*/ 1694495 w 4572001"/>
              <a:gd name="connsiteY4" fmla="*/ 0 h 215011"/>
              <a:gd name="connsiteX0" fmla="*/ 0 w 2877506"/>
              <a:gd name="connsiteY0" fmla="*/ 0 h 215011"/>
              <a:gd name="connsiteX1" fmla="*/ 2877506 w 2877506"/>
              <a:gd name="connsiteY1" fmla="*/ 0 h 215011"/>
              <a:gd name="connsiteX2" fmla="*/ 2769348 w 2877506"/>
              <a:gd name="connsiteY2" fmla="*/ 215011 h 215011"/>
              <a:gd name="connsiteX3" fmla="*/ 9467 w 2877506"/>
              <a:gd name="connsiteY3" fmla="*/ 204347 h 215011"/>
              <a:gd name="connsiteX4" fmla="*/ 0 w 2877506"/>
              <a:gd name="connsiteY4" fmla="*/ 0 h 215011"/>
              <a:gd name="connsiteX0" fmla="*/ 0 w 2877506"/>
              <a:gd name="connsiteY0" fmla="*/ 0 h 215276"/>
              <a:gd name="connsiteX1" fmla="*/ 2877506 w 2877506"/>
              <a:gd name="connsiteY1" fmla="*/ 0 h 215276"/>
              <a:gd name="connsiteX2" fmla="*/ 2769348 w 2877506"/>
              <a:gd name="connsiteY2" fmla="*/ 215011 h 215276"/>
              <a:gd name="connsiteX3" fmla="*/ 11653 w 2877506"/>
              <a:gd name="connsiteY3" fmla="*/ 215276 h 215276"/>
              <a:gd name="connsiteX4" fmla="*/ 0 w 2877506"/>
              <a:gd name="connsiteY4" fmla="*/ 0 h 215276"/>
              <a:gd name="connsiteX0" fmla="*/ 0 w 2866577"/>
              <a:gd name="connsiteY0" fmla="*/ 4372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4372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0 h 355169"/>
              <a:gd name="connsiteX1" fmla="*/ 2866577 w 2866577"/>
              <a:gd name="connsiteY1" fmla="*/ 139893 h 355169"/>
              <a:gd name="connsiteX2" fmla="*/ 2758419 w 2866577"/>
              <a:gd name="connsiteY2" fmla="*/ 354904 h 355169"/>
              <a:gd name="connsiteX3" fmla="*/ 724 w 2866577"/>
              <a:gd name="connsiteY3" fmla="*/ 355169 h 355169"/>
              <a:gd name="connsiteX4" fmla="*/ 0 w 2866577"/>
              <a:gd name="connsiteY4" fmla="*/ 0 h 355169"/>
              <a:gd name="connsiteX0" fmla="*/ 0 w 2866577"/>
              <a:gd name="connsiteY0" fmla="*/ 2186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2186 h 215276"/>
              <a:gd name="connsiteX0" fmla="*/ 1483 w 2865874"/>
              <a:gd name="connsiteY0" fmla="*/ 0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0 h 215276"/>
              <a:gd name="connsiteX0" fmla="*/ 0 w 2868763"/>
              <a:gd name="connsiteY0" fmla="*/ 4372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4372 h 215276"/>
              <a:gd name="connsiteX0" fmla="*/ 1483 w 2865874"/>
              <a:gd name="connsiteY0" fmla="*/ 6557 h 215276"/>
              <a:gd name="connsiteX1" fmla="*/ 2865874 w 2865874"/>
              <a:gd name="connsiteY1" fmla="*/ 0 h 215276"/>
              <a:gd name="connsiteX2" fmla="*/ 2757716 w 2865874"/>
              <a:gd name="connsiteY2" fmla="*/ 215011 h 215276"/>
              <a:gd name="connsiteX3" fmla="*/ 21 w 2865874"/>
              <a:gd name="connsiteY3" fmla="*/ 215276 h 215276"/>
              <a:gd name="connsiteX4" fmla="*/ 1483 w 2865874"/>
              <a:gd name="connsiteY4" fmla="*/ 6557 h 215276"/>
              <a:gd name="connsiteX0" fmla="*/ 0 w 2868763"/>
              <a:gd name="connsiteY0" fmla="*/ 0 h 219648"/>
              <a:gd name="connsiteX1" fmla="*/ 2868763 w 2868763"/>
              <a:gd name="connsiteY1" fmla="*/ 4372 h 219648"/>
              <a:gd name="connsiteX2" fmla="*/ 2760605 w 2868763"/>
              <a:gd name="connsiteY2" fmla="*/ 219383 h 219648"/>
              <a:gd name="connsiteX3" fmla="*/ 2910 w 2868763"/>
              <a:gd name="connsiteY3" fmla="*/ 219648 h 219648"/>
              <a:gd name="connsiteX4" fmla="*/ 0 w 2868763"/>
              <a:gd name="connsiteY4" fmla="*/ 0 h 219648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23321 w 2892084"/>
              <a:gd name="connsiteY0" fmla="*/ 2186 h 215276"/>
              <a:gd name="connsiteX1" fmla="*/ 2892084 w 2892084"/>
              <a:gd name="connsiteY1" fmla="*/ 0 h 215276"/>
              <a:gd name="connsiteX2" fmla="*/ 2783926 w 2892084"/>
              <a:gd name="connsiteY2" fmla="*/ 215011 h 215276"/>
              <a:gd name="connsiteX3" fmla="*/ 1 w 2892084"/>
              <a:gd name="connsiteY3" fmla="*/ 215276 h 215276"/>
              <a:gd name="connsiteX4" fmla="*/ 23321 w 2892084"/>
              <a:gd name="connsiteY4" fmla="*/ 2186 h 215276"/>
              <a:gd name="connsiteX0" fmla="*/ 0 w 2868763"/>
              <a:gd name="connsiteY0" fmla="*/ 2186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6 h 215276"/>
              <a:gd name="connsiteX0" fmla="*/ 0 w 2866577"/>
              <a:gd name="connsiteY0" fmla="*/ 6557 h 215276"/>
              <a:gd name="connsiteX1" fmla="*/ 2866577 w 2866577"/>
              <a:gd name="connsiteY1" fmla="*/ 0 h 215276"/>
              <a:gd name="connsiteX2" fmla="*/ 2758419 w 2866577"/>
              <a:gd name="connsiteY2" fmla="*/ 215011 h 215276"/>
              <a:gd name="connsiteX3" fmla="*/ 724 w 2866577"/>
              <a:gd name="connsiteY3" fmla="*/ 215276 h 215276"/>
              <a:gd name="connsiteX4" fmla="*/ 0 w 2866577"/>
              <a:gd name="connsiteY4" fmla="*/ 6557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68763"/>
              <a:gd name="connsiteY0" fmla="*/ 2185 h 215276"/>
              <a:gd name="connsiteX1" fmla="*/ 2868763 w 2868763"/>
              <a:gd name="connsiteY1" fmla="*/ 0 h 215276"/>
              <a:gd name="connsiteX2" fmla="*/ 2760605 w 2868763"/>
              <a:gd name="connsiteY2" fmla="*/ 215011 h 215276"/>
              <a:gd name="connsiteX3" fmla="*/ 2910 w 2868763"/>
              <a:gd name="connsiteY3" fmla="*/ 215276 h 215276"/>
              <a:gd name="connsiteX4" fmla="*/ 0 w 2868763"/>
              <a:gd name="connsiteY4" fmla="*/ 2185 h 215276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73135"/>
              <a:gd name="connsiteY0" fmla="*/ 0 h 243693"/>
              <a:gd name="connsiteX1" fmla="*/ 2873135 w 2873135"/>
              <a:gd name="connsiteY1" fmla="*/ 28417 h 243693"/>
              <a:gd name="connsiteX2" fmla="*/ 2764977 w 2873135"/>
              <a:gd name="connsiteY2" fmla="*/ 243428 h 243693"/>
              <a:gd name="connsiteX3" fmla="*/ 7282 w 2873135"/>
              <a:gd name="connsiteY3" fmla="*/ 243693 h 243693"/>
              <a:gd name="connsiteX4" fmla="*/ 0 w 2873135"/>
              <a:gd name="connsiteY4" fmla="*/ 0 h 243693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2866578"/>
              <a:gd name="connsiteY0" fmla="*/ 0 h 215277"/>
              <a:gd name="connsiteX1" fmla="*/ 2866578 w 2866578"/>
              <a:gd name="connsiteY1" fmla="*/ 1 h 215277"/>
              <a:gd name="connsiteX2" fmla="*/ 2758420 w 2866578"/>
              <a:gd name="connsiteY2" fmla="*/ 215012 h 215277"/>
              <a:gd name="connsiteX3" fmla="*/ 725 w 2866578"/>
              <a:gd name="connsiteY3" fmla="*/ 215277 h 215277"/>
              <a:gd name="connsiteX4" fmla="*/ 0 w 2866578"/>
              <a:gd name="connsiteY4" fmla="*/ 0 h 215277"/>
              <a:gd name="connsiteX0" fmla="*/ 0 w 4201922"/>
              <a:gd name="connsiteY0" fmla="*/ 4768 h 215276"/>
              <a:gd name="connsiteX1" fmla="*/ 4201922 w 4201922"/>
              <a:gd name="connsiteY1" fmla="*/ 0 h 215276"/>
              <a:gd name="connsiteX2" fmla="*/ 4093764 w 4201922"/>
              <a:gd name="connsiteY2" fmla="*/ 215011 h 215276"/>
              <a:gd name="connsiteX3" fmla="*/ 1336069 w 4201922"/>
              <a:gd name="connsiteY3" fmla="*/ 215276 h 215276"/>
              <a:gd name="connsiteX4" fmla="*/ 0 w 4201922"/>
              <a:gd name="connsiteY4" fmla="*/ 4768 h 215276"/>
              <a:gd name="connsiteX0" fmla="*/ 0 w 4201922"/>
              <a:gd name="connsiteY0" fmla="*/ 4768 h 215011"/>
              <a:gd name="connsiteX1" fmla="*/ 4201922 w 4201922"/>
              <a:gd name="connsiteY1" fmla="*/ 0 h 215011"/>
              <a:gd name="connsiteX2" fmla="*/ 4093764 w 4201922"/>
              <a:gd name="connsiteY2" fmla="*/ 215011 h 215011"/>
              <a:gd name="connsiteX3" fmla="*/ 724 w 4201922"/>
              <a:gd name="connsiteY3" fmla="*/ 210506 h 215011"/>
              <a:gd name="connsiteX4" fmla="*/ 0 w 4201922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434711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4768 h 215011"/>
              <a:gd name="connsiteX1" fmla="*/ 4635909 w 4635909"/>
              <a:gd name="connsiteY1" fmla="*/ 0 h 215011"/>
              <a:gd name="connsiteX2" fmla="*/ 4527751 w 4635909"/>
              <a:gd name="connsiteY2" fmla="*/ 215011 h 215011"/>
              <a:gd name="connsiteX3" fmla="*/ 10263 w 4635909"/>
              <a:gd name="connsiteY3" fmla="*/ 210506 h 215011"/>
              <a:gd name="connsiteX4" fmla="*/ 0 w 4635909"/>
              <a:gd name="connsiteY4" fmla="*/ 4768 h 215011"/>
              <a:gd name="connsiteX0" fmla="*/ 0 w 4635909"/>
              <a:gd name="connsiteY0" fmla="*/ 0 h 215012"/>
              <a:gd name="connsiteX1" fmla="*/ 4635909 w 4635909"/>
              <a:gd name="connsiteY1" fmla="*/ 1 h 215012"/>
              <a:gd name="connsiteX2" fmla="*/ 4527751 w 4635909"/>
              <a:gd name="connsiteY2" fmla="*/ 215012 h 215012"/>
              <a:gd name="connsiteX3" fmla="*/ 10263 w 4635909"/>
              <a:gd name="connsiteY3" fmla="*/ 210507 h 215012"/>
              <a:gd name="connsiteX4" fmla="*/ 0 w 4635909"/>
              <a:gd name="connsiteY4" fmla="*/ 0 h 215012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31805 w 4639963"/>
              <a:gd name="connsiteY2" fmla="*/ 21501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4054 w 4639963"/>
              <a:gd name="connsiteY0" fmla="*/ 0 h 229583"/>
              <a:gd name="connsiteX1" fmla="*/ 4639963 w 4639963"/>
              <a:gd name="connsiteY1" fmla="*/ 1 h 229583"/>
              <a:gd name="connsiteX2" fmla="*/ 4527036 w 4639963"/>
              <a:gd name="connsiteY2" fmla="*/ 219782 h 229583"/>
              <a:gd name="connsiteX3" fmla="*/ 9 w 4639963"/>
              <a:gd name="connsiteY3" fmla="*/ 229583 h 229583"/>
              <a:gd name="connsiteX4" fmla="*/ 4054 w 4639963"/>
              <a:gd name="connsiteY4" fmla="*/ 0 h 229583"/>
              <a:gd name="connsiteX0" fmla="*/ 0 w 4635909"/>
              <a:gd name="connsiteY0" fmla="*/ 0 h 219782"/>
              <a:gd name="connsiteX1" fmla="*/ 4635909 w 4635909"/>
              <a:gd name="connsiteY1" fmla="*/ 1 h 219782"/>
              <a:gd name="connsiteX2" fmla="*/ 4522982 w 4635909"/>
              <a:gd name="connsiteY2" fmla="*/ 219782 h 219782"/>
              <a:gd name="connsiteX3" fmla="*/ 74645 w 4635909"/>
              <a:gd name="connsiteY3" fmla="*/ 188052 h 219782"/>
              <a:gd name="connsiteX4" fmla="*/ 0 w 4635909"/>
              <a:gd name="connsiteY4" fmla="*/ 0 h 219782"/>
              <a:gd name="connsiteX0" fmla="*/ 0 w 4635909"/>
              <a:gd name="connsiteY0" fmla="*/ 0 h 223025"/>
              <a:gd name="connsiteX1" fmla="*/ 4635909 w 4635909"/>
              <a:gd name="connsiteY1" fmla="*/ 1 h 223025"/>
              <a:gd name="connsiteX2" fmla="*/ 4522982 w 4635909"/>
              <a:gd name="connsiteY2" fmla="*/ 219782 h 223025"/>
              <a:gd name="connsiteX3" fmla="*/ 4699 w 4635909"/>
              <a:gd name="connsiteY3" fmla="*/ 223025 h 223025"/>
              <a:gd name="connsiteX4" fmla="*/ 0 w 4635909"/>
              <a:gd name="connsiteY4" fmla="*/ 0 h 223025"/>
              <a:gd name="connsiteX0" fmla="*/ 60877 w 4631211"/>
              <a:gd name="connsiteY0" fmla="*/ 45901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60877 w 4631211"/>
              <a:gd name="connsiteY4" fmla="*/ 45901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91479 w 4631211"/>
              <a:gd name="connsiteY0" fmla="*/ 61202 h 223024"/>
              <a:gd name="connsiteX1" fmla="*/ 4631211 w 4631211"/>
              <a:gd name="connsiteY1" fmla="*/ 0 h 223024"/>
              <a:gd name="connsiteX2" fmla="*/ 4518284 w 4631211"/>
              <a:gd name="connsiteY2" fmla="*/ 219781 h 223024"/>
              <a:gd name="connsiteX3" fmla="*/ 1 w 4631211"/>
              <a:gd name="connsiteY3" fmla="*/ 223024 h 223024"/>
              <a:gd name="connsiteX4" fmla="*/ 91479 w 4631211"/>
              <a:gd name="connsiteY4" fmla="*/ 61202 h 223024"/>
              <a:gd name="connsiteX0" fmla="*/ 1876 w 4631227"/>
              <a:gd name="connsiteY0" fmla="*/ 0 h 223025"/>
              <a:gd name="connsiteX1" fmla="*/ 4631227 w 4631227"/>
              <a:gd name="connsiteY1" fmla="*/ 1 h 223025"/>
              <a:gd name="connsiteX2" fmla="*/ 4518300 w 4631227"/>
              <a:gd name="connsiteY2" fmla="*/ 219782 h 223025"/>
              <a:gd name="connsiteX3" fmla="*/ 17 w 4631227"/>
              <a:gd name="connsiteY3" fmla="*/ 223025 h 223025"/>
              <a:gd name="connsiteX4" fmla="*/ 1876 w 4631227"/>
              <a:gd name="connsiteY4" fmla="*/ 0 h 223025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0 w 4629351"/>
              <a:gd name="connsiteY0" fmla="*/ 0 h 225211"/>
              <a:gd name="connsiteX1" fmla="*/ 4629351 w 4629351"/>
              <a:gd name="connsiteY1" fmla="*/ 1 h 225211"/>
              <a:gd name="connsiteX2" fmla="*/ 4516424 w 4629351"/>
              <a:gd name="connsiteY2" fmla="*/ 219782 h 225211"/>
              <a:gd name="connsiteX3" fmla="*/ 4699 w 4629351"/>
              <a:gd name="connsiteY3" fmla="*/ 225211 h 225211"/>
              <a:gd name="connsiteX4" fmla="*/ 0 w 4629351"/>
              <a:gd name="connsiteY4" fmla="*/ 0 h 225211"/>
              <a:gd name="connsiteX0" fmla="*/ 4045 w 4633396"/>
              <a:gd name="connsiteY0" fmla="*/ 0 h 227397"/>
              <a:gd name="connsiteX1" fmla="*/ 4633396 w 4633396"/>
              <a:gd name="connsiteY1" fmla="*/ 1 h 227397"/>
              <a:gd name="connsiteX2" fmla="*/ 4520469 w 4633396"/>
              <a:gd name="connsiteY2" fmla="*/ 219782 h 227397"/>
              <a:gd name="connsiteX3" fmla="*/ 0 w 4633396"/>
              <a:gd name="connsiteY3" fmla="*/ 227397 h 227397"/>
              <a:gd name="connsiteX4" fmla="*/ 4045 w 4633396"/>
              <a:gd name="connsiteY4" fmla="*/ 0 h 227397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4045 w 4633396"/>
              <a:gd name="connsiteY0" fmla="*/ 2185 h 227396"/>
              <a:gd name="connsiteX1" fmla="*/ 4633396 w 4633396"/>
              <a:gd name="connsiteY1" fmla="*/ 0 h 227396"/>
              <a:gd name="connsiteX2" fmla="*/ 4520469 w 4633396"/>
              <a:gd name="connsiteY2" fmla="*/ 219781 h 227396"/>
              <a:gd name="connsiteX3" fmla="*/ 0 w 4633396"/>
              <a:gd name="connsiteY3" fmla="*/ 227396 h 227396"/>
              <a:gd name="connsiteX4" fmla="*/ 4045 w 4633396"/>
              <a:gd name="connsiteY4" fmla="*/ 2185 h 227396"/>
              <a:gd name="connsiteX0" fmla="*/ 526 w 4629877"/>
              <a:gd name="connsiteY0" fmla="*/ 2185 h 223024"/>
              <a:gd name="connsiteX1" fmla="*/ 4629877 w 4629877"/>
              <a:gd name="connsiteY1" fmla="*/ 0 h 223024"/>
              <a:gd name="connsiteX2" fmla="*/ 4516950 w 4629877"/>
              <a:gd name="connsiteY2" fmla="*/ 219781 h 223024"/>
              <a:gd name="connsiteX3" fmla="*/ 853 w 4629877"/>
              <a:gd name="connsiteY3" fmla="*/ 223024 h 223024"/>
              <a:gd name="connsiteX4" fmla="*/ 526 w 4629877"/>
              <a:gd name="connsiteY4" fmla="*/ 2185 h 223024"/>
              <a:gd name="connsiteX0" fmla="*/ 834 w 4630185"/>
              <a:gd name="connsiteY0" fmla="*/ 2185 h 223024"/>
              <a:gd name="connsiteX1" fmla="*/ 4630185 w 4630185"/>
              <a:gd name="connsiteY1" fmla="*/ 0 h 223024"/>
              <a:gd name="connsiteX2" fmla="*/ 4517258 w 4630185"/>
              <a:gd name="connsiteY2" fmla="*/ 219781 h 223024"/>
              <a:gd name="connsiteX3" fmla="*/ 1161 w 4630185"/>
              <a:gd name="connsiteY3" fmla="*/ 223024 h 223024"/>
              <a:gd name="connsiteX4" fmla="*/ 834 w 4630185"/>
              <a:gd name="connsiteY4" fmla="*/ 2185 h 223024"/>
              <a:gd name="connsiteX0" fmla="*/ 834 w 4630185"/>
              <a:gd name="connsiteY0" fmla="*/ 2185 h 224152"/>
              <a:gd name="connsiteX1" fmla="*/ 4630185 w 4630185"/>
              <a:gd name="connsiteY1" fmla="*/ 0 h 224152"/>
              <a:gd name="connsiteX2" fmla="*/ 4521630 w 4630185"/>
              <a:gd name="connsiteY2" fmla="*/ 224152 h 224152"/>
              <a:gd name="connsiteX3" fmla="*/ 1161 w 4630185"/>
              <a:gd name="connsiteY3" fmla="*/ 223024 h 224152"/>
              <a:gd name="connsiteX4" fmla="*/ 834 w 4630185"/>
              <a:gd name="connsiteY4" fmla="*/ 2185 h 224152"/>
              <a:gd name="connsiteX0" fmla="*/ 834 w 4630185"/>
              <a:gd name="connsiteY0" fmla="*/ 0 h 221967"/>
              <a:gd name="connsiteX1" fmla="*/ 4630185 w 4630185"/>
              <a:gd name="connsiteY1" fmla="*/ 1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0185"/>
              <a:gd name="connsiteY0" fmla="*/ 0 h 221967"/>
              <a:gd name="connsiteX1" fmla="*/ 4630185 w 4630185"/>
              <a:gd name="connsiteY1" fmla="*/ 2187 h 221967"/>
              <a:gd name="connsiteX2" fmla="*/ 4521630 w 4630185"/>
              <a:gd name="connsiteY2" fmla="*/ 221967 h 221967"/>
              <a:gd name="connsiteX3" fmla="*/ 1161 w 4630185"/>
              <a:gd name="connsiteY3" fmla="*/ 220839 h 221967"/>
              <a:gd name="connsiteX4" fmla="*/ 834 w 4630185"/>
              <a:gd name="connsiteY4" fmla="*/ 0 h 221967"/>
              <a:gd name="connsiteX0" fmla="*/ 834 w 4632371"/>
              <a:gd name="connsiteY0" fmla="*/ 2184 h 224151"/>
              <a:gd name="connsiteX1" fmla="*/ 4632371 w 4632371"/>
              <a:gd name="connsiteY1" fmla="*/ 0 h 224151"/>
              <a:gd name="connsiteX2" fmla="*/ 4521630 w 4632371"/>
              <a:gd name="connsiteY2" fmla="*/ 224151 h 224151"/>
              <a:gd name="connsiteX3" fmla="*/ 1161 w 4632371"/>
              <a:gd name="connsiteY3" fmla="*/ 223023 h 224151"/>
              <a:gd name="connsiteX4" fmla="*/ 834 w 4632371"/>
              <a:gd name="connsiteY4" fmla="*/ 2184 h 224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2371" h="224151">
                <a:moveTo>
                  <a:pt x="834" y="2184"/>
                </a:moveTo>
                <a:lnTo>
                  <a:pt x="4632371" y="0"/>
                </a:lnTo>
                <a:lnTo>
                  <a:pt x="4521630" y="224151"/>
                </a:lnTo>
                <a:lnTo>
                  <a:pt x="1161" y="223023"/>
                </a:lnTo>
                <a:cubicBezTo>
                  <a:pt x="920" y="150536"/>
                  <a:pt x="-1110" y="57184"/>
                  <a:pt x="834" y="21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AE7C3DB-2767-F3E9-7D41-66770589CA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879476"/>
            <a:ext cx="3842042" cy="32385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>
              <a:lnSpc>
                <a:spcPts val="3000"/>
              </a:lnSpc>
              <a:defRPr sz="2500">
                <a:solidFill>
                  <a:srgbClr val="0050A0"/>
                </a:solidFill>
              </a:defRPr>
            </a:lvl1pPr>
          </a:lstStyle>
          <a:p>
            <a:r>
              <a:rPr lang="de-DE" dirty="0"/>
              <a:t>Headline, Arial, </a:t>
            </a:r>
            <a:r>
              <a:rPr lang="de-DE" dirty="0" err="1"/>
              <a:t>Bold</a:t>
            </a:r>
            <a:r>
              <a:rPr lang="de-DE" dirty="0"/>
              <a:t>, 25</a:t>
            </a:r>
            <a:endParaRPr lang="en-US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85F662F2-F1CF-4F69-E801-1C76E14D1DB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1425101"/>
            <a:ext cx="3852863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664EE875-75D7-9DE5-3C30-821773FB49DE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963522" y="1425101"/>
            <a:ext cx="3809980" cy="3378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95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ts val="195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Fließtext, Aufzählung o. Inhalt einfügen // Arial 15 Pt., Zeilenabstand 19,5 Pt.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marL="2514600" marR="0" lvl="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Sechste Ebene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E59A8EB-8FCA-CE88-DBBA-E108856ED74D}"/>
              </a:ext>
            </a:extLst>
          </p:cNvPr>
          <p:cNvSpPr>
            <a:spLocks noGrp="1" noChangeAspect="1"/>
          </p:cNvSpPr>
          <p:nvPr>
            <p:ph type="ftr" sz="quarter" idx="19"/>
          </p:nvPr>
        </p:nvSpPr>
        <p:spPr>
          <a:xfrm>
            <a:off x="369596" y="425576"/>
            <a:ext cx="5453424" cy="153888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60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ChangeAspect="1"/>
          </p:cNvSpPr>
          <p:nvPr>
            <p:ph type="title"/>
          </p:nvPr>
        </p:nvSpPr>
        <p:spPr>
          <a:xfrm>
            <a:off x="366939" y="899077"/>
            <a:ext cx="7481661" cy="3847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143" y="379545"/>
            <a:ext cx="5851156" cy="153888"/>
          </a:xfrm>
          <a:prstGeom prst="rect">
            <a:avLst/>
          </a:prstGeom>
        </p:spPr>
        <p:txBody>
          <a:bodyPr vert="horz" lIns="0" tIns="0" rIns="0" bIns="0" rtlCol="0" anchor="ctr" anchorCtr="0">
            <a:spAutoFit/>
          </a:bodyPr>
          <a:lstStyle>
            <a:lvl1pPr algn="l">
              <a:lnSpc>
                <a:spcPts val="1200"/>
              </a:lnSpc>
              <a:defRPr sz="1000" b="1" i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7825" y="4906640"/>
            <a:ext cx="20574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r">
              <a:defRPr sz="800">
                <a:solidFill>
                  <a:srgbClr val="00366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E39651E-0FEF-E846-A09F-AF231750E7E3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B9F589C-5C71-8743-1E72-628A8006E67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09342" y="178376"/>
            <a:ext cx="1175883" cy="55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974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701" r:id="rId3"/>
    <p:sldLayoutId id="2147483694" r:id="rId4"/>
    <p:sldLayoutId id="2147483689" r:id="rId5"/>
    <p:sldLayoutId id="2147483692" r:id="rId6"/>
    <p:sldLayoutId id="2147483685" r:id="rId7"/>
    <p:sldLayoutId id="2147483693" r:id="rId8"/>
    <p:sldLayoutId id="2147483673" r:id="rId9"/>
    <p:sldLayoutId id="2147483667" r:id="rId10"/>
    <p:sldLayoutId id="2147483695" r:id="rId11"/>
    <p:sldLayoutId id="2147483691" r:id="rId12"/>
    <p:sldLayoutId id="2147483700" r:id="rId13"/>
  </p:sldLayoutIdLst>
  <p:hf sldNum="0"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25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685800" rtl="0" eaLnBrk="1" latinLnBrk="0" hangingPunct="1">
        <a:lnSpc>
          <a:spcPts val="1950"/>
        </a:lnSpc>
        <a:spcBef>
          <a:spcPts val="0"/>
        </a:spcBef>
        <a:buFont typeface="Arial" panose="020B0604020202020204" pitchFamily="34" charset="0"/>
        <a:buNone/>
        <a:defRPr sz="1500" b="1" i="1" kern="1200">
          <a:solidFill>
            <a:schemeClr val="bg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0" indent="0" algn="l" defTabSz="685800" rtl="0" eaLnBrk="1" latinLnBrk="0" hangingPunct="1">
        <a:lnSpc>
          <a:spcPts val="195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685800" rtl="0" eaLnBrk="1" latinLnBrk="0" hangingPunct="1">
        <a:lnSpc>
          <a:spcPts val="195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0" indent="0" algn="l" defTabSz="685800" rtl="0" eaLnBrk="1" latinLnBrk="0" hangingPunct="1">
        <a:lnSpc>
          <a:spcPts val="195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0" indent="0" algn="l" defTabSz="685800" rtl="0" eaLnBrk="1" latinLnBrk="0" hangingPunct="1">
        <a:lnSpc>
          <a:spcPts val="1950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26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orient="horz" pos="214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orient="horz" pos="554" userDrawn="1">
          <p15:clr>
            <a:srgbClr val="F26B43"/>
          </p15:clr>
        </p15:guide>
        <p15:guide id="6" orient="horz" pos="894" userDrawn="1">
          <p15:clr>
            <a:srgbClr val="F26B43"/>
          </p15:clr>
        </p15:guide>
        <p15:guide id="7" pos="4944" userDrawn="1">
          <p15:clr>
            <a:srgbClr val="F26B43"/>
          </p15:clr>
        </p15:guide>
        <p15:guide id="9" pos="2880" userDrawn="1">
          <p15:clr>
            <a:srgbClr val="F26B43"/>
          </p15:clr>
        </p15:guide>
        <p15:guide id="10" pos="3107" userDrawn="1">
          <p15:clr>
            <a:srgbClr val="F26B43"/>
          </p15:clr>
        </p15:guide>
        <p15:guide id="11" pos="2653" userDrawn="1">
          <p15:clr>
            <a:srgbClr val="F26B43"/>
          </p15:clr>
        </p15:guide>
        <p15:guide id="12" orient="horz" pos="7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9" y="879475"/>
            <a:ext cx="7481661" cy="336727"/>
          </a:xfrm>
        </p:spPr>
        <p:txBody>
          <a:bodyPr/>
          <a:lstStyle/>
          <a:p>
            <a:r>
              <a:rPr lang="de-DE"/>
              <a:t>Professional Background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4D833542-A3EA-1368-27F7-08D705A81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5101"/>
            <a:ext cx="8340382" cy="3378673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CEO, Heubeck AG, Cologne</a:t>
            </a:r>
          </a:p>
          <a:p>
            <a:r>
              <a:rPr lang="en-US" b="1" dirty="0"/>
              <a:t>Managing Director, MRH </a:t>
            </a:r>
            <a:r>
              <a:rPr lang="en-US" b="1" dirty="0" err="1"/>
              <a:t>Trowe</a:t>
            </a:r>
            <a:r>
              <a:rPr lang="en-US" b="1" dirty="0"/>
              <a:t> &amp; </a:t>
            </a:r>
            <a:r>
              <a:rPr lang="en-US" b="1" dirty="0" err="1"/>
              <a:t>Lurse</a:t>
            </a:r>
            <a:r>
              <a:rPr lang="en-US" b="1" dirty="0"/>
              <a:t> GmbH</a:t>
            </a:r>
          </a:p>
          <a:p>
            <a:r>
              <a:rPr lang="en-US" dirty="0"/>
              <a:t>Chairwoman of the Board, German Actuarial Association (DAV)</a:t>
            </a:r>
          </a:p>
          <a:p>
            <a:r>
              <a:rPr lang="en-US" dirty="0"/>
              <a:t>Board member of Institute of Actuarial Experts for Pensions (IVS)</a:t>
            </a:r>
          </a:p>
          <a:p>
            <a:r>
              <a:rPr lang="en-US" dirty="0"/>
              <a:t>Member of supervisory board of German Pension Protection Funds (PSVaG) </a:t>
            </a:r>
          </a:p>
          <a:p>
            <a:r>
              <a:rPr lang="en-US" dirty="0"/>
              <a:t>Former Head of Global Benefits at Evonik Industries AG and Corporate Actuary at Airbus Group</a:t>
            </a:r>
          </a:p>
          <a:p>
            <a:r>
              <a:rPr lang="en-US" dirty="0"/>
              <a:t>Early career in actuarial consulting at Towers Watson and in HR &amp; IT at </a:t>
            </a:r>
            <a:r>
              <a:rPr lang="en-US" dirty="0" err="1"/>
              <a:t>HypoVereinsbank</a:t>
            </a:r>
            <a:endParaRPr lang="en-US" dirty="0"/>
          </a:p>
          <a:p>
            <a:r>
              <a:rPr lang="en-US" dirty="0"/>
              <a:t>Statistician by training (Diploma in Statistics, LMU Munich) and certified actuary (DAV)</a:t>
            </a:r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DAEBA9B-9D27-05AF-A0BD-F34BC3FF586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39" y="879475"/>
            <a:ext cx="7481661" cy="384721"/>
          </a:xfrm>
        </p:spPr>
        <p:txBody>
          <a:bodyPr/>
          <a:lstStyle/>
          <a:p>
            <a:r>
              <a:rPr lang="de-DE" dirty="0" err="1"/>
              <a:t>Beyond</a:t>
            </a:r>
            <a:r>
              <a:rPr lang="de-DE" dirty="0"/>
              <a:t> Profession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4D833542-A3EA-1368-27F7-08D705A81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5101"/>
            <a:ext cx="8480425" cy="3378673"/>
          </a:xfrm>
        </p:spPr>
        <p:txBody>
          <a:bodyPr>
            <a:normAutofit/>
          </a:bodyPr>
          <a:lstStyle/>
          <a:p>
            <a:r>
              <a:rPr lang="en-US" dirty="0"/>
              <a:t>I live in </a:t>
            </a:r>
            <a:r>
              <a:rPr lang="en-US" dirty="0" err="1"/>
              <a:t>Brühl</a:t>
            </a:r>
            <a:r>
              <a:rPr lang="en-US" dirty="0"/>
              <a:t>, near Cologne, and I am the proud mother of two daughters,</a:t>
            </a:r>
            <a:br>
              <a:rPr lang="en-US" dirty="0"/>
            </a:br>
            <a:r>
              <a:rPr lang="en-US" dirty="0"/>
              <a:t>both currently completing their master’s degrees, one in pharmaceutical </a:t>
            </a:r>
            <a:br>
              <a:rPr lang="en-US" dirty="0"/>
            </a:br>
            <a:r>
              <a:rPr lang="en-US" dirty="0"/>
              <a:t>science, the other in physics.</a:t>
            </a:r>
          </a:p>
          <a:p>
            <a:r>
              <a:rPr lang="en-US" dirty="0"/>
              <a:t>Music has always been a part of my life: I play piano, organ, drums, and violin, and find in Bach a sense of clarity and structure that also guides my professional thinking.</a:t>
            </a:r>
          </a:p>
          <a:p>
            <a:pPr lvl="3"/>
            <a:r>
              <a:rPr lang="en-US" dirty="0"/>
              <a:t>I love spending time in my garden, shaping it season by season – it reminds me that growth takes patience and care.	</a:t>
            </a:r>
          </a:p>
          <a:p>
            <a:pPr lvl="3"/>
            <a:r>
              <a:rPr lang="en-US" dirty="0"/>
              <a:t>I am fascinated by astronomy and keep a telescope in my dining room, a quiet reminder of how perspective changes everything.</a:t>
            </a:r>
          </a:p>
          <a:p>
            <a:pPr lvl="3"/>
            <a:r>
              <a:rPr lang="en-US" dirty="0"/>
              <a:t>I enjoy walking, photography, and a good cup of coffee before the day begins.</a:t>
            </a:r>
          </a:p>
          <a:p>
            <a:pPr lvl="1"/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BDAEBA9B-9D27-05AF-A0BD-F34BC3FF586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Susanna Adelhardt</a:t>
            </a:r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7" name="Grafik 6" descr="Ein Bild, das Person, Menschliches Gesicht, Kleidung, Himmel enthält.&#10;&#10;Automatisch generierte Beschreibung">
            <a:extLst>
              <a:ext uri="{FF2B5EF4-FFF2-40B4-BE49-F238E27FC236}">
                <a16:creationId xmlns:a16="http://schemas.microsoft.com/office/drawing/2014/main" id="{B2CF1197-F0F8-0B87-C319-A722FCA7A6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89" t="20561" r="25481" b="32217"/>
          <a:stretch/>
        </p:blipFill>
        <p:spPr>
          <a:xfrm rot="5400000">
            <a:off x="7581759" y="1360401"/>
            <a:ext cx="1254300" cy="720619"/>
          </a:xfrm>
          <a:prstGeom prst="rect">
            <a:avLst/>
          </a:prstGeom>
        </p:spPr>
      </p:pic>
      <p:pic>
        <p:nvPicPr>
          <p:cNvPr id="10" name="Grafik 9" descr="Ein Bild, das Menschliches Gesicht, Kleidung, Person, draußen enthält.&#10;&#10;Automatisch generierte Beschreibung">
            <a:extLst>
              <a:ext uri="{FF2B5EF4-FFF2-40B4-BE49-F238E27FC236}">
                <a16:creationId xmlns:a16="http://schemas.microsoft.com/office/drawing/2014/main" id="{187EEDFC-8502-7BE6-32BA-E1E5373052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66" t="38741" r="46992" b="22148"/>
          <a:stretch/>
        </p:blipFill>
        <p:spPr>
          <a:xfrm rot="5400000">
            <a:off x="6780727" y="1279988"/>
            <a:ext cx="1254300" cy="881445"/>
          </a:xfrm>
          <a:prstGeom prst="rect">
            <a:avLst/>
          </a:prstGeom>
        </p:spPr>
      </p:pic>
      <p:pic>
        <p:nvPicPr>
          <p:cNvPr id="20" name="Grafik 19" descr="Ein Bild, das draußen, Garten, Grün, hölzern enthält.&#10;&#10;Automatisch generierte Beschreibung">
            <a:extLst>
              <a:ext uri="{FF2B5EF4-FFF2-40B4-BE49-F238E27FC236}">
                <a16:creationId xmlns:a16="http://schemas.microsoft.com/office/drawing/2014/main" id="{B2EF0AEF-4ECA-925A-12DF-29939E1900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66" t="17591" r="29185" b="13085"/>
          <a:stretch/>
        </p:blipFill>
        <p:spPr>
          <a:xfrm rot="5400000">
            <a:off x="304231" y="3031821"/>
            <a:ext cx="1485903" cy="137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73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DAV Corporate Farben">
      <a:dk1>
        <a:srgbClr val="000000"/>
      </a:dk1>
      <a:lt1>
        <a:srgbClr val="0050A0"/>
      </a:lt1>
      <a:dk2>
        <a:srgbClr val="FFFFFF"/>
      </a:dk2>
      <a:lt2>
        <a:srgbClr val="DCDCDC"/>
      </a:lt2>
      <a:accent1>
        <a:srgbClr val="0050A0"/>
      </a:accent1>
      <a:accent2>
        <a:srgbClr val="00376E"/>
      </a:accent2>
      <a:accent3>
        <a:srgbClr val="4BB9E6"/>
      </a:accent3>
      <a:accent4>
        <a:srgbClr val="FABE41"/>
      </a:accent4>
      <a:accent5>
        <a:srgbClr val="F08723"/>
      </a:accent5>
      <a:accent6>
        <a:srgbClr val="A03773"/>
      </a:accent6>
      <a:hlink>
        <a:srgbClr val="4BB9E6"/>
      </a:hlink>
      <a:folHlink>
        <a:srgbClr val="00AA8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ts val="1950"/>
          </a:lnSpc>
          <a:defRPr sz="1500" dirty="0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U_PPT_Master_DAV_DGVFM_16-9_HS.potx" id="{45958AB1-0881-4B2C-A614-E2393C08032D}" vid="{262E5D0D-FC01-4965-B8E8-373306F4045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dfb9587-f584-4ba3-9cbc-f137386f428e" xsi:nil="true"/>
    <lcf76f155ced4ddcb4097134ff3c332f xmlns="b789ea69-044b-46f0-a0a7-0341fa713b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3A82E9F-E1E1-413E-AC0B-C23CF6257FCB}"/>
</file>

<file path=customXml/itemProps2.xml><?xml version="1.0" encoding="utf-8"?>
<ds:datastoreItem xmlns:ds="http://schemas.openxmlformats.org/officeDocument/2006/customXml" ds:itemID="{AD2050B9-5EB6-4B78-BA72-EEEE82D3580E}"/>
</file>

<file path=customXml/itemProps3.xml><?xml version="1.0" encoding="utf-8"?>
<ds:datastoreItem xmlns:ds="http://schemas.openxmlformats.org/officeDocument/2006/customXml" ds:itemID="{379B5ACC-EF7F-4538-9497-2BE3A2DE2F1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</Words>
  <Application>Microsoft Office PowerPoint</Application>
  <PresentationFormat>On-screen Show (16:9)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</vt:lpstr>
      <vt:lpstr>Professional Background</vt:lpstr>
      <vt:lpstr>Beyond Profession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Marie Rack</dc:creator>
  <cp:lastModifiedBy>Monique Schuilenburg</cp:lastModifiedBy>
  <cp:revision>113</cp:revision>
  <dcterms:created xsi:type="dcterms:W3CDTF">2023-09-12T09:24:08Z</dcterms:created>
  <dcterms:modified xsi:type="dcterms:W3CDTF">2025-10-21T07:20:09Z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0x010100233EA724A27E704CB784425C4A8BD2BE</vt:lpwstr>
  </property>
</Properties>
</file>