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1" r:id="rId4"/>
  </p:sldMasterIdLst>
  <p:notesMasterIdLst>
    <p:notesMasterId r:id="rId8"/>
  </p:notesMasterIdLst>
  <p:sldIdLst>
    <p:sldId id="286" r:id="rId5"/>
    <p:sldId id="303" r:id="rId6"/>
    <p:sldId id="310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6600"/>
    <a:srgbClr val="FF9900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0EA354-2A82-4631-B8F3-E94948F203BB}" v="3" dt="2024-11-13T12:54:11.5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12" autoAdjust="0"/>
    <p:restoredTop sz="94630"/>
  </p:normalViewPr>
  <p:slideViewPr>
    <p:cSldViewPr snapToGrid="0" snapToObjects="1">
      <p:cViewPr varScale="1">
        <p:scale>
          <a:sx n="79" d="100"/>
          <a:sy n="79" d="100"/>
        </p:scale>
        <p:origin x="1386" y="90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ga Helmane" userId="117461e6-f4c4-472c-813f-30c77a4bc5c2" providerId="ADAL" clId="{780EA354-2A82-4631-B8F3-E94948F203BB}"/>
    <pc:docChg chg="custSel delSld modSld">
      <pc:chgData name="Inga Helmane" userId="117461e6-f4c4-472c-813f-30c77a4bc5c2" providerId="ADAL" clId="{780EA354-2A82-4631-B8F3-E94948F203BB}" dt="2024-11-13T12:54:18.166" v="195" actId="1076"/>
      <pc:docMkLst>
        <pc:docMk/>
      </pc:docMkLst>
      <pc:sldChg chg="modSp mod">
        <pc:chgData name="Inga Helmane" userId="117461e6-f4c4-472c-813f-30c77a4bc5c2" providerId="ADAL" clId="{780EA354-2A82-4631-B8F3-E94948F203BB}" dt="2024-11-13T12:53:25.877" v="182" actId="20577"/>
        <pc:sldMkLst>
          <pc:docMk/>
          <pc:sldMk cId="987079236" sldId="286"/>
        </pc:sldMkLst>
        <pc:spChg chg="mod">
          <ac:chgData name="Inga Helmane" userId="117461e6-f4c4-472c-813f-30c77a4bc5c2" providerId="ADAL" clId="{780EA354-2A82-4631-B8F3-E94948F203BB}" dt="2024-11-13T12:53:25.877" v="182" actId="20577"/>
          <ac:spMkLst>
            <pc:docMk/>
            <pc:sldMk cId="987079236" sldId="286"/>
            <ac:spMk id="7" creationId="{52595883-9AD1-A11A-FC40-2419FA9C9A4E}"/>
          </ac:spMkLst>
        </pc:spChg>
      </pc:sldChg>
      <pc:sldChg chg="addSp delSp modSp mod">
        <pc:chgData name="Inga Helmane" userId="117461e6-f4c4-472c-813f-30c77a4bc5c2" providerId="ADAL" clId="{780EA354-2A82-4631-B8F3-E94948F203BB}" dt="2024-11-13T12:53:56.480" v="192" actId="255"/>
        <pc:sldMkLst>
          <pc:docMk/>
          <pc:sldMk cId="1330946235" sldId="303"/>
        </pc:sldMkLst>
        <pc:spChg chg="mod">
          <ac:chgData name="Inga Helmane" userId="117461e6-f4c4-472c-813f-30c77a4bc5c2" providerId="ADAL" clId="{780EA354-2A82-4631-B8F3-E94948F203BB}" dt="2024-11-13T12:49:46.592" v="52" actId="20577"/>
          <ac:spMkLst>
            <pc:docMk/>
            <pc:sldMk cId="1330946235" sldId="303"/>
            <ac:spMk id="6" creationId="{250D81E4-BB64-4576-EAAC-8C4CEBE7195A}"/>
          </ac:spMkLst>
        </pc:spChg>
        <pc:spChg chg="add del mod">
          <ac:chgData name="Inga Helmane" userId="117461e6-f4c4-472c-813f-30c77a4bc5c2" providerId="ADAL" clId="{780EA354-2A82-4631-B8F3-E94948F203BB}" dt="2024-11-13T12:48:52.972" v="2" actId="478"/>
          <ac:spMkLst>
            <pc:docMk/>
            <pc:sldMk cId="1330946235" sldId="303"/>
            <ac:spMk id="7" creationId="{DAF88A7E-DB86-A404-1D6E-9650470D674A}"/>
          </ac:spMkLst>
        </pc:spChg>
        <pc:spChg chg="add del">
          <ac:chgData name="Inga Helmane" userId="117461e6-f4c4-472c-813f-30c77a4bc5c2" providerId="ADAL" clId="{780EA354-2A82-4631-B8F3-E94948F203BB}" dt="2024-11-13T12:52:46.127" v="158" actId="478"/>
          <ac:spMkLst>
            <pc:docMk/>
            <pc:sldMk cId="1330946235" sldId="303"/>
            <ac:spMk id="8" creationId="{6535B33E-9C01-24B5-8FAA-9B66664D7B12}"/>
          </ac:spMkLst>
        </pc:spChg>
        <pc:spChg chg="add mod">
          <ac:chgData name="Inga Helmane" userId="117461e6-f4c4-472c-813f-30c77a4bc5c2" providerId="ADAL" clId="{780EA354-2A82-4631-B8F3-E94948F203BB}" dt="2024-11-13T12:53:56.480" v="192" actId="255"/>
          <ac:spMkLst>
            <pc:docMk/>
            <pc:sldMk cId="1330946235" sldId="303"/>
            <ac:spMk id="9" creationId="{EF1E8076-0592-9F4C-DB13-2DC2145CBC88}"/>
          </ac:spMkLst>
        </pc:spChg>
        <pc:spChg chg="mod">
          <ac:chgData name="Inga Helmane" userId="117461e6-f4c4-472c-813f-30c77a4bc5c2" providerId="ADAL" clId="{780EA354-2A82-4631-B8F3-E94948F203BB}" dt="2024-11-13T12:52:08.741" v="156" actId="14100"/>
          <ac:spMkLst>
            <pc:docMk/>
            <pc:sldMk cId="1330946235" sldId="303"/>
            <ac:spMk id="19" creationId="{00000000-0000-0000-0000-000000000000}"/>
          </ac:spMkLst>
        </pc:spChg>
      </pc:sldChg>
      <pc:sldChg chg="addSp modSp mod">
        <pc:chgData name="Inga Helmane" userId="117461e6-f4c4-472c-813f-30c77a4bc5c2" providerId="ADAL" clId="{780EA354-2A82-4631-B8F3-E94948F203BB}" dt="2024-11-13T12:54:18.166" v="195" actId="1076"/>
        <pc:sldMkLst>
          <pc:docMk/>
          <pc:sldMk cId="1023738430" sldId="310"/>
        </pc:sldMkLst>
        <pc:spChg chg="add mod">
          <ac:chgData name="Inga Helmane" userId="117461e6-f4c4-472c-813f-30c77a4bc5c2" providerId="ADAL" clId="{780EA354-2A82-4631-B8F3-E94948F203BB}" dt="2024-11-13T12:54:18.166" v="195" actId="1076"/>
          <ac:spMkLst>
            <pc:docMk/>
            <pc:sldMk cId="1023738430" sldId="310"/>
            <ac:spMk id="4" creationId="{618BE1F4-3F7D-F33F-5D84-F616A4914C1B}"/>
          </ac:spMkLst>
        </pc:spChg>
      </pc:sldChg>
      <pc:sldChg chg="del">
        <pc:chgData name="Inga Helmane" userId="117461e6-f4c4-472c-813f-30c77a4bc5c2" providerId="ADAL" clId="{780EA354-2A82-4631-B8F3-E94948F203BB}" dt="2024-10-30T13:42:37.197" v="0" actId="47"/>
        <pc:sldMkLst>
          <pc:docMk/>
          <pc:sldMk cId="2623988220" sldId="31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60F2B0-247F-2E46-9182-F7AF6491F7EE}" type="datetimeFigureOut">
              <a:rPr lang="nl-NL" smtClean="0"/>
              <a:t>14-11-2024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9040DC-8D93-D248-A30D-A93EAD59A82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5073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3.emf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0_Titeldia do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>
            <a:extLst>
              <a:ext uri="{FF2B5EF4-FFF2-40B4-BE49-F238E27FC236}">
                <a16:creationId xmlns:a16="http://schemas.microsoft.com/office/drawing/2014/main" id="{EC703576-F214-B64A-8766-E5507D307D6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"/>
            <a:ext cx="9144000" cy="6662057"/>
          </a:xfrm>
          <a:prstGeom prst="rect">
            <a:avLst/>
          </a:prstGeom>
        </p:spPr>
      </p:pic>
      <p:sp>
        <p:nvSpPr>
          <p:cNvPr id="13315" name="Rectangle 3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685800" y="3234433"/>
            <a:ext cx="7543800" cy="735723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66400C"/>
                </a:solidFill>
              </a14:hiddenFill>
            </a:ext>
          </a:extLst>
        </p:spPr>
        <p:txBody>
          <a:bodyPr anchor="b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178143"/>
            <a:ext cx="7543800" cy="382284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>
            <a:lvl1pPr marL="0" indent="0">
              <a:defRPr sz="2200"/>
            </a:lvl1pPr>
          </a:lstStyle>
          <a:p>
            <a:pPr lvl="0"/>
            <a:r>
              <a:rPr lang="nl-NL" noProof="0" dirty="0"/>
              <a:t>Klik om de ondertitelstijl van het model te bewerken</a:t>
            </a:r>
            <a:endParaRPr lang="en-GB" noProof="0" dirty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050930" y="5194300"/>
            <a:ext cx="320601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>
              <a:latin typeface="Trebuchet MS" charset="0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143000" y="1905000"/>
            <a:ext cx="6477000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>
              <a:latin typeface="Trebuchet MS" charset="0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828800" y="5943600"/>
            <a:ext cx="6400800" cy="457200"/>
          </a:xfrm>
          <a:prstGeom prst="rect">
            <a:avLst/>
          </a:prstGeom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>
                <a:schemeClr val="tx2"/>
              </a:buClr>
              <a:defRPr sz="1400" b="0" i="0">
                <a:solidFill>
                  <a:srgbClr val="003741"/>
                </a:solidFill>
                <a:latin typeface="Calibri Normaal" charset="0"/>
              </a:defRPr>
            </a:lvl1pPr>
          </a:lstStyle>
          <a:p>
            <a:endParaRPr lang="en-GB" dirty="0"/>
          </a:p>
        </p:txBody>
      </p: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608795"/>
            <a:ext cx="9144000" cy="258835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709" y="1320745"/>
            <a:ext cx="9161655" cy="1905624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0E9D1F2A-845F-6340-8366-9F1AA522BD3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84000" y="6606000"/>
            <a:ext cx="2186940" cy="243840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5A0BCB2A-CC13-5A4D-AAB5-56A5606B8D3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306521" y="99484"/>
            <a:ext cx="2621356" cy="1184165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di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>
            <a:extLst>
              <a:ext uri="{FF2B5EF4-FFF2-40B4-BE49-F238E27FC236}">
                <a16:creationId xmlns:a16="http://schemas.microsoft.com/office/drawing/2014/main" id="{F6C2C7C8-61AA-3042-A9EC-73F26924464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"/>
            <a:ext cx="9144000" cy="6662057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18055"/>
            <a:ext cx="9144000" cy="5344009"/>
          </a:xfrm>
          <a:prstGeom prst="rect">
            <a:avLst/>
          </a:prstGeom>
        </p:spPr>
      </p:pic>
      <p:sp>
        <p:nvSpPr>
          <p:cNvPr id="13315" name="Rectangle 3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685800" y="2819400"/>
            <a:ext cx="7543800" cy="6096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66400C"/>
                </a:solidFill>
              </a14:hiddenFill>
            </a:ext>
          </a:extLst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39065"/>
            <a:ext cx="7543800" cy="382284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>
            <a:lvl1pPr marL="0" indent="0">
              <a:defRPr sz="22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/>
              <a:t>Klik om de ondertitelstijl van het model te bewerken</a:t>
            </a:r>
            <a:endParaRPr lang="en-GB" noProof="0" dirty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050930" y="5194300"/>
            <a:ext cx="320601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>
              <a:latin typeface="Trebuchet MS" charset="0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143000" y="1905000"/>
            <a:ext cx="6477000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>
              <a:latin typeface="Trebuchet MS" charset="0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828800" y="5943600"/>
            <a:ext cx="6400800" cy="457200"/>
          </a:xfrm>
          <a:prstGeom prst="rect">
            <a:avLst/>
          </a:prstGeom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>
                <a:schemeClr val="tx2"/>
              </a:buClr>
              <a:defRPr sz="1400" b="0" i="0">
                <a:solidFill>
                  <a:schemeClr val="bg1"/>
                </a:solidFill>
                <a:latin typeface="Calibri Normaal" charset="0"/>
              </a:defRPr>
            </a:lvl1pPr>
          </a:lstStyle>
          <a:p>
            <a:endParaRPr lang="en-GB" dirty="0"/>
          </a:p>
        </p:txBody>
      </p: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6608795"/>
            <a:ext cx="9144000" cy="258835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9FEE85A3-1082-F24E-BB3F-868C8352FC2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84000" y="6606000"/>
            <a:ext cx="2186940" cy="243840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7BEA00CB-413C-6E4A-9935-60710944E2C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306521" y="99484"/>
            <a:ext cx="2621356" cy="1184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65772"/>
      </p:ext>
    </p:extLst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op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/>
          </p:nvPr>
        </p:nvSpPr>
        <p:spPr>
          <a:xfrm>
            <a:off x="651600" y="1376315"/>
            <a:ext cx="7829550" cy="5040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defRPr/>
            </a:lvl1pPr>
            <a:lvl2pPr marL="252000" indent="-252000">
              <a:spcBef>
                <a:spcPts val="0"/>
              </a:spcBef>
              <a:defRPr/>
            </a:lvl2pPr>
            <a:lvl3pPr marL="504000" indent="-252000">
              <a:spcBef>
                <a:spcPts val="0"/>
              </a:spcBef>
              <a:defRPr/>
            </a:lvl3pPr>
            <a:lvl4pPr indent="-252000"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530149808"/>
      </p:ext>
    </p:extLst>
  </p:cSld>
  <p:clrMapOvr>
    <a:masterClrMapping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Kop en veel teks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/>
          </p:nvPr>
        </p:nvSpPr>
        <p:spPr>
          <a:xfrm>
            <a:off x="651600" y="1376315"/>
            <a:ext cx="7829550" cy="5040000"/>
          </a:xfrm>
        </p:spPr>
        <p:txBody>
          <a:bodyPr>
            <a:noAutofit/>
          </a:bodyPr>
          <a:lstStyle>
            <a:lvl1pPr marL="0" indent="0" algn="l">
              <a:lnSpc>
                <a:spcPts val="2600"/>
              </a:lnSpc>
              <a:spcBef>
                <a:spcPts val="0"/>
              </a:spcBef>
              <a:defRPr sz="2000"/>
            </a:lvl1pPr>
            <a:lvl2pPr marL="252000" indent="-252000">
              <a:lnSpc>
                <a:spcPts val="2600"/>
              </a:lnSpc>
              <a:spcBef>
                <a:spcPts val="0"/>
              </a:spcBef>
              <a:defRPr sz="2000"/>
            </a:lvl2pPr>
            <a:lvl3pPr marL="504000" indent="-252000">
              <a:lnSpc>
                <a:spcPts val="2600"/>
              </a:lnSpc>
              <a:spcBef>
                <a:spcPts val="0"/>
              </a:spcBef>
              <a:defRPr sz="2000"/>
            </a:lvl3pPr>
            <a:lvl4pPr indent="-252000">
              <a:lnSpc>
                <a:spcPts val="2600"/>
              </a:lnSpc>
              <a:spcBef>
                <a:spcPts val="0"/>
              </a:spcBef>
              <a:defRPr sz="200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</p:spTree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Kop en veel tekst -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/>
          </p:nvPr>
        </p:nvSpPr>
        <p:spPr>
          <a:xfrm>
            <a:off x="651601" y="1376315"/>
            <a:ext cx="5802363" cy="4992588"/>
          </a:xfrm>
        </p:spPr>
        <p:txBody>
          <a:bodyPr>
            <a:noAutofit/>
          </a:bodyPr>
          <a:lstStyle>
            <a:lvl1pPr marL="0" indent="0" algn="l">
              <a:lnSpc>
                <a:spcPts val="2600"/>
              </a:lnSpc>
              <a:spcBef>
                <a:spcPts val="0"/>
              </a:spcBef>
              <a:defRPr sz="2000"/>
            </a:lvl1pPr>
            <a:lvl2pPr marL="252000" indent="-252000">
              <a:lnSpc>
                <a:spcPts val="2600"/>
              </a:lnSpc>
              <a:spcBef>
                <a:spcPts val="0"/>
              </a:spcBef>
              <a:defRPr sz="2000"/>
            </a:lvl2pPr>
            <a:lvl3pPr marL="504000" indent="-252000">
              <a:lnSpc>
                <a:spcPts val="2600"/>
              </a:lnSpc>
              <a:spcBef>
                <a:spcPts val="0"/>
              </a:spcBef>
              <a:defRPr sz="2000"/>
            </a:lvl3pPr>
            <a:lvl4pPr indent="-252000">
              <a:lnSpc>
                <a:spcPts val="2600"/>
              </a:lnSpc>
              <a:spcBef>
                <a:spcPts val="0"/>
              </a:spcBef>
              <a:defRPr sz="200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  <p:sp>
        <p:nvSpPr>
          <p:cNvPr id="8" name="Tijdelijke aanduiding voor inhoud 5"/>
          <p:cNvSpPr>
            <a:spLocks noGrp="1"/>
          </p:cNvSpPr>
          <p:nvPr>
            <p:ph sz="quarter" idx="14" hasCustomPrompt="1"/>
          </p:nvPr>
        </p:nvSpPr>
        <p:spPr>
          <a:xfrm>
            <a:off x="6690256" y="4005239"/>
            <a:ext cx="1802167" cy="740123"/>
          </a:xfrm>
        </p:spPr>
        <p:txBody>
          <a:bodyPr rIns="0"/>
          <a:lstStyle>
            <a:lvl1pPr marL="190800" algn="r" fontAlgn="t">
              <a:lnSpc>
                <a:spcPct val="100000"/>
              </a:lnSpc>
              <a:spcBef>
                <a:spcPts val="0"/>
              </a:spcBef>
              <a:defRPr sz="1600" b="0" baseline="0">
                <a:solidFill>
                  <a:schemeClr val="accent3"/>
                </a:solidFill>
              </a:defRPr>
            </a:lvl1pPr>
            <a:lvl2pPr>
              <a:lnSpc>
                <a:spcPts val="2600"/>
              </a:lnSpc>
              <a:defRPr sz="2000"/>
            </a:lvl2pPr>
            <a:lvl3pPr>
              <a:lnSpc>
                <a:spcPts val="2600"/>
              </a:lnSpc>
              <a:defRPr sz="2000"/>
            </a:lvl3pPr>
            <a:lvl4pPr>
              <a:lnSpc>
                <a:spcPts val="2600"/>
              </a:lnSpc>
              <a:defRPr sz="2000"/>
            </a:lvl4pPr>
            <a:lvl5pPr>
              <a:lnSpc>
                <a:spcPts val="2600"/>
              </a:lnSpc>
              <a:defRPr sz="2000"/>
            </a:lvl5pPr>
          </a:lstStyle>
          <a:p>
            <a:pPr lvl="0"/>
            <a:r>
              <a:rPr lang="nl-NL" dirty="0"/>
              <a:t>Plaats Naam</a:t>
            </a:r>
          </a:p>
        </p:txBody>
      </p:sp>
      <p:sp>
        <p:nvSpPr>
          <p:cNvPr id="5" name="Tijdelijke aanduiding voor afbeelding 4">
            <a:extLst>
              <a:ext uri="{FF2B5EF4-FFF2-40B4-BE49-F238E27FC236}">
                <a16:creationId xmlns:a16="http://schemas.microsoft.com/office/drawing/2014/main" id="{FB63D2F7-FA1E-6A42-AC19-F4A3233B008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89634" y="1376365"/>
            <a:ext cx="1803400" cy="2519363"/>
          </a:xfrm>
        </p:spPr>
        <p:txBody>
          <a:bodyPr/>
          <a:lstStyle/>
          <a:p>
            <a:endParaRPr lang="nl-NL" dirty="0"/>
          </a:p>
        </p:txBody>
      </p:sp>
    </p:spTree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Kop en grot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2786" y="183115"/>
            <a:ext cx="7829550" cy="343739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52786" y="498576"/>
            <a:ext cx="7828364" cy="368691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0" indent="0">
              <a:defRPr sz="1800"/>
            </a:lvl1pPr>
          </a:lstStyle>
          <a:p>
            <a:pPr lvl="0"/>
            <a:r>
              <a:rPr lang="nl-NL" noProof="0" dirty="0"/>
              <a:t>Klik om de ondertitelstijl van het model te bewerken</a:t>
            </a:r>
            <a:endParaRPr lang="en-GB" noProof="0" dirty="0"/>
          </a:p>
        </p:txBody>
      </p:sp>
      <p:sp>
        <p:nvSpPr>
          <p:cNvPr id="7" name="Tijdelijke aanduiding voor afbeelding 6"/>
          <p:cNvSpPr>
            <a:spLocks noGrp="1"/>
          </p:cNvSpPr>
          <p:nvPr>
            <p:ph type="pic" sz="quarter" idx="14"/>
          </p:nvPr>
        </p:nvSpPr>
        <p:spPr>
          <a:xfrm>
            <a:off x="652786" y="1084263"/>
            <a:ext cx="7828364" cy="5268912"/>
          </a:xfrm>
        </p:spPr>
        <p:txBody>
          <a:bodyPr/>
          <a:lstStyle/>
          <a:p>
            <a:endParaRPr lang="nl-NL" dirty="0"/>
          </a:p>
        </p:txBody>
      </p:sp>
    </p:spTree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7"/>
            <a:ext cx="9144000" cy="6662057"/>
          </a:xfrm>
          <a:prstGeom prst="rect">
            <a:avLst/>
          </a:prstGeom>
        </p:spPr>
      </p:pic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1600" y="1455631"/>
            <a:ext cx="7829550" cy="4976009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1E8AC2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181600" y="-58896"/>
            <a:ext cx="1371600" cy="292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>
              <a:lnSpc>
                <a:spcPct val="115000"/>
              </a:lnSpc>
            </a:pPr>
            <a:endParaRPr lang="nl-NL" sz="1200" b="1">
              <a:solidFill>
                <a:schemeClr val="accent1"/>
              </a:solidFill>
              <a:latin typeface="Amerigo BT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2971800" y="1828801"/>
            <a:ext cx="47244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defTabSz="762000"/>
            <a:endParaRPr lang="nl-NL" sz="2000" b="1">
              <a:solidFill>
                <a:schemeClr val="bg2"/>
              </a:solidFill>
              <a:latin typeface="Trebuchet MS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6608795"/>
            <a:ext cx="9144000" cy="258835"/>
          </a:xfrm>
          <a:prstGeom prst="rect">
            <a:avLst/>
          </a:prstGeom>
        </p:spPr>
      </p:pic>
      <p:sp>
        <p:nvSpPr>
          <p:cNvPr id="9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717850" y="6608795"/>
            <a:ext cx="1763305" cy="258835"/>
          </a:xfrm>
          <a:prstGeom prst="rect">
            <a:avLst/>
          </a:prstGeom>
        </p:spPr>
        <p:txBody>
          <a:bodyPr vert="horz" lIns="91440" tIns="28800" rIns="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Calibri Normaal" charset="0"/>
                <a:ea typeface="Calibri Normaal" charset="0"/>
                <a:cs typeface="Calibri Normaal" charset="0"/>
              </a:defRPr>
            </a:lvl1pPr>
          </a:lstStyle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0" name="Tijdelijke aanduiding voor titel 9"/>
          <p:cNvSpPr>
            <a:spLocks noGrp="1"/>
          </p:cNvSpPr>
          <p:nvPr>
            <p:ph type="title"/>
          </p:nvPr>
        </p:nvSpPr>
        <p:spPr>
          <a:xfrm>
            <a:off x="652786" y="715163"/>
            <a:ext cx="7829550" cy="64839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62A511BE-2025-3940-B24E-486A41731DC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684000" y="6606000"/>
            <a:ext cx="2186940" cy="243840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7EB7A2FC-F148-784F-BC4E-5D13C2C6B04E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7379312" y="83814"/>
            <a:ext cx="1513098" cy="52376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73" r:id="rId2"/>
    <p:sldLayoutId id="2147483661" r:id="rId3"/>
    <p:sldLayoutId id="2147483667" r:id="rId4"/>
    <p:sldLayoutId id="2147483668" r:id="rId5"/>
    <p:sldLayoutId id="2147483666" r:id="rId6"/>
  </p:sldLayoutIdLst>
  <p:transition spd="med">
    <p:pull dir="d"/>
  </p:transition>
  <p:hf hdr="0" dt="0"/>
  <p:txStyles>
    <p:titleStyle>
      <a:lvl1pPr algn="l" defTabSz="762000" rtl="0" eaLnBrk="1" fontAlgn="base" hangingPunct="1">
        <a:spcBef>
          <a:spcPct val="0"/>
        </a:spcBef>
        <a:spcAft>
          <a:spcPct val="0"/>
        </a:spcAft>
        <a:defRPr sz="3000" b="1" i="0">
          <a:solidFill>
            <a:schemeClr val="accent1"/>
          </a:solidFill>
          <a:latin typeface="Calibri Vet" charset="0"/>
          <a:ea typeface="Calibri Vet" charset="0"/>
          <a:cs typeface="Calibri Vet" charset="0"/>
        </a:defRPr>
      </a:lvl1pPr>
      <a:lvl2pPr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2pPr>
      <a:lvl3pPr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3pPr>
      <a:lvl4pPr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4pPr>
      <a:lvl5pPr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5pPr>
      <a:lvl6pPr marL="457200"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6pPr>
      <a:lvl7pPr marL="914400"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7pPr>
      <a:lvl8pPr marL="1371600"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8pPr>
      <a:lvl9pPr marL="1828800"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9pPr>
    </p:titleStyle>
    <p:bodyStyle>
      <a:lvl1pPr marL="190500" indent="-190500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defRPr sz="2400" b="0" i="0">
          <a:solidFill>
            <a:srgbClr val="0E4133"/>
          </a:solidFill>
          <a:latin typeface="Calibri Normaal" charset="0"/>
          <a:ea typeface="+mn-ea"/>
          <a:cs typeface="+mn-cs"/>
        </a:defRPr>
      </a:lvl1pPr>
      <a:lvl2pPr marL="361950" indent="-169863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buFont typeface="Times" charset="0"/>
        <a:buChar char="•"/>
        <a:defRPr sz="2400" b="0" i="0">
          <a:solidFill>
            <a:srgbClr val="0E4133"/>
          </a:solidFill>
          <a:latin typeface="Calibri Normaal" charset="0"/>
          <a:ea typeface="+mn-ea"/>
        </a:defRPr>
      </a:lvl2pPr>
      <a:lvl3pPr marL="571500" indent="-207963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buFont typeface="Times" charset="0"/>
        <a:buChar char="–"/>
        <a:defRPr sz="2400" b="0" i="0">
          <a:solidFill>
            <a:srgbClr val="0E4133"/>
          </a:solidFill>
          <a:latin typeface="Calibri Normaal" charset="0"/>
          <a:ea typeface="+mn-ea"/>
        </a:defRPr>
      </a:lvl3pPr>
      <a:lvl4pPr marL="755650" indent="-182563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buChar char="–"/>
        <a:defRPr sz="2400" b="0" i="0">
          <a:solidFill>
            <a:srgbClr val="0E4133"/>
          </a:solidFill>
          <a:latin typeface="Calibri Normaal" charset="0"/>
          <a:ea typeface="+mn-ea"/>
        </a:defRPr>
      </a:lvl4pPr>
      <a:lvl5pPr marL="2090738" indent="-228600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defRPr sz="2400" b="0" i="0">
          <a:solidFill>
            <a:srgbClr val="0E4133"/>
          </a:solidFill>
          <a:latin typeface="Calibri Normaal" charset="0"/>
          <a:ea typeface="+mn-ea"/>
        </a:defRPr>
      </a:lvl5pPr>
      <a:lvl6pPr marL="2547938" indent="-228600" algn="l" defTabSz="762000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6pPr>
      <a:lvl7pPr marL="3005138" indent="-228600" algn="l" defTabSz="762000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7pPr>
      <a:lvl8pPr marL="3462338" indent="-228600" algn="l" defTabSz="762000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8pPr>
      <a:lvl9pPr marL="3919538" indent="-228600" algn="l" defTabSz="762000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 sz="quarter"/>
          </p:nvPr>
        </p:nvSpPr>
        <p:spPr>
          <a:xfrm>
            <a:off x="685800" y="2797629"/>
            <a:ext cx="7543800" cy="609600"/>
          </a:xfrm>
        </p:spPr>
        <p:txBody>
          <a:bodyPr>
            <a:normAutofit/>
          </a:bodyPr>
          <a:lstStyle/>
          <a:p>
            <a:r>
              <a:rPr lang="en-US" sz="4000" dirty="0"/>
              <a:t>Budget 2025</a:t>
            </a:r>
            <a:endParaRPr lang="nl-NL" sz="4000" dirty="0"/>
          </a:p>
        </p:txBody>
      </p:sp>
      <p:sp>
        <p:nvSpPr>
          <p:cNvPr id="6" name="Ondertitel 4">
            <a:extLst>
              <a:ext uri="{FF2B5EF4-FFF2-40B4-BE49-F238E27FC236}">
                <a16:creationId xmlns:a16="http://schemas.microsoft.com/office/drawing/2014/main" id="{7CC887B5-8774-8A25-76C5-20BB4C6CF5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0" y="3558529"/>
            <a:ext cx="7543800" cy="382284"/>
          </a:xfrm>
        </p:spPr>
        <p:txBody>
          <a:bodyPr/>
          <a:lstStyle/>
          <a:p>
            <a:r>
              <a:rPr lang="nl-NL" b="1" dirty="0"/>
              <a:t>Matthias Pillaudin, Vice-Chairperson</a:t>
            </a:r>
          </a:p>
        </p:txBody>
      </p:sp>
      <p:sp>
        <p:nvSpPr>
          <p:cNvPr id="7" name="Ondertitel 4">
            <a:extLst>
              <a:ext uri="{FF2B5EF4-FFF2-40B4-BE49-F238E27FC236}">
                <a16:creationId xmlns:a16="http://schemas.microsoft.com/office/drawing/2014/main" id="{52595883-9AD1-A11A-FC40-2419FA9C9A4E}"/>
              </a:ext>
            </a:extLst>
          </p:cNvPr>
          <p:cNvSpPr txBox="1">
            <a:spLocks/>
          </p:cNvSpPr>
          <p:nvPr/>
        </p:nvSpPr>
        <p:spPr bwMode="auto">
          <a:xfrm>
            <a:off x="685800" y="4562767"/>
            <a:ext cx="7543800" cy="792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defTabSz="762000" rtl="0" eaLnBrk="1" fontAlgn="base" hangingPunct="1">
              <a:lnSpc>
                <a:spcPts val="3200"/>
              </a:lnSpc>
              <a:spcBef>
                <a:spcPts val="0"/>
              </a:spcBef>
              <a:spcAft>
                <a:spcPct val="0"/>
              </a:spcAft>
              <a:defRPr sz="2200" b="0" i="0">
                <a:solidFill>
                  <a:schemeClr val="bg1"/>
                </a:solidFill>
                <a:latin typeface="Calibri Normaal" charset="0"/>
                <a:ea typeface="+mn-ea"/>
                <a:cs typeface="+mn-cs"/>
              </a:defRPr>
            </a:lvl1pPr>
            <a:lvl2pPr marL="361950" indent="-169863" algn="l" defTabSz="762000" rtl="0" eaLnBrk="1" fontAlgn="base" hangingPunct="1">
              <a:lnSpc>
                <a:spcPts val="3200"/>
              </a:lnSpc>
              <a:spcBef>
                <a:spcPts val="0"/>
              </a:spcBef>
              <a:spcAft>
                <a:spcPct val="0"/>
              </a:spcAft>
              <a:buFont typeface="Times" charset="0"/>
              <a:buChar char="•"/>
              <a:defRPr sz="2400" b="0" i="0">
                <a:solidFill>
                  <a:srgbClr val="0E4133"/>
                </a:solidFill>
                <a:latin typeface="Calibri Normaal" charset="0"/>
                <a:ea typeface="+mn-ea"/>
              </a:defRPr>
            </a:lvl2pPr>
            <a:lvl3pPr marL="571500" indent="-207963" algn="l" defTabSz="762000" rtl="0" eaLnBrk="1" fontAlgn="base" hangingPunct="1">
              <a:lnSpc>
                <a:spcPts val="3200"/>
              </a:lnSpc>
              <a:spcBef>
                <a:spcPts val="0"/>
              </a:spcBef>
              <a:spcAft>
                <a:spcPct val="0"/>
              </a:spcAft>
              <a:buFont typeface="Times" charset="0"/>
              <a:buChar char="–"/>
              <a:defRPr sz="2400" b="0" i="0">
                <a:solidFill>
                  <a:srgbClr val="0E4133"/>
                </a:solidFill>
                <a:latin typeface="Calibri Normaal" charset="0"/>
                <a:ea typeface="+mn-ea"/>
              </a:defRPr>
            </a:lvl3pPr>
            <a:lvl4pPr marL="755650" indent="-182563" algn="l" defTabSz="762000" rtl="0" eaLnBrk="1" fontAlgn="base" hangingPunct="1">
              <a:lnSpc>
                <a:spcPts val="3200"/>
              </a:lnSpc>
              <a:spcBef>
                <a:spcPts val="0"/>
              </a:spcBef>
              <a:spcAft>
                <a:spcPct val="0"/>
              </a:spcAft>
              <a:buChar char="–"/>
              <a:defRPr sz="2400" b="0" i="0">
                <a:solidFill>
                  <a:srgbClr val="0E4133"/>
                </a:solidFill>
                <a:latin typeface="Calibri Normaal" charset="0"/>
                <a:ea typeface="+mn-ea"/>
              </a:defRPr>
            </a:lvl4pPr>
            <a:lvl5pPr marL="2090738" indent="-228600" algn="l" defTabSz="762000" rtl="0" eaLnBrk="1" fontAlgn="base" hangingPunct="1">
              <a:lnSpc>
                <a:spcPts val="3200"/>
              </a:lnSpc>
              <a:spcBef>
                <a:spcPts val="0"/>
              </a:spcBef>
              <a:spcAft>
                <a:spcPct val="0"/>
              </a:spcAft>
              <a:defRPr sz="2400" b="0" i="0">
                <a:solidFill>
                  <a:srgbClr val="0E4133"/>
                </a:solidFill>
                <a:latin typeface="Calibri Normaal" charset="0"/>
                <a:ea typeface="+mn-ea"/>
              </a:defRPr>
            </a:lvl5pPr>
            <a:lvl6pPr marL="2547938" indent="-228600" algn="l" defTabSz="762000" rtl="0" eaLnBrk="1" fontAlgn="base" hangingPunct="1">
              <a:lnSpc>
                <a:spcPts val="3200"/>
              </a:lnSpc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E4133"/>
                </a:solidFill>
                <a:latin typeface="+mn-lt"/>
                <a:ea typeface="+mn-ea"/>
              </a:defRPr>
            </a:lvl6pPr>
            <a:lvl7pPr marL="3005138" indent="-228600" algn="l" defTabSz="762000" rtl="0" eaLnBrk="1" fontAlgn="base" hangingPunct="1">
              <a:lnSpc>
                <a:spcPts val="3200"/>
              </a:lnSpc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E4133"/>
                </a:solidFill>
                <a:latin typeface="+mn-lt"/>
                <a:ea typeface="+mn-ea"/>
              </a:defRPr>
            </a:lvl7pPr>
            <a:lvl8pPr marL="3462338" indent="-228600" algn="l" defTabSz="762000" rtl="0" eaLnBrk="1" fontAlgn="base" hangingPunct="1">
              <a:lnSpc>
                <a:spcPts val="3200"/>
              </a:lnSpc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E4133"/>
                </a:solidFill>
                <a:latin typeface="+mn-lt"/>
                <a:ea typeface="+mn-ea"/>
              </a:defRPr>
            </a:lvl8pPr>
            <a:lvl9pPr marL="3919538" indent="-228600" algn="l" defTabSz="762000" rtl="0" eaLnBrk="1" fontAlgn="base" hangingPunct="1">
              <a:lnSpc>
                <a:spcPts val="3200"/>
              </a:lnSpc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E4133"/>
                </a:solidFill>
                <a:latin typeface="+mn-lt"/>
                <a:ea typeface="+mn-ea"/>
              </a:defRPr>
            </a:lvl9pPr>
          </a:lstStyle>
          <a:p>
            <a:r>
              <a:rPr lang="nl-NL" kern="0" dirty="0"/>
              <a:t>AAE Board meeting</a:t>
            </a:r>
          </a:p>
          <a:p>
            <a:r>
              <a:rPr lang="nl-NL" kern="0" dirty="0"/>
              <a:t>November 19, 2024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18CF0A-5EC8-C3BA-5F75-4A4346857EC1}"/>
              </a:ext>
            </a:extLst>
          </p:cNvPr>
          <p:cNvSpPr txBox="1"/>
          <p:nvPr/>
        </p:nvSpPr>
        <p:spPr>
          <a:xfrm>
            <a:off x="685800" y="426720"/>
            <a:ext cx="2203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  <a:latin typeface="Arial Black" panose="020B0A04020102020204" pitchFamily="34" charset="0"/>
              </a:rPr>
              <a:t>Confidential</a:t>
            </a:r>
            <a:endParaRPr lang="en-US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079236"/>
      </p:ext>
    </p:extLst>
  </p:cSld>
  <p:clrMapOvr>
    <a:masterClrMapping/>
  </p:clrMapOvr>
  <p:transition spd="med"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6956" y="516222"/>
            <a:ext cx="7829550" cy="412119"/>
          </a:xfrm>
        </p:spPr>
        <p:txBody>
          <a:bodyPr>
            <a:noAutofit/>
          </a:bodyPr>
          <a:lstStyle/>
          <a:p>
            <a:r>
              <a:rPr lang="en-GB" sz="2800" dirty="0"/>
              <a:t>Reduction in the budgeted expenditures for 2025</a:t>
            </a:r>
            <a:endParaRPr lang="nl-NL" sz="2800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2</a:t>
            </a:fld>
            <a:endParaRPr lang="nl-NL" dirty="0"/>
          </a:p>
        </p:txBody>
      </p:sp>
      <p:graphicFrame>
        <p:nvGraphicFramePr>
          <p:cNvPr id="29" name="Tableau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518725"/>
              </p:ext>
            </p:extLst>
          </p:nvPr>
        </p:nvGraphicFramePr>
        <p:xfrm>
          <a:off x="347788" y="2259373"/>
          <a:ext cx="4224212" cy="4043193"/>
        </p:xfrm>
        <a:graphic>
          <a:graphicData uri="http://schemas.openxmlformats.org/drawingml/2006/table">
            <a:tbl>
              <a:tblPr/>
              <a:tblGrid>
                <a:gridCol w="2868618">
                  <a:extLst>
                    <a:ext uri="{9D8B030D-6E8A-4147-A177-3AD203B41FA5}">
                      <a16:colId xmlns:a16="http://schemas.microsoft.com/office/drawing/2014/main" val="2252745063"/>
                    </a:ext>
                  </a:extLst>
                </a:gridCol>
                <a:gridCol w="589558">
                  <a:extLst>
                    <a:ext uri="{9D8B030D-6E8A-4147-A177-3AD203B41FA5}">
                      <a16:colId xmlns:a16="http://schemas.microsoft.com/office/drawing/2014/main" val="2363746688"/>
                    </a:ext>
                  </a:extLst>
                </a:gridCol>
                <a:gridCol w="766036">
                  <a:extLst>
                    <a:ext uri="{9D8B030D-6E8A-4147-A177-3AD203B41FA5}">
                      <a16:colId xmlns:a16="http://schemas.microsoft.com/office/drawing/2014/main" val="716538213"/>
                    </a:ext>
                  </a:extLst>
                </a:gridCol>
              </a:tblGrid>
              <a:tr h="19253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sng" strike="noStrike" noProof="0" dirty="0">
                          <a:effectLst/>
                          <a:latin typeface="Calibri" panose="020F0502020204030204" pitchFamily="34" charset="0"/>
                        </a:rPr>
                        <a:t>EXPENDITURE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7259709"/>
                  </a:ext>
                </a:extLst>
              </a:tr>
              <a:tr h="192533">
                <a:tc>
                  <a:txBody>
                    <a:bodyPr/>
                    <a:lstStyle/>
                    <a:p>
                      <a:pPr algn="l" fontAlgn="ctr"/>
                      <a:endParaRPr lang="en-GB" sz="1200" b="1" i="0" u="sng" strike="noStrike" noProof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6530092"/>
                  </a:ext>
                </a:extLst>
              </a:tr>
              <a:tr h="19253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noProof="0" dirty="0">
                          <a:effectLst/>
                          <a:latin typeface="Calibri" panose="020F0502020204030204" pitchFamily="34" charset="0"/>
                        </a:rPr>
                        <a:t>  AAE Meetings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4653114"/>
                  </a:ext>
                </a:extLst>
              </a:tr>
              <a:tr h="19253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noProof="0" dirty="0">
                          <a:effectLst/>
                          <a:latin typeface="Calibri" panose="020F0502020204030204" pitchFamily="34" charset="0"/>
                        </a:rPr>
                        <a:t>  The European Actuary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18 500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7056581"/>
                  </a:ext>
                </a:extLst>
              </a:tr>
              <a:tr h="19253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noProof="0" dirty="0">
                          <a:effectLst/>
                          <a:latin typeface="Calibri" panose="020F0502020204030204" pitchFamily="34" charset="0"/>
                        </a:rPr>
                        <a:t>  Salary/fee costs of Secretariat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170 000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180 000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3280250"/>
                  </a:ext>
                </a:extLst>
              </a:tr>
              <a:tr h="19253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noProof="0" dirty="0">
                          <a:effectLst/>
                          <a:latin typeface="Calibri" panose="020F0502020204030204" pitchFamily="34" charset="0"/>
                        </a:rPr>
                        <a:t>  Temporary</a:t>
                      </a:r>
                      <a:r>
                        <a:rPr lang="en-GB" sz="1200" b="1" i="0" u="none" strike="noStrike" baseline="0" noProof="0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noProof="0" dirty="0">
                          <a:effectLst/>
                          <a:latin typeface="Calibri" panose="020F0502020204030204" pitchFamily="34" charset="0"/>
                        </a:rPr>
                        <a:t>reinforcement of the secretariat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75 000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1041783"/>
                  </a:ext>
                </a:extLst>
              </a:tr>
              <a:tr h="19253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noProof="0" dirty="0">
                          <a:effectLst/>
                          <a:latin typeface="Calibri" panose="020F0502020204030204" pitchFamily="34" charset="0"/>
                        </a:rPr>
                        <a:t>  Consultants (SII PM + Senior Actuary)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193 000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193 000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568815"/>
                  </a:ext>
                </a:extLst>
              </a:tr>
              <a:tr h="19253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noProof="0" dirty="0">
                          <a:effectLst/>
                          <a:latin typeface="Calibri" panose="020F0502020204030204" pitchFamily="34" charset="0"/>
                        </a:rPr>
                        <a:t>  Secretariat travel &amp; expenses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3074856"/>
                  </a:ext>
                </a:extLst>
              </a:tr>
              <a:tr h="19253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noProof="0" dirty="0">
                          <a:effectLst/>
                          <a:latin typeface="Calibri" panose="020F0502020204030204" pitchFamily="34" charset="0"/>
                        </a:rPr>
                        <a:t>  Brussels office - rent/utilities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1585403"/>
                  </a:ext>
                </a:extLst>
              </a:tr>
              <a:tr h="19253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noProof="0" dirty="0">
                          <a:effectLst/>
                          <a:latin typeface="Calibri" panose="020F0502020204030204" pitchFamily="34" charset="0"/>
                        </a:rPr>
                        <a:t>  Professional Fees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165 000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1325070"/>
                  </a:ext>
                </a:extLst>
              </a:tr>
              <a:tr h="19253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noProof="0" dirty="0">
                          <a:effectLst/>
                          <a:latin typeface="Calibri" panose="020F0502020204030204" pitchFamily="34" charset="0"/>
                        </a:rPr>
                        <a:t>  Chairman's / Officers' expenses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071968"/>
                  </a:ext>
                </a:extLst>
              </a:tr>
              <a:tr h="19253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noProof="0" dirty="0">
                          <a:effectLst/>
                          <a:latin typeface="Calibri" panose="020F0502020204030204" pitchFamily="34" charset="0"/>
                        </a:rPr>
                        <a:t>  IT support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18 450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6928365"/>
                  </a:ext>
                </a:extLst>
              </a:tr>
              <a:tr h="19253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noProof="0" dirty="0">
                          <a:effectLst/>
                          <a:latin typeface="Calibri" panose="020F0502020204030204" pitchFamily="34" charset="0"/>
                        </a:rPr>
                        <a:t>  Web Site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2628561"/>
                  </a:ext>
                </a:extLst>
              </a:tr>
              <a:tr h="19253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noProof="0" dirty="0">
                          <a:effectLst/>
                          <a:latin typeface="Calibri" panose="020F0502020204030204" pitchFamily="34" charset="0"/>
                        </a:rPr>
                        <a:t>  Promotional seminar/webinar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927572"/>
                  </a:ext>
                </a:extLst>
              </a:tr>
              <a:tr h="19253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noProof="0" dirty="0">
                          <a:effectLst/>
                          <a:latin typeface="Calibri" panose="020F0502020204030204" pitchFamily="34" charset="0"/>
                        </a:rPr>
                        <a:t>  Publications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345731"/>
                  </a:ext>
                </a:extLst>
              </a:tr>
              <a:tr h="19253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noProof="0" dirty="0">
                          <a:effectLst/>
                          <a:latin typeface="Calibri" panose="020F0502020204030204" pitchFamily="34" charset="0"/>
                        </a:rPr>
                        <a:t>  VAT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9978152"/>
                  </a:ext>
                </a:extLst>
              </a:tr>
              <a:tr h="19253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noProof="0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  <a:r>
                        <a:rPr lang="en-GB" sz="1200" b="1" i="0" u="none" strike="noStrike" noProof="0" dirty="0" err="1">
                          <a:effectLst/>
                          <a:latin typeface="Calibri" panose="020F0502020204030204" pitchFamily="34" charset="0"/>
                        </a:rPr>
                        <a:t>Actuview</a:t>
                      </a:r>
                      <a:endParaRPr lang="en-GB" sz="1200" b="1" i="0" u="none" strike="noStrike" noProof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3198834"/>
                  </a:ext>
                </a:extLst>
              </a:tr>
              <a:tr h="19253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noProof="0" dirty="0">
                          <a:effectLst/>
                          <a:latin typeface="Calibri" panose="020F0502020204030204" pitchFamily="34" charset="0"/>
                        </a:rPr>
                        <a:t>  Depreciations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2489176"/>
                  </a:ext>
                </a:extLst>
              </a:tr>
              <a:tr h="192533">
                <a:tc>
                  <a:txBody>
                    <a:bodyPr/>
                    <a:lstStyle/>
                    <a:p>
                      <a:pPr algn="l" fontAlgn="ctr"/>
                      <a:endParaRPr lang="en-GB" sz="1200" b="1" i="0" u="none" strike="noStrike" noProof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852160"/>
                  </a:ext>
                </a:extLst>
              </a:tr>
              <a:tr h="19253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sng" strike="noStrike" noProof="0" dirty="0">
                          <a:effectLst/>
                          <a:latin typeface="Calibri" panose="020F0502020204030204" pitchFamily="34" charset="0"/>
                        </a:rPr>
                        <a:t>Total Expenditure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effectLst/>
                          <a:latin typeface="Calibri" panose="020F0502020204030204" pitchFamily="34" charset="0"/>
                        </a:rPr>
                        <a:t>802 000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noProof="0" dirty="0">
                          <a:effectLst/>
                          <a:latin typeface="Calibri" panose="020F0502020204030204" pitchFamily="34" charset="0"/>
                        </a:rPr>
                        <a:t>776 950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4371899"/>
                  </a:ext>
                </a:extLst>
              </a:tr>
              <a:tr h="192533">
                <a:tc>
                  <a:txBody>
                    <a:bodyPr/>
                    <a:lstStyle/>
                    <a:p>
                      <a:pPr algn="l" fontAlgn="ctr"/>
                      <a:endParaRPr lang="en-GB" sz="1200" b="1" i="0" u="none" strike="noStrike" noProof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7395254"/>
                  </a:ext>
                </a:extLst>
              </a:tr>
            </a:tbl>
          </a:graphicData>
        </a:graphic>
      </p:graphicFrame>
      <p:sp>
        <p:nvSpPr>
          <p:cNvPr id="21" name="Rectangle 20"/>
          <p:cNvSpPr/>
          <p:nvPr/>
        </p:nvSpPr>
        <p:spPr bwMode="auto">
          <a:xfrm>
            <a:off x="4780647" y="2651400"/>
            <a:ext cx="4238662" cy="13345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Next hosts</a:t>
            </a:r>
            <a:r>
              <a:rPr kumimoji="0" lang="en-GB" sz="1000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: IFOA &amp; IAF : we are </a:t>
            </a:r>
            <a:r>
              <a:rPr lang="en-GB" sz="1000" i="1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kumimoji="0" lang="en-GB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xpected</a:t>
            </a:r>
            <a:r>
              <a:rPr kumimoji="0" lang="en-GB" sz="1000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less expenses for the AAE</a:t>
            </a:r>
            <a:endParaRPr kumimoji="0" lang="en-GB" sz="1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4780647" y="2853338"/>
            <a:ext cx="4238662" cy="13345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Inflation : 2,5%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4780647" y="3059303"/>
            <a:ext cx="4238662" cy="13345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Including</a:t>
            </a:r>
            <a:r>
              <a:rPr kumimoji="0" lang="en-GB" sz="1000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inflation and Employee benefits  </a:t>
            </a:r>
            <a:endParaRPr kumimoji="0" lang="en-GB" sz="1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4780647" y="3461731"/>
            <a:ext cx="4238662" cy="13345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Prolongation of the contract of the Solvency II manager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4780647" y="3630240"/>
            <a:ext cx="4238662" cy="13345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000" i="1" dirty="0">
                <a:latin typeface="Calibri" panose="020F0502020204030204" pitchFamily="34" charset="0"/>
                <a:cs typeface="Calibri" panose="020F0502020204030204" pitchFamily="34" charset="0"/>
              </a:rPr>
              <a:t>Increasing costs related to the reinforcement of the secretariat</a:t>
            </a:r>
            <a:endParaRPr kumimoji="0" lang="en-GB" sz="1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4780647" y="4023678"/>
            <a:ext cx="4238662" cy="13345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Including a budget on the legal support</a:t>
            </a:r>
            <a:r>
              <a:rPr kumimoji="0" lang="en-GB" sz="1000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for the TF Review of the AAE statutes</a:t>
            </a:r>
            <a:endParaRPr kumimoji="0" lang="en-GB" sz="1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4780647" y="4212112"/>
            <a:ext cx="4238662" cy="13345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 ECA in 2025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4780647" y="4415672"/>
            <a:ext cx="4238662" cy="13345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Inflation : 2,5%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4780647" y="4604106"/>
            <a:ext cx="4238662" cy="13345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Return to usual costs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4780647" y="4805959"/>
            <a:ext cx="4238662" cy="13345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EAD + Convention</a:t>
            </a:r>
            <a:r>
              <a:rPr kumimoji="0" lang="fr-FR" sz="1000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</a:t>
            </a:r>
            <a:endParaRPr kumimoji="0" lang="fr-FR" sz="1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4780647" y="5007812"/>
            <a:ext cx="4238662" cy="13345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Increasing number of publications</a:t>
            </a:r>
          </a:p>
        </p:txBody>
      </p:sp>
      <p:sp>
        <p:nvSpPr>
          <p:cNvPr id="37" name="Rectangle 36"/>
          <p:cNvSpPr/>
          <p:nvPr/>
        </p:nvSpPr>
        <p:spPr bwMode="auto">
          <a:xfrm>
            <a:off x="4780647" y="5209665"/>
            <a:ext cx="4238662" cy="13345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Increasing VAT related to consultants </a:t>
            </a:r>
          </a:p>
        </p:txBody>
      </p:sp>
      <p:sp>
        <p:nvSpPr>
          <p:cNvPr id="19" name="Tijdelijke aanduiding voor inhoud 6"/>
          <p:cNvSpPr>
            <a:spLocks noGrp="1"/>
          </p:cNvSpPr>
          <p:nvPr>
            <p:ph sz="quarter" idx="12"/>
          </p:nvPr>
        </p:nvSpPr>
        <p:spPr>
          <a:xfrm>
            <a:off x="392063" y="1047641"/>
            <a:ext cx="7829551" cy="486589"/>
          </a:xfrm>
        </p:spPr>
        <p:txBody>
          <a:bodyPr wrap="square"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accent1"/>
                </a:solidFill>
              </a:rPr>
              <a:t>The 2025 expenditure budget is formulated based on the 2024 forecast and considers the provision of expenses resulting from the decisions approved for the Target Operating Model receives approval.</a:t>
            </a:r>
            <a:endParaRPr lang="nl-NL" sz="1800" dirty="0">
              <a:solidFill>
                <a:schemeClr val="accent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CF3AC3-164C-4044-7A76-B427A23B2F63}"/>
              </a:ext>
            </a:extLst>
          </p:cNvPr>
          <p:cNvSpPr txBox="1"/>
          <p:nvPr/>
        </p:nvSpPr>
        <p:spPr>
          <a:xfrm>
            <a:off x="3036640" y="2060365"/>
            <a:ext cx="868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Calibri Normaal"/>
              </a:rPr>
              <a:t>2024 Forecast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559174-BF31-F764-3F08-F1B88A2A3332}"/>
              </a:ext>
            </a:extLst>
          </p:cNvPr>
          <p:cNvSpPr txBox="1"/>
          <p:nvPr/>
        </p:nvSpPr>
        <p:spPr>
          <a:xfrm>
            <a:off x="3804320" y="2060364"/>
            <a:ext cx="868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Calibri Normaal"/>
              </a:rPr>
              <a:t>2025 Budget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50D81E4-BB64-4576-EAAC-8C4CEBE7195A}"/>
              </a:ext>
            </a:extLst>
          </p:cNvPr>
          <p:cNvSpPr/>
          <p:nvPr/>
        </p:nvSpPr>
        <p:spPr bwMode="auto">
          <a:xfrm>
            <a:off x="4780647" y="3255766"/>
            <a:ext cx="4238662" cy="13345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r>
              <a:rPr kumimoji="0" lang="en-GB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To be used only after TOM </a:t>
            </a:r>
            <a:r>
              <a:rPr lang="en-GB" sz="1000" i="1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decisions approved</a:t>
            </a:r>
            <a:endParaRPr kumimoji="0" lang="en-GB" sz="1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F1E8076-0592-9F4C-DB13-2DC2145CBC88}"/>
              </a:ext>
            </a:extLst>
          </p:cNvPr>
          <p:cNvSpPr/>
          <p:nvPr/>
        </p:nvSpPr>
        <p:spPr bwMode="auto">
          <a:xfrm>
            <a:off x="7754352" y="1445377"/>
            <a:ext cx="1191127" cy="1146373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" charset="0"/>
                <a:ea typeface="ＭＳ Ｐゴシック" charset="0"/>
              </a:rPr>
              <a:t>update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133854-4089-4B59-26A6-65641688DD15}"/>
              </a:ext>
            </a:extLst>
          </p:cNvPr>
          <p:cNvSpPr txBox="1"/>
          <p:nvPr/>
        </p:nvSpPr>
        <p:spPr>
          <a:xfrm>
            <a:off x="256190" y="118153"/>
            <a:ext cx="2203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  <a:latin typeface="Arial Black" panose="020B0A04020102020204" pitchFamily="34" charset="0"/>
              </a:rPr>
              <a:t>Confidential</a:t>
            </a:r>
            <a:endParaRPr lang="en-US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946235"/>
      </p:ext>
    </p:extLst>
  </p:cSld>
  <p:clrMapOvr>
    <a:masterClrMapping/>
  </p:clrMapOvr>
  <p:transition spd="med"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63933" y="156081"/>
            <a:ext cx="6078699" cy="648392"/>
          </a:xfrm>
        </p:spPr>
        <p:txBody>
          <a:bodyPr>
            <a:normAutofit fontScale="90000"/>
          </a:bodyPr>
          <a:lstStyle/>
          <a:p>
            <a:r>
              <a:rPr lang="en-GB" sz="3200" b="1" dirty="0">
                <a:solidFill>
                  <a:schemeClr val="accent1"/>
                </a:solidFill>
                <a:latin typeface="Calibri Normaal"/>
              </a:rPr>
              <a:t>The General Assembly is asked to </a:t>
            </a:r>
            <a:r>
              <a:rPr lang="en-US" sz="3200" b="1" dirty="0">
                <a:solidFill>
                  <a:schemeClr val="accent1"/>
                </a:solidFill>
                <a:latin typeface="Calibri Normaal"/>
              </a:rPr>
              <a:t>approve Budget 2025</a:t>
            </a:r>
            <a:endParaRPr lang="en-GB" sz="3200" b="1" dirty="0">
              <a:solidFill>
                <a:schemeClr val="accent1"/>
              </a:solidFill>
              <a:latin typeface="Calibri Normaal"/>
            </a:endParaRP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3</a:t>
            </a:fld>
            <a:endParaRPr lang="nl-NL" dirty="0"/>
          </a:p>
        </p:txBody>
      </p:sp>
      <p:graphicFrame>
        <p:nvGraphicFramePr>
          <p:cNvPr id="15" name="Tableau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3218501"/>
              </p:ext>
            </p:extLst>
          </p:nvPr>
        </p:nvGraphicFramePr>
        <p:xfrm>
          <a:off x="403409" y="2003646"/>
          <a:ext cx="3899873" cy="2850707"/>
        </p:xfrm>
        <a:graphic>
          <a:graphicData uri="http://schemas.openxmlformats.org/drawingml/2006/table">
            <a:tbl>
              <a:tblPr/>
              <a:tblGrid>
                <a:gridCol w="2615184">
                  <a:extLst>
                    <a:ext uri="{9D8B030D-6E8A-4147-A177-3AD203B41FA5}">
                      <a16:colId xmlns:a16="http://schemas.microsoft.com/office/drawing/2014/main" val="4250227928"/>
                    </a:ext>
                  </a:extLst>
                </a:gridCol>
                <a:gridCol w="630936">
                  <a:extLst>
                    <a:ext uri="{9D8B030D-6E8A-4147-A177-3AD203B41FA5}">
                      <a16:colId xmlns:a16="http://schemas.microsoft.com/office/drawing/2014/main" val="222250076"/>
                    </a:ext>
                  </a:extLst>
                </a:gridCol>
                <a:gridCol w="653753">
                  <a:extLst>
                    <a:ext uri="{9D8B030D-6E8A-4147-A177-3AD203B41FA5}">
                      <a16:colId xmlns:a16="http://schemas.microsoft.com/office/drawing/2014/main" val="201374485"/>
                    </a:ext>
                  </a:extLst>
                </a:gridCol>
              </a:tblGrid>
              <a:tr h="133350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Euros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Euros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4904844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sng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Annual Fee (generally)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9324026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algn="l" fontAlgn="ctr"/>
                      <a:endParaRPr lang="en-GB" sz="10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GB" sz="10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GB" sz="10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9610574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sng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Number of Members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29 699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GB" sz="10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2066881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member to whom the 25% rule applies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11 635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GB" sz="10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4403911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- of that those to whom risk mitigation applies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4 210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GB" sz="10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9707014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- net number of members (paying)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7 425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GB" sz="10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3095103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sng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Paying members total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25 489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179097"/>
                  </a:ext>
                </a:extLst>
              </a:tr>
              <a:tr h="259907">
                <a:tc>
                  <a:txBody>
                    <a:bodyPr/>
                    <a:lstStyle/>
                    <a:p>
                      <a:pPr algn="l" fontAlgn="ctr"/>
                      <a:endParaRPr lang="en-GB" sz="10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GB" sz="1000" b="1" i="1" u="none" strike="noStrike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GB" sz="10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2379619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sng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INCOME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GB" sz="10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GB" sz="1000" b="1" i="1" u="none" strike="noStrike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2307213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algn="l" fontAlgn="ctr"/>
                      <a:endParaRPr lang="en-GB" sz="10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GB" sz="10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GB" sz="10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7883026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 Annual contributions from MAs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509 049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572 000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2391838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 ECA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38 018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1754834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 AAE meetings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0413230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 The European Actuary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7104236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 Interest received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2056379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algn="l" fontAlgn="ctr"/>
                      <a:endParaRPr lang="en-GB" sz="10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GB" sz="10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GB" sz="10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03364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sng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 Total Income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567 067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582 000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691637"/>
                  </a:ext>
                </a:extLst>
              </a:tr>
            </a:tbl>
          </a:graphicData>
        </a:graphic>
      </p:graphicFrame>
      <p:graphicFrame>
        <p:nvGraphicFramePr>
          <p:cNvPr id="29" name="Tableau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4781797"/>
              </p:ext>
            </p:extLst>
          </p:nvPr>
        </p:nvGraphicFramePr>
        <p:xfrm>
          <a:off x="4585913" y="1817464"/>
          <a:ext cx="4064000" cy="4114800"/>
        </p:xfrm>
        <a:graphic>
          <a:graphicData uri="http://schemas.openxmlformats.org/drawingml/2006/table">
            <a:tbl>
              <a:tblPr/>
              <a:tblGrid>
                <a:gridCol w="2468880">
                  <a:extLst>
                    <a:ext uri="{9D8B030D-6E8A-4147-A177-3AD203B41FA5}">
                      <a16:colId xmlns:a16="http://schemas.microsoft.com/office/drawing/2014/main" val="2252745063"/>
                    </a:ext>
                  </a:extLst>
                </a:gridCol>
                <a:gridCol w="706120">
                  <a:extLst>
                    <a:ext uri="{9D8B030D-6E8A-4147-A177-3AD203B41FA5}">
                      <a16:colId xmlns:a16="http://schemas.microsoft.com/office/drawing/2014/main" val="2363746688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716538213"/>
                    </a:ext>
                  </a:extLst>
                </a:gridCol>
              </a:tblGrid>
              <a:tr h="133350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EXPENDITURE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endParaRPr lang="en-GB" sz="1000" b="1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endParaRPr lang="en-GB" sz="1000" b="1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7259709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endParaRPr lang="en-GB" sz="1000" b="1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endParaRPr lang="en-GB" sz="1000" b="1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endParaRPr lang="en-GB" sz="1000" b="1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6530092"/>
                  </a:ext>
                </a:extLst>
              </a:tr>
              <a:tr h="135542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AAE Meetings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22 000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15 000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4653114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The European Actuary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18 500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7056581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Salary/fee costs of Secretariat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170 000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180 000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3280250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Temporary reinforcement of the secretariat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75 000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7672223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Consultants (SII PM + Senior Actuary)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193 000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193 000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568815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Secretariat travel &amp; expenses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3074856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Brussels office - rent/utilities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1585403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Professional Fees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165 000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1325070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Chairman's / Officers' expenses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40 000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35 000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071968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IT support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18 450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6928365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Web Site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24 000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2628561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Promotional seminar/webinar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25 000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927572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Publications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15 000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345731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VAT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45 000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55 000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9978152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</a:t>
                      </a:r>
                      <a:r>
                        <a:rPr lang="en-GB" sz="1000" b="1" i="0" u="none" strike="noStrike" kern="1200" noProof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Actuview</a:t>
                      </a:r>
                      <a:endParaRPr lang="en-GB" sz="1000" b="1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65 000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65 000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3198834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Depreciations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1 000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2489176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endParaRPr lang="en-GB" sz="1000" b="1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endParaRPr lang="en-GB" sz="1000" b="1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endParaRPr lang="en-GB" sz="1000" b="1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852160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Total Expenditure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802 000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776 950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4371899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endParaRPr lang="en-GB" sz="1000" b="1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endParaRPr lang="en-GB" sz="1000" b="1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endParaRPr lang="en-GB" sz="1000" b="1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7395254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Income -/- Expenditure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-234 933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-194 950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8773357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endParaRPr lang="en-GB" sz="1000" b="1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endParaRPr lang="en-GB" sz="1000" b="1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endParaRPr lang="en-GB" sz="1000" b="1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2516290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Balance BOY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1 173 349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938 416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5211445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Balance EOY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938 416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743 466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1723928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endParaRPr lang="en-GB" sz="1000" b="1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endParaRPr lang="en-GB" sz="1000" b="1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endParaRPr lang="en-GB" sz="1000" b="1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7302545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Coverage Ratio (Exp. / Balance)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117%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2343963"/>
                  </a:ext>
                </a:extLst>
              </a:tr>
            </a:tbl>
          </a:graphicData>
        </a:graphic>
      </p:graphicFrame>
      <p:pic>
        <p:nvPicPr>
          <p:cNvPr id="8" name="Graphic 7" descr="Gavel with solid fill">
            <a:extLst>
              <a:ext uri="{FF2B5EF4-FFF2-40B4-BE49-F238E27FC236}">
                <a16:creationId xmlns:a16="http://schemas.microsoft.com/office/drawing/2014/main" id="{F1A3BF0A-B708-B19C-D03C-FB44AC1936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6472" y="124634"/>
            <a:ext cx="911664" cy="91166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93A3A9A-9B81-E993-5547-7EBCA0EED2C8}"/>
              </a:ext>
            </a:extLst>
          </p:cNvPr>
          <p:cNvSpPr txBox="1"/>
          <p:nvPr/>
        </p:nvSpPr>
        <p:spPr>
          <a:xfrm>
            <a:off x="2873796" y="1518637"/>
            <a:ext cx="868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Calibri Normaal"/>
              </a:rPr>
              <a:t>2024 Forecast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C04622-0122-EF81-E2D2-E099FD767AE6}"/>
              </a:ext>
            </a:extLst>
          </p:cNvPr>
          <p:cNvSpPr txBox="1"/>
          <p:nvPr/>
        </p:nvSpPr>
        <p:spPr>
          <a:xfrm>
            <a:off x="6998793" y="1541981"/>
            <a:ext cx="868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Calibri Normaal"/>
              </a:rPr>
              <a:t>2024 Forecast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BA9BB3-B61E-7D2E-FC3B-B0208E4E98CB}"/>
              </a:ext>
            </a:extLst>
          </p:cNvPr>
          <p:cNvSpPr txBox="1"/>
          <p:nvPr/>
        </p:nvSpPr>
        <p:spPr>
          <a:xfrm>
            <a:off x="3559816" y="1495293"/>
            <a:ext cx="868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Calibri Normaal"/>
              </a:rPr>
              <a:t>2025 Budget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1D1081-82A1-1268-A32C-6F3375D3E769}"/>
              </a:ext>
            </a:extLst>
          </p:cNvPr>
          <p:cNvSpPr txBox="1"/>
          <p:nvPr/>
        </p:nvSpPr>
        <p:spPr>
          <a:xfrm>
            <a:off x="7867474" y="1535802"/>
            <a:ext cx="868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Calibri Normaal"/>
              </a:rPr>
              <a:t>2025 Budget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18BE1F4-3F7D-F33F-5D84-F616A4914C1B}"/>
              </a:ext>
            </a:extLst>
          </p:cNvPr>
          <p:cNvSpPr/>
          <p:nvPr/>
        </p:nvSpPr>
        <p:spPr bwMode="auto">
          <a:xfrm>
            <a:off x="7623259" y="517244"/>
            <a:ext cx="1191127" cy="1146373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" charset="0"/>
                <a:ea typeface="ＭＳ Ｐゴシック" charset="0"/>
              </a:rPr>
              <a:t>update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F47B34-3DD6-A562-1D13-D03DFEBFA3E4}"/>
              </a:ext>
            </a:extLst>
          </p:cNvPr>
          <p:cNvSpPr txBox="1"/>
          <p:nvPr/>
        </p:nvSpPr>
        <p:spPr>
          <a:xfrm>
            <a:off x="5419555" y="786701"/>
            <a:ext cx="2203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  <a:latin typeface="Arial Black" panose="020B0A04020102020204" pitchFamily="34" charset="0"/>
              </a:rPr>
              <a:t>Confidential</a:t>
            </a:r>
            <a:endParaRPr lang="en-US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738430"/>
      </p:ext>
    </p:extLst>
  </p:cSld>
  <p:clrMapOvr>
    <a:masterClrMapping/>
  </p:clrMapOvr>
  <p:transition spd="med">
    <p:pull dir="d"/>
  </p:transition>
</p:sld>
</file>

<file path=ppt/theme/theme1.xml><?xml version="1.0" encoding="utf-8"?>
<a:theme xmlns:a="http://schemas.openxmlformats.org/drawingml/2006/main" name="Diamodel AAE">
  <a:themeElements>
    <a:clrScheme name="Aangepast 12">
      <a:dk1>
        <a:srgbClr val="0B3D53"/>
      </a:dk1>
      <a:lt1>
        <a:srgbClr val="FFFFFF"/>
      </a:lt1>
      <a:dk2>
        <a:srgbClr val="C8BE9F"/>
      </a:dk2>
      <a:lt2>
        <a:srgbClr val="ECE8DC"/>
      </a:lt2>
      <a:accent1>
        <a:srgbClr val="007BBA"/>
      </a:accent1>
      <a:accent2>
        <a:srgbClr val="842A2B"/>
      </a:accent2>
      <a:accent3>
        <a:srgbClr val="CFB312"/>
      </a:accent3>
      <a:accent4>
        <a:srgbClr val="055849"/>
      </a:accent4>
      <a:accent5>
        <a:srgbClr val="006C92"/>
      </a:accent5>
      <a:accent6>
        <a:srgbClr val="A02B7C"/>
      </a:accent6>
      <a:hlink>
        <a:srgbClr val="007BBA"/>
      </a:hlink>
      <a:folHlink>
        <a:srgbClr val="007BBA"/>
      </a:folHlink>
    </a:clrScheme>
    <a:fontScheme name="HN-pp-template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p="http://schemas.openxmlformats.org/presentationml/2006/main"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000" b="1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HN-pp-template 1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N-pp-template 2">
        <a:dk1>
          <a:srgbClr val="0E4133"/>
        </a:dk1>
        <a:lt1>
          <a:srgbClr val="FFFFFF"/>
        </a:lt1>
        <a:dk2>
          <a:srgbClr val="93B82B"/>
        </a:dk2>
        <a:lt2>
          <a:srgbClr val="9F9F9F"/>
        </a:lt2>
        <a:accent1>
          <a:srgbClr val="E4E4E4"/>
        </a:accent1>
        <a:accent2>
          <a:srgbClr val="B6CB90"/>
        </a:accent2>
        <a:accent3>
          <a:srgbClr val="FFFFFF"/>
        </a:accent3>
        <a:accent4>
          <a:srgbClr val="0A362A"/>
        </a:accent4>
        <a:accent5>
          <a:srgbClr val="EFEFEF"/>
        </a:accent5>
        <a:accent6>
          <a:srgbClr val="A5B882"/>
        </a:accent6>
        <a:hlink>
          <a:srgbClr val="93B82B"/>
        </a:hlink>
        <a:folHlink>
          <a:srgbClr val="A4632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N-pp-template 3">
        <a:dk1>
          <a:srgbClr val="0E4133"/>
        </a:dk1>
        <a:lt1>
          <a:srgbClr val="FFFFFF"/>
        </a:lt1>
        <a:dk2>
          <a:srgbClr val="D06000"/>
        </a:dk2>
        <a:lt2>
          <a:srgbClr val="9F9F9F"/>
        </a:lt2>
        <a:accent1>
          <a:srgbClr val="E4E4E4"/>
        </a:accent1>
        <a:accent2>
          <a:srgbClr val="B6CB90"/>
        </a:accent2>
        <a:accent3>
          <a:srgbClr val="FFFFFF"/>
        </a:accent3>
        <a:accent4>
          <a:srgbClr val="0A362A"/>
        </a:accent4>
        <a:accent5>
          <a:srgbClr val="EFEFEF"/>
        </a:accent5>
        <a:accent6>
          <a:srgbClr val="A5B882"/>
        </a:accent6>
        <a:hlink>
          <a:srgbClr val="93B82B"/>
        </a:hlink>
        <a:folHlink>
          <a:srgbClr val="A463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DF698C4F65A547946BA8ABE75F678C" ma:contentTypeVersion="14" ma:contentTypeDescription="Create a new document." ma:contentTypeScope="" ma:versionID="15ac193363e1de17ed209047b3af39d4">
  <xsd:schema xmlns:xsd="http://www.w3.org/2001/XMLSchema" xmlns:xs="http://www.w3.org/2001/XMLSchema" xmlns:p="http://schemas.microsoft.com/office/2006/metadata/properties" xmlns:ns2="84ed4458-2374-4362-8ff0-337d64a040d4" xmlns:ns3="13d2a1f2-7885-4990-9254-41f1f50b9a64" targetNamespace="http://schemas.microsoft.com/office/2006/metadata/properties" ma:root="true" ma:fieldsID="60e9727302516f801cb6e072ef657d5a" ns2:_="" ns3:_="">
    <xsd:import namespace="84ed4458-2374-4362-8ff0-337d64a040d4"/>
    <xsd:import namespace="13d2a1f2-7885-4990-9254-41f1f50b9a6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ed4458-2374-4362-8ff0-337d64a040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055f5266-3555-4728-8403-0e4d19484a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d2a1f2-7885-4990-9254-41f1f50b9a6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209cec7c-830c-45c0-953f-40957e948243}" ma:internalName="TaxCatchAll" ma:showField="CatchAllData" ma:web="13d2a1f2-7885-4990-9254-41f1f50b9a6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3d2a1f2-7885-4990-9254-41f1f50b9a64" xsi:nil="true"/>
    <lcf76f155ced4ddcb4097134ff3c332f xmlns="84ed4458-2374-4362-8ff0-337d64a040d4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EA6704D-C4ED-4C6E-9BCF-0E7F21B18F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4ed4458-2374-4362-8ff0-337d64a040d4"/>
    <ds:schemaRef ds:uri="13d2a1f2-7885-4990-9254-41f1f50b9a6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F83DF69-9D3D-4984-80B3-C74234509165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2a189c28-cb97-43d1-a05b-c258c5a03e62"/>
    <ds:schemaRef ds:uri="http://schemas.microsoft.com/office/2006/documentManagement/types"/>
    <ds:schemaRef ds:uri="http://schemas.microsoft.com/office/infopath/2007/PartnerControls"/>
    <ds:schemaRef ds:uri="ebb5340c-3a68-4225-8fa1-6eb856e2fdc5"/>
    <ds:schemaRef ds:uri="http://www.w3.org/XML/1998/namespace"/>
    <ds:schemaRef ds:uri="13d2a1f2-7885-4990-9254-41f1f50b9a64"/>
    <ds:schemaRef ds:uri="84ed4458-2374-4362-8ff0-337d64a040d4"/>
  </ds:schemaRefs>
</ds:datastoreItem>
</file>

<file path=customXml/itemProps3.xml><?xml version="1.0" encoding="utf-8"?>
<ds:datastoreItem xmlns:ds="http://schemas.openxmlformats.org/officeDocument/2006/customXml" ds:itemID="{1E330D43-435B-4869-9419-F46EB3FCD2E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Standaardthema</Template>
  <TotalTime>7045</TotalTime>
  <Words>576</Words>
  <Application>Microsoft Office PowerPoint</Application>
  <PresentationFormat>On-screen Show (4:3)</PresentationFormat>
  <Paragraphs>184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2" baseType="lpstr">
      <vt:lpstr>Amerigo BT</vt:lpstr>
      <vt:lpstr>Arial Black</vt:lpstr>
      <vt:lpstr>Calibri</vt:lpstr>
      <vt:lpstr>Calibri Normaal</vt:lpstr>
      <vt:lpstr>Calibri Vet</vt:lpstr>
      <vt:lpstr>Times</vt:lpstr>
      <vt:lpstr>Trebuchet MS</vt:lpstr>
      <vt:lpstr>Verdana</vt:lpstr>
      <vt:lpstr>Diamodel AAE</vt:lpstr>
      <vt:lpstr>Budget 2025</vt:lpstr>
      <vt:lpstr>Reduction in the budgeted expenditures for 2025</vt:lpstr>
      <vt:lpstr>The General Assembly is asked to approve Budget 2025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AAE</dc:creator>
  <cp:lastModifiedBy>Monique Schuilenburg</cp:lastModifiedBy>
  <cp:revision>190</cp:revision>
  <dcterms:created xsi:type="dcterms:W3CDTF">2017-04-07T11:37:20Z</dcterms:created>
  <dcterms:modified xsi:type="dcterms:W3CDTF">2024-11-14T10:04:05Z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9b4fdc8-09b3-4311-8f77-000164ee6eab_Enabled">
    <vt:lpwstr>true</vt:lpwstr>
  </property>
  <property fmtid="{D5CDD505-2E9C-101B-9397-08002B2CF9AE}" pid="3" name="MSIP_Label_d9b4fdc8-09b3-4311-8f77-000164ee6eab_SetDate">
    <vt:lpwstr>2022-06-08T12:52:42Z</vt:lpwstr>
  </property>
  <property fmtid="{D5CDD505-2E9C-101B-9397-08002B2CF9AE}" pid="4" name="MSIP_Label_d9b4fdc8-09b3-4311-8f77-000164ee6eab_Method">
    <vt:lpwstr>Standard</vt:lpwstr>
  </property>
  <property fmtid="{D5CDD505-2E9C-101B-9397-08002B2CF9AE}" pid="5" name="MSIP_Label_d9b4fdc8-09b3-4311-8f77-000164ee6eab_Name">
    <vt:lpwstr>Interne</vt:lpwstr>
  </property>
  <property fmtid="{D5CDD505-2E9C-101B-9397-08002B2CF9AE}" pid="6" name="MSIP_Label_d9b4fdc8-09b3-4311-8f77-000164ee6eab_SiteId">
    <vt:lpwstr>fab7e728-037c-497d-9a94-644655015ab8</vt:lpwstr>
  </property>
  <property fmtid="{D5CDD505-2E9C-101B-9397-08002B2CF9AE}" pid="7" name="MSIP_Label_d9b4fdc8-09b3-4311-8f77-000164ee6eab_ActionId">
    <vt:lpwstr>d703feab-33ed-4e0a-a3e9-2c717ed38ad4</vt:lpwstr>
  </property>
  <property fmtid="{D5CDD505-2E9C-101B-9397-08002B2CF9AE}" pid="8" name="MSIP_Label_d9b4fdc8-09b3-4311-8f77-000164ee6eab_ContentBits">
    <vt:lpwstr>0</vt:lpwstr>
  </property>
  <property fmtid="{D5CDD505-2E9C-101B-9397-08002B2CF9AE}" pid="9" name="ContentTypeId">
    <vt:lpwstr>0x010100D6DF698C4F65A547946BA8ABE75F678C</vt:lpwstr>
  </property>
</Properties>
</file>