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Lst>
  <p:notesMasterIdLst>
    <p:notesMasterId r:id="rId12"/>
  </p:notesMasterIdLst>
  <p:handoutMasterIdLst>
    <p:handoutMasterId r:id="rId13"/>
  </p:handoutMasterIdLst>
  <p:sldIdLst>
    <p:sldId id="2076137882" r:id="rId5"/>
    <p:sldId id="2076137885" r:id="rId6"/>
    <p:sldId id="2076137913" r:id="rId7"/>
    <p:sldId id="2076137911" r:id="rId8"/>
    <p:sldId id="2076137921" r:id="rId9"/>
    <p:sldId id="2076137910" r:id="rId10"/>
    <p:sldId id="1436" r:id="rId11"/>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F007D9-72A1-1761-368E-9B0DB2E53013}" name="Stephanos Hadjistyllis" initials="S" userId="S::stephanos@shsactuarial.com::63b9db5f-8d19-468b-aa13-2edd97c6463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ABB15"/>
    <a:srgbClr val="007BBD"/>
    <a:srgbClr val="FFC715"/>
    <a:srgbClr val="E4D87C"/>
    <a:srgbClr val="E9DE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7254C5-0965-4A34-91B7-CBC1C6A32308}" v="2" dt="2025-09-12T11:12:01.201"/>
  </p1510:revLst>
</p1510:revInfo>
</file>

<file path=ppt/tableStyles.xml><?xml version="1.0" encoding="utf-8"?>
<a:tblStyleLst xmlns:a="http://schemas.openxmlformats.org/drawingml/2006/main" def="{5C22544A-7EE6-4342-B048-85BDC9FD1C3A}">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58" autoAdjust="0"/>
    <p:restoredTop sz="94721"/>
  </p:normalViewPr>
  <p:slideViewPr>
    <p:cSldViewPr snapToGrid="0">
      <p:cViewPr varScale="1">
        <p:scale>
          <a:sx n="138" d="100"/>
          <a:sy n="138" d="100"/>
        </p:scale>
        <p:origin x="1041" y="60"/>
      </p:cViewPr>
      <p:guideLst/>
    </p:cSldViewPr>
  </p:slideViewPr>
  <p:notesTextViewPr>
    <p:cViewPr>
      <p:scale>
        <a:sx n="1" d="1"/>
        <a:sy n="1" d="1"/>
      </p:scale>
      <p:origin x="0" y="0"/>
    </p:cViewPr>
  </p:notesTextViewPr>
  <p:notesViewPr>
    <p:cSldViewPr snapToGrid="0">
      <p:cViewPr>
        <p:scale>
          <a:sx n="1" d="2"/>
          <a:sy n="1" d="2"/>
        </p:scale>
        <p:origin x="4566" y="99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os Hadjistyllis" userId="63b9db5f-8d19-468b-aa13-2edd97c64631" providerId="ADAL" clId="{F38F8537-2E51-4ED3-84B7-16C02576597E}"/>
    <pc:docChg chg="undo custSel addSld delSld modSld sldOrd">
      <pc:chgData name="Stephanos Hadjistyllis" userId="63b9db5f-8d19-468b-aa13-2edd97c64631" providerId="ADAL" clId="{F38F8537-2E51-4ED3-84B7-16C02576597E}" dt="2025-09-12T11:12:27.484" v="899" actId="13926"/>
      <pc:docMkLst>
        <pc:docMk/>
      </pc:docMkLst>
      <pc:sldChg chg="addSp modSp mod">
        <pc:chgData name="Stephanos Hadjistyllis" userId="63b9db5f-8d19-468b-aa13-2edd97c64631" providerId="ADAL" clId="{F38F8537-2E51-4ED3-84B7-16C02576597E}" dt="2025-09-12T11:12:07.080" v="889" actId="20577"/>
        <pc:sldMkLst>
          <pc:docMk/>
          <pc:sldMk cId="3049676651" sldId="2076137882"/>
        </pc:sldMkLst>
        <pc:spChg chg="mod">
          <ac:chgData name="Stephanos Hadjistyllis" userId="63b9db5f-8d19-468b-aa13-2edd97c64631" providerId="ADAL" clId="{F38F8537-2E51-4ED3-84B7-16C02576597E}" dt="2025-09-12T11:12:07.080" v="889" actId="20577"/>
          <ac:spMkLst>
            <pc:docMk/>
            <pc:sldMk cId="3049676651" sldId="2076137882"/>
            <ac:spMk id="2" creationId="{00000000-0000-0000-0000-000000000000}"/>
          </ac:spMkLst>
        </pc:spChg>
        <pc:spChg chg="mod">
          <ac:chgData name="Stephanos Hadjistyllis" userId="63b9db5f-8d19-468b-aa13-2edd97c64631" providerId="ADAL" clId="{F38F8537-2E51-4ED3-84B7-16C02576597E}" dt="2025-09-12T11:11:22.228" v="880" actId="1076"/>
          <ac:spMkLst>
            <pc:docMk/>
            <pc:sldMk cId="3049676651" sldId="2076137882"/>
            <ac:spMk id="3" creationId="{7DDC64F0-3625-7A7C-0141-24824BFCEA6A}"/>
          </ac:spMkLst>
        </pc:spChg>
        <pc:spChg chg="mod">
          <ac:chgData name="Stephanos Hadjistyllis" userId="63b9db5f-8d19-468b-aa13-2edd97c64631" providerId="ADAL" clId="{F38F8537-2E51-4ED3-84B7-16C02576597E}" dt="2025-09-12T11:11:00.581" v="829" actId="20577"/>
          <ac:spMkLst>
            <pc:docMk/>
            <pc:sldMk cId="3049676651" sldId="2076137882"/>
            <ac:spMk id="6" creationId="{00000000-0000-0000-0000-000000000000}"/>
          </ac:spMkLst>
        </pc:spChg>
        <pc:spChg chg="add mod">
          <ac:chgData name="Stephanos Hadjistyllis" userId="63b9db5f-8d19-468b-aa13-2edd97c64631" providerId="ADAL" clId="{F38F8537-2E51-4ED3-84B7-16C02576597E}" dt="2025-09-12T11:11:11.321" v="878" actId="20577"/>
          <ac:spMkLst>
            <pc:docMk/>
            <pc:sldMk cId="3049676651" sldId="2076137882"/>
            <ac:spMk id="7" creationId="{6E94360E-3348-483D-AC95-36E87865150C}"/>
          </ac:spMkLst>
        </pc:spChg>
      </pc:sldChg>
      <pc:sldChg chg="del">
        <pc:chgData name="Stephanos Hadjistyllis" userId="63b9db5f-8d19-468b-aa13-2edd97c64631" providerId="ADAL" clId="{F38F8537-2E51-4ED3-84B7-16C02576597E}" dt="2025-09-12T11:10:31.559" v="818" actId="47"/>
        <pc:sldMkLst>
          <pc:docMk/>
          <pc:sldMk cId="1299512962" sldId="2076137883"/>
        </pc:sldMkLst>
      </pc:sldChg>
      <pc:sldChg chg="del">
        <pc:chgData name="Stephanos Hadjistyllis" userId="63b9db5f-8d19-468b-aa13-2edd97c64631" providerId="ADAL" clId="{F38F8537-2E51-4ED3-84B7-16C02576597E}" dt="2025-09-12T11:10:32.960" v="819" actId="47"/>
        <pc:sldMkLst>
          <pc:docMk/>
          <pc:sldMk cId="3867613590" sldId="2076137884"/>
        </pc:sldMkLst>
      </pc:sldChg>
      <pc:sldChg chg="modSp mod">
        <pc:chgData name="Stephanos Hadjistyllis" userId="63b9db5f-8d19-468b-aa13-2edd97c64631" providerId="ADAL" clId="{F38F8537-2E51-4ED3-84B7-16C02576597E}" dt="2025-09-12T11:12:11.750" v="890" actId="13926"/>
        <pc:sldMkLst>
          <pc:docMk/>
          <pc:sldMk cId="2886925403" sldId="2076137885"/>
        </pc:sldMkLst>
        <pc:spChg chg="mod">
          <ac:chgData name="Stephanos Hadjistyllis" userId="63b9db5f-8d19-468b-aa13-2edd97c64631" providerId="ADAL" clId="{F38F8537-2E51-4ED3-84B7-16C02576597E}" dt="2025-09-12T11:12:11.750" v="890" actId="13926"/>
          <ac:spMkLst>
            <pc:docMk/>
            <pc:sldMk cId="2886925403" sldId="2076137885"/>
            <ac:spMk id="2" creationId="{1FB5CBC3-2E8B-1BAC-4BA4-78741FEE939C}"/>
          </ac:spMkLst>
        </pc:spChg>
      </pc:sldChg>
      <pc:sldChg chg="del">
        <pc:chgData name="Stephanos Hadjistyllis" userId="63b9db5f-8d19-468b-aa13-2edd97c64631" providerId="ADAL" clId="{F38F8537-2E51-4ED3-84B7-16C02576597E}" dt="2025-09-12T11:10:54.244" v="824" actId="47"/>
        <pc:sldMkLst>
          <pc:docMk/>
          <pc:sldMk cId="3173178586" sldId="2076137886"/>
        </pc:sldMkLst>
      </pc:sldChg>
      <pc:sldChg chg="addSp delSp modSp mod">
        <pc:chgData name="Stephanos Hadjistyllis" userId="63b9db5f-8d19-468b-aa13-2edd97c64631" providerId="ADAL" clId="{F38F8537-2E51-4ED3-84B7-16C02576597E}" dt="2025-09-12T11:12:23.150" v="895" actId="13926"/>
        <pc:sldMkLst>
          <pc:docMk/>
          <pc:sldMk cId="271619983" sldId="2076137910"/>
        </pc:sldMkLst>
        <pc:spChg chg="mod">
          <ac:chgData name="Stephanos Hadjistyllis" userId="63b9db5f-8d19-468b-aa13-2edd97c64631" providerId="ADAL" clId="{F38F8537-2E51-4ED3-84B7-16C02576597E}" dt="2025-09-12T11:12:23.150" v="895" actId="13926"/>
          <ac:spMkLst>
            <pc:docMk/>
            <pc:sldMk cId="271619983" sldId="2076137910"/>
            <ac:spMk id="2" creationId="{2C838B3A-FE24-B32B-73F9-4BAAFE71447E}"/>
          </ac:spMkLst>
        </pc:spChg>
        <pc:spChg chg="del">
          <ac:chgData name="Stephanos Hadjistyllis" userId="63b9db5f-8d19-468b-aa13-2edd97c64631" providerId="ADAL" clId="{F38F8537-2E51-4ED3-84B7-16C02576597E}" dt="2025-09-11T09:57:38.858" v="1" actId="478"/>
          <ac:spMkLst>
            <pc:docMk/>
            <pc:sldMk cId="271619983" sldId="2076137910"/>
            <ac:spMk id="5" creationId="{929E7ADE-68EA-EA3A-A475-7643C3BAD3F9}"/>
          </ac:spMkLst>
        </pc:spChg>
        <pc:spChg chg="add del mod">
          <ac:chgData name="Stephanos Hadjistyllis" userId="63b9db5f-8d19-468b-aa13-2edd97c64631" providerId="ADAL" clId="{F38F8537-2E51-4ED3-84B7-16C02576597E}" dt="2025-09-11T09:57:40.373" v="2" actId="478"/>
          <ac:spMkLst>
            <pc:docMk/>
            <pc:sldMk cId="271619983" sldId="2076137910"/>
            <ac:spMk id="6" creationId="{D7C567B0-D7C9-A44F-9FC8-3F494F60445D}"/>
          </ac:spMkLst>
        </pc:spChg>
        <pc:spChg chg="add mod">
          <ac:chgData name="Stephanos Hadjistyllis" userId="63b9db5f-8d19-468b-aa13-2edd97c64631" providerId="ADAL" clId="{F38F8537-2E51-4ED3-84B7-16C02576597E}" dt="2025-09-11T10:04:58.427" v="357" actId="1076"/>
          <ac:spMkLst>
            <pc:docMk/>
            <pc:sldMk cId="271619983" sldId="2076137910"/>
            <ac:spMk id="9" creationId="{D0DAE748-E4AF-70B4-EA48-E5A933AAE68B}"/>
          </ac:spMkLst>
        </pc:spChg>
        <pc:spChg chg="add mod">
          <ac:chgData name="Stephanos Hadjistyllis" userId="63b9db5f-8d19-468b-aa13-2edd97c64631" providerId="ADAL" clId="{F38F8537-2E51-4ED3-84B7-16C02576597E}" dt="2025-09-11T10:06:13.252" v="519" actId="1038"/>
          <ac:spMkLst>
            <pc:docMk/>
            <pc:sldMk cId="271619983" sldId="2076137910"/>
            <ac:spMk id="10" creationId="{53C96CBA-CF80-72B0-BB31-1B607FD398E5}"/>
          </ac:spMkLst>
        </pc:spChg>
        <pc:spChg chg="add mod">
          <ac:chgData name="Stephanos Hadjistyllis" userId="63b9db5f-8d19-468b-aa13-2edd97c64631" providerId="ADAL" clId="{F38F8537-2E51-4ED3-84B7-16C02576597E}" dt="2025-09-11T10:06:13.252" v="519" actId="1038"/>
          <ac:spMkLst>
            <pc:docMk/>
            <pc:sldMk cId="271619983" sldId="2076137910"/>
            <ac:spMk id="11" creationId="{8BD86D8B-48B1-97A7-BF46-215B03C07CA5}"/>
          </ac:spMkLst>
        </pc:spChg>
        <pc:spChg chg="add mod">
          <ac:chgData name="Stephanos Hadjistyllis" userId="63b9db5f-8d19-468b-aa13-2edd97c64631" providerId="ADAL" clId="{F38F8537-2E51-4ED3-84B7-16C02576597E}" dt="2025-09-11T10:06:13.252" v="519" actId="1038"/>
          <ac:spMkLst>
            <pc:docMk/>
            <pc:sldMk cId="271619983" sldId="2076137910"/>
            <ac:spMk id="12" creationId="{9AFE68C6-F84A-EE1E-4F43-EF88BEF2F5EC}"/>
          </ac:spMkLst>
        </pc:spChg>
        <pc:spChg chg="add mod">
          <ac:chgData name="Stephanos Hadjistyllis" userId="63b9db5f-8d19-468b-aa13-2edd97c64631" providerId="ADAL" clId="{F38F8537-2E51-4ED3-84B7-16C02576597E}" dt="2025-09-11T10:06:13.252" v="519" actId="1038"/>
          <ac:spMkLst>
            <pc:docMk/>
            <pc:sldMk cId="271619983" sldId="2076137910"/>
            <ac:spMk id="13" creationId="{929CDA8E-42FE-8296-36A4-415FA09B6CF5}"/>
          </ac:spMkLst>
        </pc:spChg>
        <pc:spChg chg="add mod">
          <ac:chgData name="Stephanos Hadjistyllis" userId="63b9db5f-8d19-468b-aa13-2edd97c64631" providerId="ADAL" clId="{F38F8537-2E51-4ED3-84B7-16C02576597E}" dt="2025-09-11T10:05:27.143" v="511" actId="20577"/>
          <ac:spMkLst>
            <pc:docMk/>
            <pc:sldMk cId="271619983" sldId="2076137910"/>
            <ac:spMk id="14" creationId="{6245D363-1E25-8753-9405-3DECA6BD964E}"/>
          </ac:spMkLst>
        </pc:spChg>
        <pc:graphicFrameChg chg="add mod modGraphic">
          <ac:chgData name="Stephanos Hadjistyllis" userId="63b9db5f-8d19-468b-aa13-2edd97c64631" providerId="ADAL" clId="{F38F8537-2E51-4ED3-84B7-16C02576597E}" dt="2025-09-11T10:04:08.624" v="270" actId="1076"/>
          <ac:graphicFrameMkLst>
            <pc:docMk/>
            <pc:sldMk cId="271619983" sldId="2076137910"/>
            <ac:graphicFrameMk id="8" creationId="{9DE6BA12-1EF9-9678-CFED-1CDE44AAD6E5}"/>
          </ac:graphicFrameMkLst>
        </pc:graphicFrameChg>
      </pc:sldChg>
      <pc:sldChg chg="modSp mod ord">
        <pc:chgData name="Stephanos Hadjistyllis" userId="63b9db5f-8d19-468b-aa13-2edd97c64631" providerId="ADAL" clId="{F38F8537-2E51-4ED3-84B7-16C02576597E}" dt="2025-09-12T11:12:18.317" v="893" actId="13926"/>
        <pc:sldMkLst>
          <pc:docMk/>
          <pc:sldMk cId="3558976220" sldId="2076137911"/>
        </pc:sldMkLst>
        <pc:spChg chg="mod">
          <ac:chgData name="Stephanos Hadjistyllis" userId="63b9db5f-8d19-468b-aa13-2edd97c64631" providerId="ADAL" clId="{F38F8537-2E51-4ED3-84B7-16C02576597E}" dt="2025-09-12T11:12:18.317" v="893" actId="13926"/>
          <ac:spMkLst>
            <pc:docMk/>
            <pc:sldMk cId="3558976220" sldId="2076137911"/>
            <ac:spMk id="2" creationId="{A0DC09CE-03A9-C87D-1BAF-AC15A49D4FA1}"/>
          </ac:spMkLst>
        </pc:spChg>
      </pc:sldChg>
      <pc:sldChg chg="modSp mod">
        <pc:chgData name="Stephanos Hadjistyllis" userId="63b9db5f-8d19-468b-aa13-2edd97c64631" providerId="ADAL" clId="{F38F8537-2E51-4ED3-84B7-16C02576597E}" dt="2025-09-12T11:12:15.630" v="892" actId="13926"/>
        <pc:sldMkLst>
          <pc:docMk/>
          <pc:sldMk cId="4231921031" sldId="2076137913"/>
        </pc:sldMkLst>
        <pc:spChg chg="mod">
          <ac:chgData name="Stephanos Hadjistyllis" userId="63b9db5f-8d19-468b-aa13-2edd97c64631" providerId="ADAL" clId="{F38F8537-2E51-4ED3-84B7-16C02576597E}" dt="2025-09-12T11:12:15.630" v="892" actId="13926"/>
          <ac:spMkLst>
            <pc:docMk/>
            <pc:sldMk cId="4231921031" sldId="2076137913"/>
            <ac:spMk id="2" creationId="{2BF99680-12BB-4F7E-7F64-551FAF696393}"/>
          </ac:spMkLst>
        </pc:spChg>
      </pc:sldChg>
      <pc:sldChg chg="del">
        <pc:chgData name="Stephanos Hadjistyllis" userId="63b9db5f-8d19-468b-aa13-2edd97c64631" providerId="ADAL" clId="{F38F8537-2E51-4ED3-84B7-16C02576597E}" dt="2025-09-12T11:10:54.244" v="824" actId="47"/>
        <pc:sldMkLst>
          <pc:docMk/>
          <pc:sldMk cId="3459580969" sldId="2076137914"/>
        </pc:sldMkLst>
      </pc:sldChg>
      <pc:sldChg chg="del">
        <pc:chgData name="Stephanos Hadjistyllis" userId="63b9db5f-8d19-468b-aa13-2edd97c64631" providerId="ADAL" clId="{F38F8537-2E51-4ED3-84B7-16C02576597E}" dt="2025-09-12T11:10:54.244" v="824" actId="47"/>
        <pc:sldMkLst>
          <pc:docMk/>
          <pc:sldMk cId="1636021572" sldId="2076137915"/>
        </pc:sldMkLst>
      </pc:sldChg>
      <pc:sldChg chg="del">
        <pc:chgData name="Stephanos Hadjistyllis" userId="63b9db5f-8d19-468b-aa13-2edd97c64631" providerId="ADAL" clId="{F38F8537-2E51-4ED3-84B7-16C02576597E}" dt="2025-09-12T11:10:54.244" v="824" actId="47"/>
        <pc:sldMkLst>
          <pc:docMk/>
          <pc:sldMk cId="880366582" sldId="2076137916"/>
        </pc:sldMkLst>
      </pc:sldChg>
      <pc:sldChg chg="del">
        <pc:chgData name="Stephanos Hadjistyllis" userId="63b9db5f-8d19-468b-aa13-2edd97c64631" providerId="ADAL" clId="{F38F8537-2E51-4ED3-84B7-16C02576597E}" dt="2025-09-12T11:10:54.244" v="824" actId="47"/>
        <pc:sldMkLst>
          <pc:docMk/>
          <pc:sldMk cId="3810742280" sldId="2076137917"/>
        </pc:sldMkLst>
      </pc:sldChg>
      <pc:sldChg chg="del">
        <pc:chgData name="Stephanos Hadjistyllis" userId="63b9db5f-8d19-468b-aa13-2edd97c64631" providerId="ADAL" clId="{F38F8537-2E51-4ED3-84B7-16C02576597E}" dt="2025-09-12T11:10:54.244" v="824" actId="47"/>
        <pc:sldMkLst>
          <pc:docMk/>
          <pc:sldMk cId="3702406773" sldId="2076137918"/>
        </pc:sldMkLst>
      </pc:sldChg>
      <pc:sldChg chg="del">
        <pc:chgData name="Stephanos Hadjistyllis" userId="63b9db5f-8d19-468b-aa13-2edd97c64631" providerId="ADAL" clId="{F38F8537-2E51-4ED3-84B7-16C02576597E}" dt="2025-09-12T11:10:54.244" v="824" actId="47"/>
        <pc:sldMkLst>
          <pc:docMk/>
          <pc:sldMk cId="471094457" sldId="2076137919"/>
        </pc:sldMkLst>
      </pc:sldChg>
      <pc:sldChg chg="del">
        <pc:chgData name="Stephanos Hadjistyllis" userId="63b9db5f-8d19-468b-aa13-2edd97c64631" providerId="ADAL" clId="{F38F8537-2E51-4ED3-84B7-16C02576597E}" dt="2025-09-12T11:10:54.244" v="824" actId="47"/>
        <pc:sldMkLst>
          <pc:docMk/>
          <pc:sldMk cId="3972189689" sldId="2076137920"/>
        </pc:sldMkLst>
      </pc:sldChg>
      <pc:sldChg chg="addSp delSp modSp add mod ord">
        <pc:chgData name="Stephanos Hadjistyllis" userId="63b9db5f-8d19-468b-aa13-2edd97c64631" providerId="ADAL" clId="{F38F8537-2E51-4ED3-84B7-16C02576597E}" dt="2025-09-12T11:12:27.484" v="899" actId="13926"/>
        <pc:sldMkLst>
          <pc:docMk/>
          <pc:sldMk cId="4193433513" sldId="2076137921"/>
        </pc:sldMkLst>
        <pc:spChg chg="mod">
          <ac:chgData name="Stephanos Hadjistyllis" userId="63b9db5f-8d19-468b-aa13-2edd97c64631" providerId="ADAL" clId="{F38F8537-2E51-4ED3-84B7-16C02576597E}" dt="2025-09-12T11:12:27.484" v="899" actId="13926"/>
          <ac:spMkLst>
            <pc:docMk/>
            <pc:sldMk cId="4193433513" sldId="2076137921"/>
            <ac:spMk id="2" creationId="{3E9C1E3B-5ECB-03BF-D834-BF29F5F6D239}"/>
          </ac:spMkLst>
        </pc:spChg>
        <pc:spChg chg="add mod">
          <ac:chgData name="Stephanos Hadjistyllis" userId="63b9db5f-8d19-468b-aa13-2edd97c64631" providerId="ADAL" clId="{F38F8537-2E51-4ED3-84B7-16C02576597E}" dt="2025-09-11T10:13:38.058" v="813" actId="404"/>
          <ac:spMkLst>
            <pc:docMk/>
            <pc:sldMk cId="4193433513" sldId="2076137921"/>
            <ac:spMk id="4" creationId="{9C48443D-8527-503D-1006-2C8B44314510}"/>
          </ac:spMkLst>
        </pc:spChg>
        <pc:spChg chg="del">
          <ac:chgData name="Stephanos Hadjistyllis" userId="63b9db5f-8d19-468b-aa13-2edd97c64631" providerId="ADAL" clId="{F38F8537-2E51-4ED3-84B7-16C02576597E}" dt="2025-09-11T10:06:43.587" v="554" actId="478"/>
          <ac:spMkLst>
            <pc:docMk/>
            <pc:sldMk cId="4193433513" sldId="2076137921"/>
            <ac:spMk id="9" creationId="{597B6EC2-A5B5-89EA-B0E7-4BEE831FCC38}"/>
          </ac:spMkLst>
        </pc:spChg>
        <pc:spChg chg="del">
          <ac:chgData name="Stephanos Hadjistyllis" userId="63b9db5f-8d19-468b-aa13-2edd97c64631" providerId="ADAL" clId="{F38F8537-2E51-4ED3-84B7-16C02576597E}" dt="2025-09-11T10:06:42.269" v="553" actId="478"/>
          <ac:spMkLst>
            <pc:docMk/>
            <pc:sldMk cId="4193433513" sldId="2076137921"/>
            <ac:spMk id="10" creationId="{2A5F048C-AF37-6752-48F6-B4CB619D32C3}"/>
          </ac:spMkLst>
        </pc:spChg>
        <pc:spChg chg="del">
          <ac:chgData name="Stephanos Hadjistyllis" userId="63b9db5f-8d19-468b-aa13-2edd97c64631" providerId="ADAL" clId="{F38F8537-2E51-4ED3-84B7-16C02576597E}" dt="2025-09-11T10:06:42.269" v="553" actId="478"/>
          <ac:spMkLst>
            <pc:docMk/>
            <pc:sldMk cId="4193433513" sldId="2076137921"/>
            <ac:spMk id="11" creationId="{4A4847AD-FEEF-67CB-4575-56563D9723C8}"/>
          </ac:spMkLst>
        </pc:spChg>
        <pc:spChg chg="del">
          <ac:chgData name="Stephanos Hadjistyllis" userId="63b9db5f-8d19-468b-aa13-2edd97c64631" providerId="ADAL" clId="{F38F8537-2E51-4ED3-84B7-16C02576597E}" dt="2025-09-11T10:06:42.269" v="553" actId="478"/>
          <ac:spMkLst>
            <pc:docMk/>
            <pc:sldMk cId="4193433513" sldId="2076137921"/>
            <ac:spMk id="12" creationId="{6FB49E79-CB69-323D-C0B1-40C0AB527750}"/>
          </ac:spMkLst>
        </pc:spChg>
        <pc:spChg chg="del">
          <ac:chgData name="Stephanos Hadjistyllis" userId="63b9db5f-8d19-468b-aa13-2edd97c64631" providerId="ADAL" clId="{F38F8537-2E51-4ED3-84B7-16C02576597E}" dt="2025-09-11T10:06:42.269" v="553" actId="478"/>
          <ac:spMkLst>
            <pc:docMk/>
            <pc:sldMk cId="4193433513" sldId="2076137921"/>
            <ac:spMk id="13" creationId="{73B0F8DB-F3CF-BDEC-42DE-2C8C2099933F}"/>
          </ac:spMkLst>
        </pc:spChg>
        <pc:spChg chg="del">
          <ac:chgData name="Stephanos Hadjistyllis" userId="63b9db5f-8d19-468b-aa13-2edd97c64631" providerId="ADAL" clId="{F38F8537-2E51-4ED3-84B7-16C02576597E}" dt="2025-09-11T10:06:44.190" v="555" actId="478"/>
          <ac:spMkLst>
            <pc:docMk/>
            <pc:sldMk cId="4193433513" sldId="2076137921"/>
            <ac:spMk id="14" creationId="{DB50ECCC-B6EA-C9E9-FB8E-7F71FE1E7CF9}"/>
          </ac:spMkLst>
        </pc:spChg>
        <pc:graphicFrameChg chg="del">
          <ac:chgData name="Stephanos Hadjistyllis" userId="63b9db5f-8d19-468b-aa13-2edd97c64631" providerId="ADAL" clId="{F38F8537-2E51-4ED3-84B7-16C02576597E}" dt="2025-09-11T10:06:42.269" v="553" actId="478"/>
          <ac:graphicFrameMkLst>
            <pc:docMk/>
            <pc:sldMk cId="4193433513" sldId="2076137921"/>
            <ac:graphicFrameMk id="8" creationId="{3B785A00-C334-0E47-1A1F-5FD87B9E44C3}"/>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827F9C-5778-677B-0906-A919D55E79B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887B9F7-0F3E-CC2E-C19B-A64E1956D2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94B761-1BBD-463F-A104-4053E9D479BB}" type="datetimeFigureOut">
              <a:rPr lang="en-GB" smtClean="0"/>
              <a:t>12/09/2025</a:t>
            </a:fld>
            <a:endParaRPr lang="en-GB"/>
          </a:p>
        </p:txBody>
      </p:sp>
      <p:sp>
        <p:nvSpPr>
          <p:cNvPr id="4" name="Footer Placeholder 3">
            <a:extLst>
              <a:ext uri="{FF2B5EF4-FFF2-40B4-BE49-F238E27FC236}">
                <a16:creationId xmlns:a16="http://schemas.microsoft.com/office/drawing/2014/main" id="{78B603AF-619A-0E64-47FD-D5B83FA504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2837836A-40D9-8A8E-5A80-195308F247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5B2D68-747B-4DE6-940E-CBB529E6B26D}" type="slidenum">
              <a:rPr lang="en-GB" smtClean="0"/>
              <a:t>‹#›</a:t>
            </a:fld>
            <a:endParaRPr lang="en-GB"/>
          </a:p>
        </p:txBody>
      </p:sp>
    </p:spTree>
    <p:extLst>
      <p:ext uri="{BB962C8B-B14F-4D97-AF65-F5344CB8AC3E}">
        <p14:creationId xmlns:p14="http://schemas.microsoft.com/office/powerpoint/2010/main" val="11229352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0F2B0-247F-2E46-9182-F7AF6491F7EE}" type="datetimeFigureOut">
              <a:rPr lang="nl-NL" smtClean="0"/>
              <a:t>12-9-2025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040DC-8D93-D248-A30D-A93EAD59A824}" type="slidenum">
              <a:rPr lang="nl-NL" smtClean="0"/>
              <a:t>‹#›</a:t>
            </a:fld>
            <a:endParaRPr lang="nl-NL"/>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en-GB"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3559876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D59600-9F51-DCFF-A145-1E26B263E02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84E148D-2B8C-69AA-292E-3AF103918F1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5ED8BA7-7E49-E740-79A8-76E00AFA5DC9}"/>
              </a:ext>
            </a:extLst>
          </p:cNvPr>
          <p:cNvSpPr>
            <a:spLocks noGrp="1"/>
          </p:cNvSpPr>
          <p:nvPr>
            <p:ph type="body" idx="1"/>
          </p:nvPr>
        </p:nvSpPr>
        <p:spPr/>
        <p:txBody>
          <a:bodyPr/>
          <a:lstStyle/>
          <a:p>
            <a:endParaRPr lang="en-GB"/>
          </a:p>
        </p:txBody>
      </p:sp>
      <p:sp>
        <p:nvSpPr>
          <p:cNvPr id="4" name="Foliennummernplatzhalter 3">
            <a:extLst>
              <a:ext uri="{FF2B5EF4-FFF2-40B4-BE49-F238E27FC236}">
                <a16:creationId xmlns:a16="http://schemas.microsoft.com/office/drawing/2014/main" id="{37034677-D720-376F-1E2F-B376F00B9133}"/>
              </a:ext>
            </a:extLst>
          </p:cNvPr>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en-GB"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445217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F7A22-8F67-4701-2750-5AA68DB8E30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B8D1BD8-6F65-380C-4207-160AFF0A1CA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43AE866-ED81-8236-CEEA-53619735E074}"/>
              </a:ext>
            </a:extLst>
          </p:cNvPr>
          <p:cNvSpPr>
            <a:spLocks noGrp="1"/>
          </p:cNvSpPr>
          <p:nvPr>
            <p:ph type="body" idx="1"/>
          </p:nvPr>
        </p:nvSpPr>
        <p:spPr/>
        <p:txBody>
          <a:bodyPr/>
          <a:lstStyle/>
          <a:p>
            <a:endParaRPr lang="en-GB"/>
          </a:p>
        </p:txBody>
      </p:sp>
      <p:sp>
        <p:nvSpPr>
          <p:cNvPr id="4" name="Foliennummernplatzhalter 3">
            <a:extLst>
              <a:ext uri="{FF2B5EF4-FFF2-40B4-BE49-F238E27FC236}">
                <a16:creationId xmlns:a16="http://schemas.microsoft.com/office/drawing/2014/main" id="{54991BD0-F794-9169-5F0D-347C3EF89F68}"/>
              </a:ext>
            </a:extLst>
          </p:cNvPr>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en-GB"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177425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78BF5-6E63-D1D5-8E20-A74F8D34627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7571F4C-4E4C-3809-C116-B2A3F2CED84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2E59DB7-E79E-913E-5F1B-70167DBB2E00}"/>
              </a:ext>
            </a:extLst>
          </p:cNvPr>
          <p:cNvSpPr>
            <a:spLocks noGrp="1"/>
          </p:cNvSpPr>
          <p:nvPr>
            <p:ph type="body" idx="1"/>
          </p:nvPr>
        </p:nvSpPr>
        <p:spPr/>
        <p:txBody>
          <a:bodyPr/>
          <a:lstStyle/>
          <a:p>
            <a:endParaRPr lang="en-GB"/>
          </a:p>
        </p:txBody>
      </p:sp>
      <p:sp>
        <p:nvSpPr>
          <p:cNvPr id="4" name="Foliennummernplatzhalter 3">
            <a:extLst>
              <a:ext uri="{FF2B5EF4-FFF2-40B4-BE49-F238E27FC236}">
                <a16:creationId xmlns:a16="http://schemas.microsoft.com/office/drawing/2014/main" id="{B292719E-DA65-2874-E591-B0CA5DDE1941}"/>
              </a:ext>
            </a:extLst>
          </p:cNvPr>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en-GB"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775686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F37D07-5BBF-3BE6-2364-53178346490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F9DA0C4-A62F-AF1A-EB8F-815DD5B40CA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49263A6-62B4-CEEA-B5E5-0A8305E1A62B}"/>
              </a:ext>
            </a:extLst>
          </p:cNvPr>
          <p:cNvSpPr>
            <a:spLocks noGrp="1"/>
          </p:cNvSpPr>
          <p:nvPr>
            <p:ph type="body" idx="1"/>
          </p:nvPr>
        </p:nvSpPr>
        <p:spPr/>
        <p:txBody>
          <a:bodyPr/>
          <a:lstStyle/>
          <a:p>
            <a:endParaRPr lang="en-GB"/>
          </a:p>
        </p:txBody>
      </p:sp>
      <p:sp>
        <p:nvSpPr>
          <p:cNvPr id="4" name="Foliennummernplatzhalter 3">
            <a:extLst>
              <a:ext uri="{FF2B5EF4-FFF2-40B4-BE49-F238E27FC236}">
                <a16:creationId xmlns:a16="http://schemas.microsoft.com/office/drawing/2014/main" id="{45FB8755-AFC9-6B46-0EB0-72CE193B163B}"/>
              </a:ext>
            </a:extLst>
          </p:cNvPr>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en-GB"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595187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AA699-2264-0378-81F3-90FAC913D34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20BA08F-060A-498F-91BB-7FD1D0FA951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27F7CF-E4F2-43FA-B01D-FDE58D0D8ADA}"/>
              </a:ext>
            </a:extLst>
          </p:cNvPr>
          <p:cNvSpPr>
            <a:spLocks noGrp="1"/>
          </p:cNvSpPr>
          <p:nvPr>
            <p:ph type="body" idx="1"/>
          </p:nvPr>
        </p:nvSpPr>
        <p:spPr/>
        <p:txBody>
          <a:bodyPr/>
          <a:lstStyle/>
          <a:p>
            <a:endParaRPr lang="en-GB"/>
          </a:p>
        </p:txBody>
      </p:sp>
      <p:sp>
        <p:nvSpPr>
          <p:cNvPr id="4" name="Foliennummernplatzhalter 3">
            <a:extLst>
              <a:ext uri="{FF2B5EF4-FFF2-40B4-BE49-F238E27FC236}">
                <a16:creationId xmlns:a16="http://schemas.microsoft.com/office/drawing/2014/main" id="{5B933182-1356-3093-FDCF-DCE6FC18E430}"/>
              </a:ext>
            </a:extLst>
          </p:cNvPr>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en-GB"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2280649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6.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6.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6.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6.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6.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6.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_Titeldia 1">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58BD9495-C252-CB48-87C4-AA2B3A5D2F12}"/>
              </a:ext>
            </a:extLst>
          </p:cNvPr>
          <p:cNvPicPr>
            <a:picLocks noChangeAspect="1"/>
          </p:cNvPicPr>
          <p:nvPr userDrawn="1"/>
        </p:nvPicPr>
        <p:blipFill>
          <a:blip r:embed="rId2"/>
          <a:stretch>
            <a:fillRect/>
          </a:stretch>
        </p:blipFill>
        <p:spPr>
          <a:xfrm>
            <a:off x="236248" y="12249"/>
            <a:ext cx="6483234" cy="5143500"/>
          </a:xfrm>
          <a:prstGeom prst="rect">
            <a:avLst/>
          </a:prstGeom>
        </p:spPr>
      </p:pic>
      <p:sp>
        <p:nvSpPr>
          <p:cNvPr id="13316" name="Rectangle 4"/>
          <p:cNvSpPr>
            <a:spLocks noGrp="1" noChangeArrowheads="1"/>
          </p:cNvSpPr>
          <p:nvPr>
            <p:ph type="subTitle" idx="1" hasCustomPrompt="1"/>
          </p:nvPr>
        </p:nvSpPr>
        <p:spPr>
          <a:xfrm>
            <a:off x="1050923" y="2195146"/>
            <a:ext cx="7006795" cy="344710"/>
          </a:xfrm>
          <a:extLst>
            <a:ext uri="{909E8E84-426E-40dd-AFC4-6F175D3DCCD1}">
              <a14:hiddenFill xmlns="" xmlns:a14="http://schemas.microsoft.com/office/drawing/2010/main">
                <a:solidFill>
                  <a:schemeClr val="accent1"/>
                </a:solidFill>
              </a14:hiddenFill>
            </a:ext>
          </a:extLst>
        </p:spPr>
        <p:txBody>
          <a:bodyPr wrap="square">
            <a:normAutofit/>
          </a:bodyPr>
          <a:lstStyle>
            <a:lvl1pPr marL="0" indent="0">
              <a:defRPr sz="2000" baseline="0"/>
            </a:lvl1pPr>
          </a:lstStyle>
          <a:p>
            <a:pPr lvl="0"/>
            <a:r>
              <a:rPr lang="nl-NL" noProof="0"/>
              <a:t>Click </a:t>
            </a:r>
            <a:r>
              <a:rPr lang="nl-NL" noProof="0" err="1"/>
              <a:t>to</a:t>
            </a:r>
            <a:r>
              <a:rPr lang="nl-NL" noProof="0"/>
              <a:t> </a:t>
            </a:r>
            <a:r>
              <a:rPr lang="nl-NL" noProof="0" err="1"/>
              <a:t>edit</a:t>
            </a:r>
            <a:r>
              <a:rPr lang="nl-NL" noProof="0"/>
              <a:t> </a:t>
            </a:r>
            <a:r>
              <a:rPr lang="nl-NL" noProof="0" err="1"/>
              <a:t>the</a:t>
            </a:r>
            <a:r>
              <a:rPr lang="nl-NL" noProof="0"/>
              <a:t> </a:t>
            </a:r>
            <a:r>
              <a:rPr lang="nl-NL" noProof="0" err="1"/>
              <a:t>subtitle</a:t>
            </a:r>
            <a:r>
              <a:rPr lang="nl-NL" noProof="0"/>
              <a:t> </a:t>
            </a:r>
            <a:r>
              <a:rPr lang="nl-NL" noProof="0" err="1"/>
              <a:t>style</a:t>
            </a:r>
            <a:r>
              <a:rPr lang="nl-NL" noProof="0"/>
              <a:t> of </a:t>
            </a:r>
            <a:r>
              <a:rPr lang="nl-NL" noProof="0" err="1"/>
              <a:t>the</a:t>
            </a:r>
            <a:r>
              <a:rPr lang="nl-NL" noProof="0"/>
              <a:t> model</a:t>
            </a:r>
            <a:endParaRPr lang="en-GB" noProof="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a:solidFill>
                  <a:srgbClr val="003741"/>
                </a:solidFill>
                <a:latin typeface="Arial Regular"/>
              </a:defRPr>
            </a:lvl1pPr>
          </a:lstStyle>
          <a:p>
            <a:endParaRPr lang="en-GB"/>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1193666"/>
            <a:ext cx="7006795" cy="486294"/>
          </a:xfrm>
          <a:prstGeom prst="rect">
            <a:avLst/>
          </a:prstGeom>
        </p:spPr>
        <p:txBody>
          <a:bodyPr>
            <a:normAutofit/>
          </a:bodyPr>
          <a:lstStyle>
            <a:lvl1pPr>
              <a:defRPr sz="3000" baseline="0"/>
            </a:lvl1pPr>
          </a:lstStyle>
          <a:p>
            <a:r>
              <a:rPr lang="nl-NL" err="1"/>
              <a:t>Edit</a:t>
            </a:r>
            <a:r>
              <a:rPr lang="nl-NL"/>
              <a:t> </a:t>
            </a:r>
            <a:r>
              <a:rPr lang="nl-NL" err="1"/>
              <a:t>title</a:t>
            </a:r>
            <a:r>
              <a:rPr lang="nl-NL"/>
              <a:t> </a:t>
            </a:r>
            <a:r>
              <a:rPr lang="nl-NL" err="1"/>
              <a:t>style</a:t>
            </a:r>
            <a:r>
              <a:rPr lang="nl-NL"/>
              <a:t> of model</a:t>
            </a:r>
          </a:p>
        </p:txBody>
      </p:sp>
    </p:spTree>
    <p:extLst>
      <p:ext uri="{BB962C8B-B14F-4D97-AF65-F5344CB8AC3E}">
        <p14:creationId xmlns:p14="http://schemas.microsoft.com/office/powerpoint/2010/main" val="1524671236"/>
      </p:ext>
    </p:extLst>
  </p:cSld>
  <p:clrMapOvr>
    <a:masterClrMapping/>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b_Two columns without titl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hasCustomPrompt="1"/>
          </p:nvPr>
        </p:nvSpPr>
        <p:spPr>
          <a:xfrm>
            <a:off x="652786" y="639497"/>
            <a:ext cx="7829550" cy="4022740"/>
          </a:xfrm>
        </p:spPr>
        <p:txBody>
          <a:bodyPr numCol="2" spcCol="540000">
            <a:normAutofit/>
          </a:bodyPr>
          <a:lstStyle>
            <a:lvl1pPr marL="0" indent="0" algn="l">
              <a:spcBef>
                <a:spcPts val="0"/>
              </a:spcBef>
              <a:spcAft>
                <a:spcPts val="900"/>
              </a:spcAft>
              <a:defRPr sz="1600" baseline="0"/>
            </a:lvl1pPr>
            <a:lvl2pPr marL="189000" indent="-189000">
              <a:spcBef>
                <a:spcPts val="0"/>
              </a:spcBef>
              <a:spcAft>
                <a:spcPts val="900"/>
              </a:spcAft>
              <a:defRPr sz="1600" baseline="0"/>
            </a:lvl2pPr>
            <a:lvl3pPr marL="378000" indent="-189000">
              <a:spcBef>
                <a:spcPts val="0"/>
              </a:spcBef>
              <a:spcAft>
                <a:spcPts val="900"/>
              </a:spcAft>
              <a:defRPr sz="1600" baseline="0"/>
            </a:lvl3pPr>
            <a:lvl4pPr indent="-189000">
              <a:spcBef>
                <a:spcPts val="0"/>
              </a:spcBef>
              <a:spcAft>
                <a:spcPts val="900"/>
              </a:spcAft>
              <a:defRPr sz="1600" baseline="0"/>
            </a:lvl4pPr>
            <a:lvl5pPr>
              <a:spcBef>
                <a:spcPts val="0"/>
              </a:spcBef>
              <a:defRPr/>
            </a:lvl5pPr>
          </a:lstStyle>
          <a:p>
            <a:pPr lvl="0"/>
            <a:r>
              <a:rPr lang="nl-NL"/>
              <a:t>Click </a:t>
            </a:r>
            <a:r>
              <a:rPr lang="nl-NL" err="1"/>
              <a:t>to</a:t>
            </a:r>
            <a:r>
              <a:rPr lang="nl-NL"/>
              <a:t> </a:t>
            </a:r>
            <a:r>
              <a:rPr lang="nl-NL" err="1"/>
              <a:t>edit</a:t>
            </a:r>
            <a:r>
              <a:rPr lang="nl-NL"/>
              <a:t> </a:t>
            </a:r>
            <a:r>
              <a:rPr lang="nl-NL" err="1"/>
              <a:t>the</a:t>
            </a:r>
            <a:r>
              <a:rPr lang="nl-NL"/>
              <a:t> </a:t>
            </a:r>
            <a:r>
              <a:rPr lang="nl-NL" err="1"/>
              <a:t>text</a:t>
            </a:r>
            <a:r>
              <a:rPr lang="nl-NL"/>
              <a:t> </a:t>
            </a:r>
            <a:r>
              <a:rPr lang="nl-NL" err="1"/>
              <a:t>style</a:t>
            </a:r>
            <a:r>
              <a:rPr lang="nl-NL"/>
              <a:t> of </a:t>
            </a:r>
            <a:r>
              <a:rPr lang="nl-NL" err="1"/>
              <a:t>the</a:t>
            </a:r>
            <a:r>
              <a:rPr lang="nl-NL"/>
              <a:t> model</a:t>
            </a:r>
          </a:p>
          <a:p>
            <a:pPr lvl="1"/>
            <a:r>
              <a:rPr lang="nl-NL"/>
              <a:t>Second level</a:t>
            </a:r>
          </a:p>
          <a:p>
            <a:pPr lvl="2"/>
            <a:r>
              <a:rPr lang="nl-NL" err="1"/>
              <a:t>Third</a:t>
            </a:r>
            <a:r>
              <a:rPr lang="nl-NL"/>
              <a:t> level</a:t>
            </a:r>
          </a:p>
          <a:p>
            <a:pPr lvl="3"/>
            <a:r>
              <a:rPr lang="nl-NL" err="1"/>
              <a:t>Fourth</a:t>
            </a:r>
            <a:r>
              <a:rPr lang="nl-NL"/>
              <a:t> level</a:t>
            </a:r>
          </a:p>
        </p:txBody>
      </p:sp>
    </p:spTree>
    <p:extLst>
      <p:ext uri="{BB962C8B-B14F-4D97-AF65-F5344CB8AC3E}">
        <p14:creationId xmlns:p14="http://schemas.microsoft.com/office/powerpoint/2010/main" val="1977194033"/>
      </p:ext>
    </p:extLst>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el and three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err="1"/>
              <a:t>Edit</a:t>
            </a:r>
            <a:r>
              <a:rPr lang="nl-NL"/>
              <a:t> </a:t>
            </a:r>
            <a:r>
              <a:rPr lang="nl-NL" err="1"/>
              <a:t>title</a:t>
            </a:r>
            <a:r>
              <a:rPr lang="nl-NL"/>
              <a:t> </a:t>
            </a:r>
            <a:r>
              <a:rPr lang="nl-NL" err="1"/>
              <a:t>style</a:t>
            </a:r>
            <a:r>
              <a:rPr lang="nl-NL"/>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hasCustomPrompt="1"/>
          </p:nvPr>
        </p:nvSpPr>
        <p:spPr>
          <a:xfrm>
            <a:off x="651600" y="1080000"/>
            <a:ext cx="7829550" cy="3600000"/>
          </a:xfrm>
        </p:spPr>
        <p:txBody>
          <a:bodyPr numCol="3" spcCol="360000">
            <a:normAutofit/>
          </a:bodyPr>
          <a:lstStyle>
            <a:lvl1pPr marL="0" indent="0" algn="l">
              <a:spcBef>
                <a:spcPts val="0"/>
              </a:spcBef>
              <a:spcAft>
                <a:spcPts val="800"/>
              </a:spcAft>
              <a:defRPr sz="1400" baseline="0"/>
            </a:lvl1pPr>
            <a:lvl2pPr marL="189000" indent="-189000">
              <a:spcBef>
                <a:spcPts val="0"/>
              </a:spcBef>
              <a:spcAft>
                <a:spcPts val="800"/>
              </a:spcAft>
              <a:defRPr sz="1400" baseline="0"/>
            </a:lvl2pPr>
            <a:lvl3pPr marL="378000" indent="-189000">
              <a:spcBef>
                <a:spcPts val="0"/>
              </a:spcBef>
              <a:spcAft>
                <a:spcPts val="800"/>
              </a:spcAft>
              <a:defRPr sz="1400" baseline="0"/>
            </a:lvl3pPr>
            <a:lvl4pPr indent="-189000">
              <a:spcBef>
                <a:spcPts val="0"/>
              </a:spcBef>
              <a:spcAft>
                <a:spcPts val="800"/>
              </a:spcAft>
              <a:defRPr sz="1400" baseline="0"/>
            </a:lvl4pPr>
            <a:lvl5pPr>
              <a:spcBef>
                <a:spcPts val="0"/>
              </a:spcBef>
              <a:defRPr/>
            </a:lvl5pPr>
          </a:lstStyle>
          <a:p>
            <a:pPr lvl="0"/>
            <a:r>
              <a:rPr lang="nl-NL"/>
              <a:t>Click </a:t>
            </a:r>
            <a:r>
              <a:rPr lang="nl-NL" err="1"/>
              <a:t>to</a:t>
            </a:r>
            <a:r>
              <a:rPr lang="nl-NL"/>
              <a:t> </a:t>
            </a:r>
            <a:r>
              <a:rPr lang="nl-NL" err="1"/>
              <a:t>edit</a:t>
            </a:r>
            <a:r>
              <a:rPr lang="nl-NL"/>
              <a:t> </a:t>
            </a:r>
            <a:r>
              <a:rPr lang="nl-NL" err="1"/>
              <a:t>the</a:t>
            </a:r>
            <a:r>
              <a:rPr lang="nl-NL"/>
              <a:t> </a:t>
            </a:r>
            <a:r>
              <a:rPr lang="nl-NL" err="1"/>
              <a:t>text</a:t>
            </a:r>
            <a:r>
              <a:rPr lang="nl-NL"/>
              <a:t> </a:t>
            </a:r>
            <a:r>
              <a:rPr lang="nl-NL" err="1"/>
              <a:t>style</a:t>
            </a:r>
            <a:r>
              <a:rPr lang="nl-NL"/>
              <a:t> of </a:t>
            </a:r>
            <a:r>
              <a:rPr lang="nl-NL" err="1"/>
              <a:t>the</a:t>
            </a:r>
            <a:r>
              <a:rPr lang="nl-NL"/>
              <a:t> model</a:t>
            </a:r>
          </a:p>
          <a:p>
            <a:pPr lvl="1"/>
            <a:r>
              <a:rPr lang="nl-NL"/>
              <a:t>Second level</a:t>
            </a:r>
          </a:p>
          <a:p>
            <a:pPr lvl="2"/>
            <a:r>
              <a:rPr lang="nl-NL" err="1"/>
              <a:t>Third</a:t>
            </a:r>
            <a:r>
              <a:rPr lang="nl-NL"/>
              <a:t> level</a:t>
            </a:r>
          </a:p>
          <a:p>
            <a:pPr lvl="3"/>
            <a:r>
              <a:rPr lang="nl-NL" err="1"/>
              <a:t>Fourth</a:t>
            </a:r>
            <a:r>
              <a:rPr lang="nl-NL"/>
              <a:t> level</a:t>
            </a:r>
          </a:p>
        </p:txBody>
      </p:sp>
    </p:spTree>
    <p:extLst>
      <p:ext uri="{BB962C8B-B14F-4D97-AF65-F5344CB8AC3E}">
        <p14:creationId xmlns:p14="http://schemas.microsoft.com/office/powerpoint/2010/main" val="3227982598"/>
      </p:ext>
    </p:extLst>
  </p:cSld>
  <p:clrMapOvr>
    <a:masterClrMapping/>
  </p:clrMapOvr>
  <p:transition spd="med">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el, subtitel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137335"/>
            <a:ext cx="6065060" cy="257804"/>
          </a:xfrm>
          <a:prstGeom prst="rect">
            <a:avLst/>
          </a:prstGeom>
        </p:spPr>
        <p:txBody>
          <a:bodyPr>
            <a:normAutofit/>
          </a:bodyPr>
          <a:lstStyle>
            <a:lvl1pPr>
              <a:defRPr sz="1800"/>
            </a:lvl1pPr>
          </a:lstStyle>
          <a:p>
            <a:r>
              <a:rPr lang="nl-NL" err="1"/>
              <a:t>Edit</a:t>
            </a:r>
            <a:r>
              <a:rPr lang="nl-NL"/>
              <a:t> </a:t>
            </a:r>
            <a:r>
              <a:rPr lang="nl-NL" err="1"/>
              <a:t>title</a:t>
            </a:r>
            <a:r>
              <a:rPr lang="nl-NL"/>
              <a:t> </a:t>
            </a:r>
            <a:r>
              <a:rPr lang="nl-NL" err="1"/>
              <a:t>style</a:t>
            </a:r>
            <a:r>
              <a:rPr lang="nl-NL"/>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8" name="Tijdelijke aanduiding voor afbeelding 7">
            <a:extLst>
              <a:ext uri="{FF2B5EF4-FFF2-40B4-BE49-F238E27FC236}">
                <a16:creationId xmlns:a16="http://schemas.microsoft.com/office/drawing/2014/main" id="{E3BFF713-62EC-3A49-98A5-89978E8AEE27}"/>
              </a:ext>
            </a:extLst>
          </p:cNvPr>
          <p:cNvSpPr>
            <a:spLocks noGrp="1"/>
          </p:cNvSpPr>
          <p:nvPr>
            <p:ph type="pic" sz="quarter" idx="16" hasCustomPrompt="1"/>
          </p:nvPr>
        </p:nvSpPr>
        <p:spPr>
          <a:xfrm>
            <a:off x="652786" y="655551"/>
            <a:ext cx="7827962" cy="3976688"/>
          </a:xfrm>
          <a:prstGeom prst="roundRect">
            <a:avLst/>
          </a:prstGeom>
          <a:solidFill>
            <a:schemeClr val="bg1">
              <a:lumMod val="95000"/>
            </a:schemeClr>
          </a:solidFill>
        </p:spPr>
        <p:txBody>
          <a:bodyPr/>
          <a:lstStyle/>
          <a:p>
            <a:r>
              <a:rPr lang="en-GB"/>
              <a:t>Image</a:t>
            </a:r>
          </a:p>
        </p:txBody>
      </p:sp>
    </p:spTree>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Empty">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Tree>
    <p:extLst>
      <p:ext uri="{BB962C8B-B14F-4D97-AF65-F5344CB8AC3E}">
        <p14:creationId xmlns:p14="http://schemas.microsoft.com/office/powerpoint/2010/main" val="2186414055"/>
      </p:ext>
    </p:extLst>
  </p:cSld>
  <p:clrMapOvr>
    <a:masterClrMapping/>
  </p:clrMapOvr>
  <p:transition spd="med">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Kop en Teks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41E8EA63-CBE6-499A-B956-C0A6B3FDDD58}"/>
              </a:ext>
            </a:extLst>
          </p:cNvPr>
          <p:cNvGraphicFramePr>
            <a:graphicFrameLocks noChangeAspect="1"/>
          </p:cNvGraphicFramePr>
          <p:nvPr userDrawn="1">
            <p:custDataLst>
              <p:tags r:id="rId1"/>
            </p:custDataLst>
            <p:extLst>
              <p:ext uri="{D42A27DB-BD31-4B8C-83A1-F6EECF244321}">
                <p14:modId xmlns:p14="http://schemas.microsoft.com/office/powerpoint/2010/main" val="203310288"/>
              </p:ext>
            </p:ext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7" name="Objekt 6" hidden="1">
                        <a:extLst>
                          <a:ext uri="{FF2B5EF4-FFF2-40B4-BE49-F238E27FC236}">
                            <a16:creationId xmlns:a16="http://schemas.microsoft.com/office/drawing/2014/main" id="{41E8EA63-CBE6-499A-B956-C0A6B3FDDD58}"/>
                          </a:ext>
                        </a:extLst>
                      </p:cNvPr>
                      <p:cNvPicPr/>
                      <p:nvPr/>
                    </p:nvPicPr>
                    <p:blipFill>
                      <a:blip r:embed="rId4"/>
                      <a:stretch>
                        <a:fillRect/>
                      </a:stretch>
                    </p:blipFill>
                    <p:spPr>
                      <a:xfrm>
                        <a:off x="1588" y="1191"/>
                        <a:ext cx="1588" cy="1191"/>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lvl1pPr rtl="0">
              <a:defRPr sz="2400"/>
            </a:lvl1pPr>
          </a:lstStyle>
          <a:p>
            <a:r>
              <a:rPr lang="en-GB" dirty="0" err="1"/>
              <a:t>Mastertitelformat</a:t>
            </a:r>
            <a:r>
              <a:rPr lang="en-GB" dirty="0"/>
              <a:t> </a:t>
            </a:r>
            <a:r>
              <a:rPr lang="en-GB" dirty="0" err="1"/>
              <a:t>bearbeiten</a:t>
            </a:r>
            <a:endParaRPr lang="en-GB" dirty="0"/>
          </a:p>
        </p:txBody>
      </p:sp>
      <p:sp>
        <p:nvSpPr>
          <p:cNvPr id="3" name="Tijdelijke aanduiding voor dianummer 2"/>
          <p:cNvSpPr>
            <a:spLocks noGrp="1"/>
          </p:cNvSpPr>
          <p:nvPr>
            <p:ph type="sldNum" sz="quarter" idx="10"/>
          </p:nvPr>
        </p:nvSpPr>
        <p:spPr/>
        <p:txBody>
          <a:bodyPr/>
          <a:lstStyle>
            <a:lvl1pPr rtl="0">
              <a:defRPr/>
            </a:lvl1pPr>
          </a:lstStyle>
          <a:p>
            <a:fld id="{306CB06F-8D94-B64C-AC66-62AFBAF0736E}" type="slidenum">
              <a:rPr lang="en-GB" smtClean="0"/>
              <a:pPr/>
              <a:t>‹#›</a:t>
            </a:fld>
            <a:endParaRPr lang="en-GB"/>
          </a:p>
        </p:txBody>
      </p:sp>
      <p:sp>
        <p:nvSpPr>
          <p:cNvPr id="4" name="Tijdelijke aanduiding voor voettekst 3"/>
          <p:cNvSpPr>
            <a:spLocks noGrp="1"/>
          </p:cNvSpPr>
          <p:nvPr>
            <p:ph type="ftr" sz="quarter" idx="11"/>
          </p:nvPr>
        </p:nvSpPr>
        <p:spPr/>
        <p:txBody>
          <a:bodyPr/>
          <a:lstStyle>
            <a:lvl1pPr rtl="0">
              <a:defRPr/>
            </a:lvl1pPr>
          </a:lstStyle>
          <a:p>
            <a:r>
              <a:rPr lang="en-GB"/>
              <a:t>Risk Margin Update, 8 December 2020</a:t>
            </a:r>
          </a:p>
        </p:txBody>
      </p:sp>
      <p:sp>
        <p:nvSpPr>
          <p:cNvPr id="6" name="Tijdelijke aanduiding voor inhoud 5"/>
          <p:cNvSpPr>
            <a:spLocks noGrp="1"/>
          </p:cNvSpPr>
          <p:nvPr>
            <p:ph sz="quarter" idx="12"/>
          </p:nvPr>
        </p:nvSpPr>
        <p:spPr>
          <a:xfrm>
            <a:off x="651600" y="1032236"/>
            <a:ext cx="7829550" cy="3780000"/>
          </a:xfrm>
        </p:spPr>
        <p:txBody>
          <a:bodyPr>
            <a:noAutofit/>
          </a:bodyPr>
          <a:lstStyle>
            <a:lvl1pPr marL="0" indent="0" algn="l" rtl="0">
              <a:spcBef>
                <a:spcPts val="0"/>
              </a:spcBef>
              <a:defRPr/>
            </a:lvl1pPr>
            <a:lvl2pPr marL="189000" indent="-189000" rtl="0">
              <a:spcBef>
                <a:spcPts val="0"/>
              </a:spcBef>
              <a:defRPr/>
            </a:lvl2pPr>
            <a:lvl3pPr marL="378000" indent="-189000" rtl="0">
              <a:spcBef>
                <a:spcPts val="0"/>
              </a:spcBef>
              <a:defRPr/>
            </a:lvl3pPr>
            <a:lvl4pPr indent="-189000" rtl="0">
              <a:spcBef>
                <a:spcPts val="0"/>
              </a:spcBef>
              <a:defRPr/>
            </a:lvl4pPr>
            <a:lvl5pPr>
              <a:spcBef>
                <a:spcPts val="0"/>
              </a:spcBef>
              <a:defRPr/>
            </a:lvl5pPr>
          </a:lstStyle>
          <a:p>
            <a:pPr lvl="0"/>
            <a:r>
              <a:rPr lang="en-GB" dirty="0" err="1"/>
              <a:t>Mastertextformat</a:t>
            </a:r>
            <a:r>
              <a:rPr lang="en-GB" dirty="0"/>
              <a:t> </a:t>
            </a:r>
            <a:r>
              <a:rPr lang="en-GB" dirty="0" err="1"/>
              <a:t>bearbeiten</a:t>
            </a:r>
            <a:endParaRPr lang="en-GB" dirty="0"/>
          </a:p>
          <a:p>
            <a:pPr lvl="1"/>
            <a:r>
              <a:rPr lang="en-GB" dirty="0" err="1"/>
              <a:t>Zweite</a:t>
            </a:r>
            <a:r>
              <a:rPr lang="en-GB" dirty="0"/>
              <a:t> Ebene</a:t>
            </a:r>
          </a:p>
          <a:p>
            <a:pPr lvl="2"/>
            <a:r>
              <a:rPr lang="en-GB" dirty="0" err="1"/>
              <a:t>Dritte</a:t>
            </a:r>
            <a:r>
              <a:rPr lang="en-GB" dirty="0"/>
              <a:t> Ebene</a:t>
            </a:r>
          </a:p>
          <a:p>
            <a:pPr lvl="3"/>
            <a:r>
              <a:rPr lang="en-GB" dirty="0" err="1"/>
              <a:t>Vierte</a:t>
            </a:r>
            <a:r>
              <a:rPr lang="en-GB" dirty="0"/>
              <a:t> Ebene</a:t>
            </a:r>
          </a:p>
        </p:txBody>
      </p:sp>
    </p:spTree>
    <p:extLst>
      <p:ext uri="{BB962C8B-B14F-4D97-AF65-F5344CB8AC3E}">
        <p14:creationId xmlns:p14="http://schemas.microsoft.com/office/powerpoint/2010/main" val="1735615113"/>
      </p:ext>
    </p:extLst>
  </p:cSld>
  <p:clrMapOvr>
    <a:masterClrMapping/>
  </p:clrMapOvr>
  <p:transition spd="med">
    <p:pull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Kop en veel tekst 2">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B5EBB0F-C529-4B6F-A6A6-BE9B325D61B2}"/>
              </a:ext>
            </a:extLst>
          </p:cNvPr>
          <p:cNvGraphicFramePr>
            <a:graphicFrameLocks noChangeAspect="1"/>
          </p:cNvGraphicFramePr>
          <p:nvPr userDrawn="1">
            <p:custDataLst>
              <p:tags r:id="rId1"/>
            </p:custDataLst>
            <p:extLst>
              <p:ext uri="{D42A27DB-BD31-4B8C-83A1-F6EECF244321}">
                <p14:modId xmlns:p14="http://schemas.microsoft.com/office/powerpoint/2010/main" val="7660617"/>
              </p:ext>
            </p:ext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7" name="Objekt 6" hidden="1">
                        <a:extLst>
                          <a:ext uri="{FF2B5EF4-FFF2-40B4-BE49-F238E27FC236}">
                            <a16:creationId xmlns:a16="http://schemas.microsoft.com/office/drawing/2014/main" id="{2B5EBB0F-C529-4B6F-A6A6-BE9B325D61B2}"/>
                          </a:ext>
                        </a:extLst>
                      </p:cNvPr>
                      <p:cNvPicPr/>
                      <p:nvPr/>
                    </p:nvPicPr>
                    <p:blipFill>
                      <a:blip r:embed="rId4"/>
                      <a:stretch>
                        <a:fillRect/>
                      </a:stretch>
                    </p:blipFill>
                    <p:spPr>
                      <a:xfrm>
                        <a:off x="1588" y="1191"/>
                        <a:ext cx="1588" cy="1191"/>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lvl1pPr rtl="0">
              <a:defRPr sz="2400"/>
            </a:lvl1pPr>
          </a:lstStyle>
          <a:p>
            <a:r>
              <a:rPr lang="en-GB" dirty="0" err="1"/>
              <a:t>Mastertitelformat</a:t>
            </a:r>
            <a:r>
              <a:rPr lang="en-GB" dirty="0"/>
              <a:t> </a:t>
            </a:r>
            <a:r>
              <a:rPr lang="en-GB" dirty="0" err="1"/>
              <a:t>bearbeiten</a:t>
            </a:r>
            <a:endParaRPr lang="en-GB" dirty="0"/>
          </a:p>
        </p:txBody>
      </p:sp>
      <p:sp>
        <p:nvSpPr>
          <p:cNvPr id="3" name="Tijdelijke aanduiding voor dianummer 2"/>
          <p:cNvSpPr>
            <a:spLocks noGrp="1"/>
          </p:cNvSpPr>
          <p:nvPr>
            <p:ph type="sldNum" sz="quarter" idx="10"/>
          </p:nvPr>
        </p:nvSpPr>
        <p:spPr/>
        <p:txBody>
          <a:bodyPr/>
          <a:lstStyle>
            <a:lvl1pPr rtl="0">
              <a:defRPr/>
            </a:lvl1pPr>
          </a:lstStyle>
          <a:p>
            <a:fld id="{306CB06F-8D94-B64C-AC66-62AFBAF0736E}" type="slidenum">
              <a:rPr lang="en-GB" smtClean="0"/>
              <a:pPr/>
              <a:t>‹#›</a:t>
            </a:fld>
            <a:endParaRPr lang="en-GB"/>
          </a:p>
        </p:txBody>
      </p:sp>
      <p:sp>
        <p:nvSpPr>
          <p:cNvPr id="4" name="Tijdelijke aanduiding voor voettekst 3"/>
          <p:cNvSpPr>
            <a:spLocks noGrp="1"/>
          </p:cNvSpPr>
          <p:nvPr>
            <p:ph type="ftr" sz="quarter" idx="11"/>
          </p:nvPr>
        </p:nvSpPr>
        <p:spPr>
          <a:xfrm>
            <a:off x="685800" y="4956592"/>
            <a:ext cx="3010640" cy="186908"/>
          </a:xfrm>
          <a:prstGeom prst="rect">
            <a:avLst/>
          </a:prstGeom>
        </p:spPr>
        <p:txBody>
          <a:bodyPr/>
          <a:lstStyle>
            <a:lvl1pPr rtl="0">
              <a:defRPr/>
            </a:lvl1pPr>
          </a:lstStyle>
          <a:p>
            <a:r>
              <a:rPr lang="en-GB"/>
              <a:t>Risk Margin Update, 8 December 2020</a:t>
            </a:r>
          </a:p>
        </p:txBody>
      </p:sp>
      <p:sp>
        <p:nvSpPr>
          <p:cNvPr id="6" name="Tijdelijke aanduiding voor inhoud 5"/>
          <p:cNvSpPr>
            <a:spLocks noGrp="1"/>
          </p:cNvSpPr>
          <p:nvPr>
            <p:ph sz="quarter" idx="12"/>
          </p:nvPr>
        </p:nvSpPr>
        <p:spPr>
          <a:xfrm>
            <a:off x="651600" y="1032236"/>
            <a:ext cx="7829550" cy="3780000"/>
          </a:xfrm>
        </p:spPr>
        <p:txBody>
          <a:bodyPr>
            <a:noAutofit/>
          </a:bodyPr>
          <a:lstStyle>
            <a:lvl1pPr marL="0" indent="0" algn="l" rtl="0">
              <a:lnSpc>
                <a:spcPts val="1950"/>
              </a:lnSpc>
              <a:spcBef>
                <a:spcPts val="0"/>
              </a:spcBef>
              <a:defRPr sz="1500"/>
            </a:lvl1pPr>
            <a:lvl2pPr marL="189000" indent="-189000" rtl="0">
              <a:lnSpc>
                <a:spcPts val="1950"/>
              </a:lnSpc>
              <a:spcBef>
                <a:spcPts val="0"/>
              </a:spcBef>
              <a:defRPr sz="1500"/>
            </a:lvl2pPr>
            <a:lvl3pPr marL="378000" indent="-189000" rtl="0">
              <a:lnSpc>
                <a:spcPts val="1950"/>
              </a:lnSpc>
              <a:spcBef>
                <a:spcPts val="0"/>
              </a:spcBef>
              <a:defRPr sz="1500"/>
            </a:lvl3pPr>
            <a:lvl4pPr indent="-189000" rtl="0">
              <a:lnSpc>
                <a:spcPts val="1950"/>
              </a:lnSpc>
              <a:spcBef>
                <a:spcPts val="0"/>
              </a:spcBef>
              <a:defRPr sz="1500"/>
            </a:lvl4pPr>
            <a:lvl5pPr>
              <a:spcBef>
                <a:spcPts val="0"/>
              </a:spcBef>
              <a:defRPr/>
            </a:lvl5pPr>
          </a:lstStyle>
          <a:p>
            <a:pPr lvl="0"/>
            <a:r>
              <a:rPr lang="en-GB" dirty="0" err="1"/>
              <a:t>Mastertextformat</a:t>
            </a:r>
            <a:r>
              <a:rPr lang="en-GB" dirty="0"/>
              <a:t> </a:t>
            </a:r>
            <a:r>
              <a:rPr lang="en-GB" dirty="0" err="1"/>
              <a:t>bearbeiten</a:t>
            </a:r>
            <a:endParaRPr lang="en-GB" dirty="0"/>
          </a:p>
          <a:p>
            <a:pPr lvl="1"/>
            <a:r>
              <a:rPr lang="en-GB" dirty="0" err="1"/>
              <a:t>Zweite</a:t>
            </a:r>
            <a:r>
              <a:rPr lang="en-GB" dirty="0"/>
              <a:t> Ebene</a:t>
            </a:r>
          </a:p>
          <a:p>
            <a:pPr lvl="2"/>
            <a:r>
              <a:rPr lang="en-GB" dirty="0" err="1"/>
              <a:t>Dritte</a:t>
            </a:r>
            <a:r>
              <a:rPr lang="en-GB" dirty="0"/>
              <a:t> Ebene</a:t>
            </a:r>
          </a:p>
          <a:p>
            <a:pPr lvl="3"/>
            <a:r>
              <a:rPr lang="en-GB" dirty="0" err="1"/>
              <a:t>Vierte</a:t>
            </a:r>
            <a:r>
              <a:rPr lang="en-GB" dirty="0"/>
              <a:t> Ebene</a:t>
            </a:r>
          </a:p>
        </p:txBody>
      </p:sp>
    </p:spTree>
    <p:extLst>
      <p:ext uri="{BB962C8B-B14F-4D97-AF65-F5344CB8AC3E}">
        <p14:creationId xmlns:p14="http://schemas.microsoft.com/office/powerpoint/2010/main" val="239419517"/>
      </p:ext>
    </p:extLst>
  </p:cSld>
  <p:clrMapOvr>
    <a:masterClrMapping/>
  </p:clrMapOvr>
  <p:transition spd="med">
    <p:pull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Kop en veel tekst 2">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90836B6-65DA-42D9-B38D-4BA498B665C7}"/>
              </a:ext>
            </a:extLst>
          </p:cNvPr>
          <p:cNvGraphicFramePr>
            <a:graphicFrameLocks noChangeAspect="1"/>
          </p:cNvGraphicFramePr>
          <p:nvPr userDrawn="1">
            <p:custDataLst>
              <p:tags r:id="rId1"/>
            </p:custDataLst>
            <p:extLst>
              <p:ext uri="{D42A27DB-BD31-4B8C-83A1-F6EECF244321}">
                <p14:modId xmlns:p14="http://schemas.microsoft.com/office/powerpoint/2010/main" val="2891999186"/>
              </p:ext>
            </p:ext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9" name="Objekt 8" hidden="1">
                        <a:extLst>
                          <a:ext uri="{FF2B5EF4-FFF2-40B4-BE49-F238E27FC236}">
                            <a16:creationId xmlns:a16="http://schemas.microsoft.com/office/drawing/2014/main" id="{190836B6-65DA-42D9-B38D-4BA498B665C7}"/>
                          </a:ext>
                        </a:extLst>
                      </p:cNvPr>
                      <p:cNvPicPr/>
                      <p:nvPr/>
                    </p:nvPicPr>
                    <p:blipFill>
                      <a:blip r:embed="rId4"/>
                      <a:stretch>
                        <a:fillRect/>
                      </a:stretch>
                    </p:blipFill>
                    <p:spPr>
                      <a:xfrm>
                        <a:off x="1588" y="1191"/>
                        <a:ext cx="1588" cy="1191"/>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lvl1pPr rtl="0">
              <a:defRPr sz="2400"/>
            </a:lvl1pPr>
          </a:lstStyle>
          <a:p>
            <a:r>
              <a:rPr lang="en-GB" dirty="0" err="1"/>
              <a:t>Mastertitelformat</a:t>
            </a:r>
            <a:r>
              <a:rPr lang="en-GB" dirty="0"/>
              <a:t> </a:t>
            </a:r>
            <a:r>
              <a:rPr lang="en-GB" dirty="0" err="1"/>
              <a:t>bearbeiten</a:t>
            </a:r>
            <a:endParaRPr lang="en-GB" dirty="0"/>
          </a:p>
        </p:txBody>
      </p:sp>
      <p:sp>
        <p:nvSpPr>
          <p:cNvPr id="3" name="Tijdelijke aanduiding voor dianummer 2"/>
          <p:cNvSpPr>
            <a:spLocks noGrp="1"/>
          </p:cNvSpPr>
          <p:nvPr>
            <p:ph type="sldNum" sz="quarter" idx="10"/>
          </p:nvPr>
        </p:nvSpPr>
        <p:spPr/>
        <p:txBody>
          <a:bodyPr/>
          <a:lstStyle>
            <a:lvl1pPr rtl="0">
              <a:defRPr/>
            </a:lvl1pPr>
          </a:lstStyle>
          <a:p>
            <a:fld id="{306CB06F-8D94-B64C-AC66-62AFBAF0736E}" type="slidenum">
              <a:rPr lang="en-GB" smtClean="0"/>
              <a:pPr/>
              <a:t>‹#›</a:t>
            </a:fld>
            <a:endParaRPr lang="en-GB"/>
          </a:p>
        </p:txBody>
      </p:sp>
      <p:sp>
        <p:nvSpPr>
          <p:cNvPr id="4" name="Tijdelijke aanduiding voor voettekst 3"/>
          <p:cNvSpPr>
            <a:spLocks noGrp="1"/>
          </p:cNvSpPr>
          <p:nvPr>
            <p:ph type="ftr" sz="quarter" idx="11"/>
          </p:nvPr>
        </p:nvSpPr>
        <p:spPr>
          <a:xfrm>
            <a:off x="685800" y="4956592"/>
            <a:ext cx="3010640" cy="186908"/>
          </a:xfrm>
          <a:prstGeom prst="rect">
            <a:avLst/>
          </a:prstGeom>
        </p:spPr>
        <p:txBody>
          <a:bodyPr/>
          <a:lstStyle>
            <a:lvl1pPr rtl="0">
              <a:defRPr/>
            </a:lvl1pPr>
          </a:lstStyle>
          <a:p>
            <a:r>
              <a:rPr lang="en-GB"/>
              <a:t>Risk Margin Update, 8 December 2020</a:t>
            </a:r>
          </a:p>
        </p:txBody>
      </p:sp>
      <p:sp>
        <p:nvSpPr>
          <p:cNvPr id="6" name="Tijdelijke aanduiding voor inhoud 5"/>
          <p:cNvSpPr>
            <a:spLocks noGrp="1"/>
          </p:cNvSpPr>
          <p:nvPr>
            <p:ph sz="quarter" idx="12"/>
          </p:nvPr>
        </p:nvSpPr>
        <p:spPr>
          <a:xfrm>
            <a:off x="651601" y="1032236"/>
            <a:ext cx="5802363" cy="3744441"/>
          </a:xfrm>
        </p:spPr>
        <p:txBody>
          <a:bodyPr>
            <a:noAutofit/>
          </a:bodyPr>
          <a:lstStyle>
            <a:lvl1pPr marL="0" indent="0" algn="l" rtl="0">
              <a:lnSpc>
                <a:spcPts val="1950"/>
              </a:lnSpc>
              <a:spcBef>
                <a:spcPts val="0"/>
              </a:spcBef>
              <a:defRPr sz="1500"/>
            </a:lvl1pPr>
            <a:lvl2pPr marL="189000" indent="-189000" rtl="0">
              <a:lnSpc>
                <a:spcPts val="1950"/>
              </a:lnSpc>
              <a:spcBef>
                <a:spcPts val="0"/>
              </a:spcBef>
              <a:defRPr sz="1500"/>
            </a:lvl2pPr>
            <a:lvl3pPr marL="378000" indent="-189000" rtl="0">
              <a:lnSpc>
                <a:spcPts val="1950"/>
              </a:lnSpc>
              <a:spcBef>
                <a:spcPts val="0"/>
              </a:spcBef>
              <a:defRPr sz="1500"/>
            </a:lvl3pPr>
            <a:lvl4pPr indent="-189000" rtl="0">
              <a:lnSpc>
                <a:spcPts val="1950"/>
              </a:lnSpc>
              <a:spcBef>
                <a:spcPts val="0"/>
              </a:spcBef>
              <a:defRPr sz="1500"/>
            </a:lvl4pPr>
            <a:lvl5pPr>
              <a:spcBef>
                <a:spcPts val="0"/>
              </a:spcBef>
              <a:defRPr/>
            </a:lvl5pPr>
          </a:lstStyle>
          <a:p>
            <a:pPr lvl="0"/>
            <a:r>
              <a:rPr lang="en-GB" dirty="0" err="1"/>
              <a:t>Mastertextformat</a:t>
            </a:r>
            <a:r>
              <a:rPr lang="en-GB" dirty="0"/>
              <a:t> </a:t>
            </a:r>
            <a:r>
              <a:rPr lang="en-GB" dirty="0" err="1"/>
              <a:t>bearbeiten</a:t>
            </a:r>
            <a:endParaRPr lang="en-GB" dirty="0"/>
          </a:p>
          <a:p>
            <a:pPr lvl="1"/>
            <a:r>
              <a:rPr lang="en-GB" dirty="0" err="1"/>
              <a:t>Zweite</a:t>
            </a:r>
            <a:r>
              <a:rPr lang="en-GB" dirty="0"/>
              <a:t> Ebene</a:t>
            </a:r>
          </a:p>
          <a:p>
            <a:pPr lvl="2"/>
            <a:r>
              <a:rPr lang="en-GB" dirty="0" err="1"/>
              <a:t>Dritte</a:t>
            </a:r>
            <a:r>
              <a:rPr lang="en-GB" dirty="0"/>
              <a:t> Ebene</a:t>
            </a:r>
          </a:p>
          <a:p>
            <a:pPr lvl="3"/>
            <a:r>
              <a:rPr lang="en-GB" dirty="0" err="1"/>
              <a:t>Vierte</a:t>
            </a:r>
            <a:r>
              <a:rPr lang="en-GB" dirty="0"/>
              <a:t> Ebene</a:t>
            </a:r>
          </a:p>
        </p:txBody>
      </p:sp>
      <p:sp>
        <p:nvSpPr>
          <p:cNvPr id="7" name="Tijdelijke aanduiding voor inhoud 5"/>
          <p:cNvSpPr>
            <a:spLocks noGrp="1" noChangeAspect="1"/>
          </p:cNvSpPr>
          <p:nvPr>
            <p:ph sz="quarter" idx="13"/>
          </p:nvPr>
        </p:nvSpPr>
        <p:spPr>
          <a:xfrm>
            <a:off x="6690252" y="1036169"/>
            <a:ext cx="1802166" cy="1885230"/>
          </a:xfrm>
        </p:spPr>
        <p:txBody>
          <a:bodyPr/>
          <a:lstStyle>
            <a:lvl1pPr marL="143100" rtl="0">
              <a:lnSpc>
                <a:spcPts val="1950"/>
              </a:lnSpc>
              <a:spcBef>
                <a:spcPts val="0"/>
              </a:spcBef>
              <a:defRPr sz="1500"/>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en-GB" dirty="0" err="1"/>
              <a:t>Mastertextformat</a:t>
            </a:r>
            <a:r>
              <a:rPr lang="en-GB" dirty="0"/>
              <a:t> </a:t>
            </a:r>
            <a:r>
              <a:rPr lang="en-GB" dirty="0" err="1"/>
              <a:t>bearbeiten</a:t>
            </a:r>
            <a:endParaRPr lang="en-GB" dirty="0"/>
          </a:p>
        </p:txBody>
      </p:sp>
      <p:sp>
        <p:nvSpPr>
          <p:cNvPr id="8" name="Tijdelijke aanduiding voor inhoud 5"/>
          <p:cNvSpPr>
            <a:spLocks noGrp="1"/>
          </p:cNvSpPr>
          <p:nvPr>
            <p:ph sz="quarter" idx="14" hasCustomPrompt="1"/>
          </p:nvPr>
        </p:nvSpPr>
        <p:spPr>
          <a:xfrm>
            <a:off x="6690252" y="2935965"/>
            <a:ext cx="1802167" cy="555092"/>
          </a:xfrm>
        </p:spPr>
        <p:txBody>
          <a:bodyPr rIns="0"/>
          <a:lstStyle>
            <a:lvl1pPr marL="143100" algn="r" rtl="0">
              <a:lnSpc>
                <a:spcPts val="1950"/>
              </a:lnSpc>
              <a:spcBef>
                <a:spcPts val="0"/>
              </a:spcBef>
              <a:defRPr sz="1200" b="0" baseline="0">
                <a:solidFill>
                  <a:schemeClr val="accent3"/>
                </a:solidFill>
              </a:defRPr>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en-GB" dirty="0" err="1"/>
              <a:t>Plaats</a:t>
            </a:r>
            <a:r>
              <a:rPr lang="en-GB" dirty="0"/>
              <a:t> Naam</a:t>
            </a:r>
          </a:p>
        </p:txBody>
      </p:sp>
    </p:spTree>
    <p:extLst>
      <p:ext uri="{BB962C8B-B14F-4D97-AF65-F5344CB8AC3E}">
        <p14:creationId xmlns:p14="http://schemas.microsoft.com/office/powerpoint/2010/main" val="2901793656"/>
      </p:ext>
    </p:extLst>
  </p:cSld>
  <p:clrMapOvr>
    <a:masterClrMapping/>
  </p:clrMapOvr>
  <p:transition spd="med">
    <p:pull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Kop en veel teks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5D4094D3-965E-42F5-A3A8-451DE668771A}"/>
              </a:ext>
            </a:extLst>
          </p:cNvPr>
          <p:cNvGraphicFramePr>
            <a:graphicFrameLocks noChangeAspect="1"/>
          </p:cNvGraphicFramePr>
          <p:nvPr userDrawn="1">
            <p:custDataLst>
              <p:tags r:id="rId1"/>
            </p:custDataLst>
            <p:extLst>
              <p:ext uri="{D42A27DB-BD31-4B8C-83A1-F6EECF244321}">
                <p14:modId xmlns:p14="http://schemas.microsoft.com/office/powerpoint/2010/main" val="141551834"/>
              </p:ext>
            </p:ext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7" name="Objekt 6" hidden="1">
                        <a:extLst>
                          <a:ext uri="{FF2B5EF4-FFF2-40B4-BE49-F238E27FC236}">
                            <a16:creationId xmlns:a16="http://schemas.microsoft.com/office/drawing/2014/main" id="{5D4094D3-965E-42F5-A3A8-451DE668771A}"/>
                          </a:ext>
                        </a:extLst>
                      </p:cNvPr>
                      <p:cNvPicPr/>
                      <p:nvPr/>
                    </p:nvPicPr>
                    <p:blipFill>
                      <a:blip r:embed="rId4"/>
                      <a:stretch>
                        <a:fillRect/>
                      </a:stretch>
                    </p:blipFill>
                    <p:spPr>
                      <a:xfrm>
                        <a:off x="1588" y="1191"/>
                        <a:ext cx="1588" cy="1191"/>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lvl1pPr rtl="0">
              <a:defRPr sz="2400"/>
            </a:lvl1pPr>
          </a:lstStyle>
          <a:p>
            <a:r>
              <a:rPr lang="en-GB" dirty="0" err="1"/>
              <a:t>Mastertitelformat</a:t>
            </a:r>
            <a:r>
              <a:rPr lang="en-GB" dirty="0"/>
              <a:t> </a:t>
            </a:r>
            <a:r>
              <a:rPr lang="en-GB" dirty="0" err="1"/>
              <a:t>bearbeiten</a:t>
            </a:r>
            <a:endParaRPr lang="en-GB" dirty="0"/>
          </a:p>
        </p:txBody>
      </p:sp>
      <p:sp>
        <p:nvSpPr>
          <p:cNvPr id="3" name="Tijdelijke aanduiding voor dianummer 2"/>
          <p:cNvSpPr>
            <a:spLocks noGrp="1"/>
          </p:cNvSpPr>
          <p:nvPr>
            <p:ph type="sldNum" sz="quarter" idx="10"/>
          </p:nvPr>
        </p:nvSpPr>
        <p:spPr/>
        <p:txBody>
          <a:bodyPr/>
          <a:lstStyle>
            <a:lvl1pPr rtl="0">
              <a:defRPr/>
            </a:lvl1pPr>
          </a:lstStyle>
          <a:p>
            <a:fld id="{306CB06F-8D94-B64C-AC66-62AFBAF0736E}" type="slidenum">
              <a:rPr lang="en-GB" smtClean="0"/>
              <a:pPr/>
              <a:t>‹#›</a:t>
            </a:fld>
            <a:endParaRPr lang="en-GB"/>
          </a:p>
        </p:txBody>
      </p:sp>
      <p:sp>
        <p:nvSpPr>
          <p:cNvPr id="4" name="Tijdelijke aanduiding voor voettekst 3"/>
          <p:cNvSpPr>
            <a:spLocks noGrp="1"/>
          </p:cNvSpPr>
          <p:nvPr>
            <p:ph type="ftr" sz="quarter" idx="11"/>
          </p:nvPr>
        </p:nvSpPr>
        <p:spPr>
          <a:xfrm>
            <a:off x="685800" y="4956592"/>
            <a:ext cx="3010640" cy="186908"/>
          </a:xfrm>
          <a:prstGeom prst="rect">
            <a:avLst/>
          </a:prstGeom>
        </p:spPr>
        <p:txBody>
          <a:bodyPr/>
          <a:lstStyle>
            <a:lvl1pPr rtl="0">
              <a:defRPr/>
            </a:lvl1pPr>
          </a:lstStyle>
          <a:p>
            <a:r>
              <a:rPr lang="en-GB"/>
              <a:t>Risk Margin Update, 8 December 2020</a:t>
            </a:r>
          </a:p>
        </p:txBody>
      </p:sp>
      <p:sp>
        <p:nvSpPr>
          <p:cNvPr id="6" name="Tijdelijke aanduiding voor inhoud 5"/>
          <p:cNvSpPr>
            <a:spLocks noGrp="1"/>
          </p:cNvSpPr>
          <p:nvPr>
            <p:ph sz="quarter" idx="12"/>
          </p:nvPr>
        </p:nvSpPr>
        <p:spPr>
          <a:xfrm>
            <a:off x="652786" y="1031400"/>
            <a:ext cx="7828364" cy="3780000"/>
          </a:xfrm>
        </p:spPr>
        <p:txBody>
          <a:bodyPr/>
          <a:lstStyle>
            <a:lvl1pPr marL="0" indent="0" rtl="0">
              <a:lnSpc>
                <a:spcPts val="1950"/>
              </a:lnSpc>
              <a:spcBef>
                <a:spcPts val="0"/>
              </a:spcBef>
              <a:defRPr sz="1500"/>
            </a:lvl1pPr>
            <a:lvl2pPr rtl="0">
              <a:lnSpc>
                <a:spcPts val="1950"/>
              </a:lnSpc>
              <a:defRPr sz="1500"/>
            </a:lvl2pPr>
            <a:lvl3pPr rtl="0">
              <a:lnSpc>
                <a:spcPts val="1950"/>
              </a:lnSpc>
              <a:defRPr sz="1500"/>
            </a:lvl3pPr>
            <a:lvl4pPr rtl="0">
              <a:lnSpc>
                <a:spcPts val="1950"/>
              </a:lnSpc>
              <a:defRPr sz="1500"/>
            </a:lvl4pPr>
            <a:lvl5pPr rtl="0">
              <a:lnSpc>
                <a:spcPts val="1950"/>
              </a:lnSpc>
              <a:defRPr sz="1500"/>
            </a:lvl5pPr>
          </a:lstStyle>
          <a:p>
            <a:pPr lvl="0"/>
            <a:r>
              <a:rPr lang="en-GB" dirty="0" err="1"/>
              <a:t>Mastertextformat</a:t>
            </a:r>
            <a:r>
              <a:rPr lang="en-GB" dirty="0"/>
              <a:t> </a:t>
            </a:r>
            <a:r>
              <a:rPr lang="en-GB" dirty="0" err="1"/>
              <a:t>bearbeiten</a:t>
            </a:r>
            <a:endParaRPr lang="en-GB" dirty="0"/>
          </a:p>
          <a:p>
            <a:pPr lvl="1"/>
            <a:r>
              <a:rPr lang="en-GB" dirty="0" err="1"/>
              <a:t>Zweite</a:t>
            </a:r>
            <a:r>
              <a:rPr lang="en-GB" dirty="0"/>
              <a:t> Ebene</a:t>
            </a:r>
          </a:p>
          <a:p>
            <a:pPr lvl="2"/>
            <a:r>
              <a:rPr lang="en-GB" dirty="0" err="1"/>
              <a:t>Dritte</a:t>
            </a:r>
            <a:r>
              <a:rPr lang="en-GB" dirty="0"/>
              <a:t> Ebene</a:t>
            </a:r>
          </a:p>
          <a:p>
            <a:pPr lvl="3"/>
            <a:r>
              <a:rPr lang="en-GB" dirty="0" err="1"/>
              <a:t>Vierte</a:t>
            </a:r>
            <a:r>
              <a:rPr lang="en-GB" dirty="0"/>
              <a:t> Ebene</a:t>
            </a:r>
          </a:p>
          <a:p>
            <a:pPr lvl="4"/>
            <a:r>
              <a:rPr lang="en-GB" dirty="0" err="1"/>
              <a:t>Fünfte</a:t>
            </a:r>
            <a:r>
              <a:rPr lang="en-GB" dirty="0"/>
              <a:t> Ebene</a:t>
            </a:r>
          </a:p>
        </p:txBody>
      </p:sp>
    </p:spTree>
    <p:extLst>
      <p:ext uri="{BB962C8B-B14F-4D97-AF65-F5344CB8AC3E}">
        <p14:creationId xmlns:p14="http://schemas.microsoft.com/office/powerpoint/2010/main" val="3475548791"/>
      </p:ext>
    </p:extLst>
  </p:cSld>
  <p:clrMapOvr>
    <a:masterClrMapping/>
  </p:clrMapOvr>
  <p:transition spd="med">
    <p:pull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Kop, tekst en foto rechts">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E886F674-4B3C-4B5D-BED0-340693BE0E15}"/>
              </a:ext>
            </a:extLst>
          </p:cNvPr>
          <p:cNvGraphicFramePr>
            <a:graphicFrameLocks noChangeAspect="1"/>
          </p:cNvGraphicFramePr>
          <p:nvPr userDrawn="1">
            <p:custDataLst>
              <p:tags r:id="rId1"/>
            </p:custDataLst>
            <p:extLst>
              <p:ext uri="{D42A27DB-BD31-4B8C-83A1-F6EECF244321}">
                <p14:modId xmlns:p14="http://schemas.microsoft.com/office/powerpoint/2010/main" val="2842472634"/>
              </p:ext>
            </p:ext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7" name="Objekt 6" hidden="1">
                        <a:extLst>
                          <a:ext uri="{FF2B5EF4-FFF2-40B4-BE49-F238E27FC236}">
                            <a16:creationId xmlns:a16="http://schemas.microsoft.com/office/drawing/2014/main" id="{E886F674-4B3C-4B5D-BED0-340693BE0E15}"/>
                          </a:ext>
                        </a:extLst>
                      </p:cNvPr>
                      <p:cNvPicPr/>
                      <p:nvPr/>
                    </p:nvPicPr>
                    <p:blipFill>
                      <a:blip r:embed="rId4"/>
                      <a:stretch>
                        <a:fillRect/>
                      </a:stretch>
                    </p:blipFill>
                    <p:spPr>
                      <a:xfrm>
                        <a:off x="1588" y="1191"/>
                        <a:ext cx="1588" cy="1191"/>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lvl1pPr rtl="0">
              <a:defRPr sz="2400"/>
            </a:lvl1pPr>
          </a:lstStyle>
          <a:p>
            <a:r>
              <a:rPr lang="en-GB" dirty="0" err="1"/>
              <a:t>Mastertitelformat</a:t>
            </a:r>
            <a:r>
              <a:rPr lang="en-GB" dirty="0"/>
              <a:t> </a:t>
            </a:r>
            <a:r>
              <a:rPr lang="en-GB" dirty="0" err="1"/>
              <a:t>bearbeiten</a:t>
            </a:r>
            <a:endParaRPr lang="en-GB" dirty="0"/>
          </a:p>
        </p:txBody>
      </p:sp>
      <p:sp>
        <p:nvSpPr>
          <p:cNvPr id="3" name="Tijdelijke aanduiding voor dianummer 2"/>
          <p:cNvSpPr>
            <a:spLocks noGrp="1"/>
          </p:cNvSpPr>
          <p:nvPr>
            <p:ph type="sldNum" sz="quarter" idx="10"/>
          </p:nvPr>
        </p:nvSpPr>
        <p:spPr/>
        <p:txBody>
          <a:bodyPr/>
          <a:lstStyle>
            <a:lvl1pPr rtl="0">
              <a:defRPr/>
            </a:lvl1pPr>
          </a:lstStyle>
          <a:p>
            <a:fld id="{306CB06F-8D94-B64C-AC66-62AFBAF0736E}" type="slidenum">
              <a:rPr lang="en-GB" smtClean="0"/>
              <a:pPr/>
              <a:t>‹#›</a:t>
            </a:fld>
            <a:endParaRPr lang="en-GB"/>
          </a:p>
        </p:txBody>
      </p:sp>
      <p:sp>
        <p:nvSpPr>
          <p:cNvPr id="4" name="Tijdelijke aanduiding voor voettekst 3"/>
          <p:cNvSpPr>
            <a:spLocks noGrp="1"/>
          </p:cNvSpPr>
          <p:nvPr>
            <p:ph type="ftr" sz="quarter" idx="11"/>
          </p:nvPr>
        </p:nvSpPr>
        <p:spPr>
          <a:xfrm>
            <a:off x="685800" y="4956592"/>
            <a:ext cx="3010640" cy="186908"/>
          </a:xfrm>
          <a:prstGeom prst="rect">
            <a:avLst/>
          </a:prstGeom>
        </p:spPr>
        <p:txBody>
          <a:bodyPr/>
          <a:lstStyle>
            <a:lvl1pPr rtl="0">
              <a:defRPr/>
            </a:lvl1pPr>
          </a:lstStyle>
          <a:p>
            <a:r>
              <a:rPr lang="en-GB"/>
              <a:t>Risk Margin Update, 8 December 2020</a:t>
            </a:r>
          </a:p>
        </p:txBody>
      </p:sp>
      <p:sp>
        <p:nvSpPr>
          <p:cNvPr id="6" name="Tijdelijke aanduiding voor inhoud 5"/>
          <p:cNvSpPr>
            <a:spLocks noGrp="1"/>
          </p:cNvSpPr>
          <p:nvPr>
            <p:ph sz="quarter" idx="12"/>
          </p:nvPr>
        </p:nvSpPr>
        <p:spPr>
          <a:xfrm>
            <a:off x="685800" y="1031399"/>
            <a:ext cx="5715001" cy="3780000"/>
          </a:xfrm>
        </p:spPr>
        <p:txBody>
          <a:bodyPr/>
          <a:lstStyle>
            <a:lvl1pPr marL="0" indent="0" rtl="0">
              <a:lnSpc>
                <a:spcPts val="1950"/>
              </a:lnSpc>
              <a:spcBef>
                <a:spcPts val="0"/>
              </a:spcBef>
              <a:defRPr sz="1500"/>
            </a:lvl1pPr>
            <a:lvl2pPr rtl="0">
              <a:lnSpc>
                <a:spcPts val="1950"/>
              </a:lnSpc>
              <a:defRPr sz="1500"/>
            </a:lvl2pPr>
            <a:lvl3pPr rtl="0">
              <a:lnSpc>
                <a:spcPts val="1950"/>
              </a:lnSpc>
              <a:defRPr sz="1500"/>
            </a:lvl3pPr>
            <a:lvl4pPr rtl="0">
              <a:lnSpc>
                <a:spcPts val="1950"/>
              </a:lnSpc>
              <a:defRPr sz="1500"/>
            </a:lvl4pPr>
            <a:lvl5pPr rtl="0">
              <a:lnSpc>
                <a:spcPts val="1950"/>
              </a:lnSpc>
              <a:defRPr sz="1500"/>
            </a:lvl5pPr>
          </a:lstStyle>
          <a:p>
            <a:pPr lvl="0"/>
            <a:r>
              <a:rPr lang="en-GB" dirty="0" err="1"/>
              <a:t>Mastertextformat</a:t>
            </a:r>
            <a:r>
              <a:rPr lang="en-GB" dirty="0"/>
              <a:t> </a:t>
            </a:r>
            <a:r>
              <a:rPr lang="en-GB" dirty="0" err="1"/>
              <a:t>bearbeiten</a:t>
            </a:r>
            <a:endParaRPr lang="en-GB" dirty="0"/>
          </a:p>
          <a:p>
            <a:pPr lvl="1"/>
            <a:r>
              <a:rPr lang="en-GB" dirty="0" err="1"/>
              <a:t>Zweite</a:t>
            </a:r>
            <a:r>
              <a:rPr lang="en-GB" dirty="0"/>
              <a:t> Ebene</a:t>
            </a:r>
          </a:p>
          <a:p>
            <a:pPr lvl="2"/>
            <a:r>
              <a:rPr lang="en-GB" dirty="0" err="1"/>
              <a:t>Dritte</a:t>
            </a:r>
            <a:r>
              <a:rPr lang="en-GB" dirty="0"/>
              <a:t> Ebene</a:t>
            </a:r>
          </a:p>
          <a:p>
            <a:pPr lvl="3"/>
            <a:r>
              <a:rPr lang="en-GB" dirty="0" err="1"/>
              <a:t>Vierte</a:t>
            </a:r>
            <a:r>
              <a:rPr lang="en-GB" dirty="0"/>
              <a:t> Ebene</a:t>
            </a:r>
          </a:p>
          <a:p>
            <a:pPr lvl="4"/>
            <a:r>
              <a:rPr lang="en-GB" dirty="0" err="1"/>
              <a:t>Fünfte</a:t>
            </a:r>
            <a:r>
              <a:rPr lang="en-GB" dirty="0"/>
              <a:t> Ebene</a:t>
            </a:r>
          </a:p>
        </p:txBody>
      </p:sp>
      <p:sp>
        <p:nvSpPr>
          <p:cNvPr id="8" name="Tijdelijke aanduiding voor inhoud 5"/>
          <p:cNvSpPr>
            <a:spLocks noGrp="1" noChangeAspect="1"/>
          </p:cNvSpPr>
          <p:nvPr>
            <p:ph sz="quarter" idx="13"/>
          </p:nvPr>
        </p:nvSpPr>
        <p:spPr>
          <a:xfrm>
            <a:off x="6711518" y="1036169"/>
            <a:ext cx="1802166" cy="1885230"/>
          </a:xfrm>
        </p:spPr>
        <p:txBody>
          <a:bodyPr/>
          <a:lstStyle>
            <a:lvl1pPr marL="143100" rtl="0">
              <a:lnSpc>
                <a:spcPts val="1950"/>
              </a:lnSpc>
              <a:spcBef>
                <a:spcPts val="0"/>
              </a:spcBef>
              <a:defRPr sz="1500"/>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en-GB" dirty="0" err="1"/>
              <a:t>Mastertextformat</a:t>
            </a:r>
            <a:r>
              <a:rPr lang="en-GB" dirty="0"/>
              <a:t> </a:t>
            </a:r>
            <a:r>
              <a:rPr lang="en-GB" dirty="0" err="1"/>
              <a:t>bearbeiten</a:t>
            </a:r>
            <a:endParaRPr lang="en-GB" dirty="0"/>
          </a:p>
        </p:txBody>
      </p:sp>
      <p:sp>
        <p:nvSpPr>
          <p:cNvPr id="9" name="Tijdelijke aanduiding voor inhoud 5"/>
          <p:cNvSpPr>
            <a:spLocks noGrp="1"/>
          </p:cNvSpPr>
          <p:nvPr>
            <p:ph sz="quarter" idx="14" hasCustomPrompt="1"/>
          </p:nvPr>
        </p:nvSpPr>
        <p:spPr>
          <a:xfrm>
            <a:off x="6711518" y="2935965"/>
            <a:ext cx="1802167" cy="555092"/>
          </a:xfrm>
        </p:spPr>
        <p:txBody>
          <a:bodyPr rIns="0"/>
          <a:lstStyle>
            <a:lvl1pPr marL="143100" algn="r" rtl="0">
              <a:lnSpc>
                <a:spcPts val="1950"/>
              </a:lnSpc>
              <a:spcBef>
                <a:spcPts val="0"/>
              </a:spcBef>
              <a:defRPr sz="1200" b="0" baseline="0">
                <a:solidFill>
                  <a:schemeClr val="accent3"/>
                </a:solidFill>
              </a:defRPr>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en-GB" dirty="0" err="1"/>
              <a:t>Plaats</a:t>
            </a:r>
            <a:r>
              <a:rPr lang="en-GB" dirty="0"/>
              <a:t> Naam</a:t>
            </a:r>
          </a:p>
        </p:txBody>
      </p:sp>
    </p:spTree>
    <p:extLst>
      <p:ext uri="{BB962C8B-B14F-4D97-AF65-F5344CB8AC3E}">
        <p14:creationId xmlns:p14="http://schemas.microsoft.com/office/powerpoint/2010/main" val="2242770426"/>
      </p:ext>
    </p:extLst>
  </p:cSld>
  <p:clrMapOvr>
    <a:masterClrMapping/>
  </p:clrMapOvr>
  <p:transition spd="med">
    <p:pull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Kop en grote foto">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1C53C7-F97D-4AEF-90FB-4A5E56CC5494}"/>
              </a:ext>
            </a:extLst>
          </p:cNvPr>
          <p:cNvGraphicFramePr>
            <a:graphicFrameLocks noChangeAspect="1"/>
          </p:cNvGraphicFramePr>
          <p:nvPr userDrawn="1">
            <p:custDataLst>
              <p:tags r:id="rId1"/>
            </p:custDataLst>
            <p:extLst>
              <p:ext uri="{D42A27DB-BD31-4B8C-83A1-F6EECF244321}">
                <p14:modId xmlns:p14="http://schemas.microsoft.com/office/powerpoint/2010/main" val="1031995225"/>
              </p:ext>
            </p:ext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6" name="Objekt 5" hidden="1">
                        <a:extLst>
                          <a:ext uri="{FF2B5EF4-FFF2-40B4-BE49-F238E27FC236}">
                            <a16:creationId xmlns:a16="http://schemas.microsoft.com/office/drawing/2014/main" id="{4F1C53C7-F97D-4AEF-90FB-4A5E56CC5494}"/>
                          </a:ext>
                        </a:extLst>
                      </p:cNvPr>
                      <p:cNvPicPr/>
                      <p:nvPr/>
                    </p:nvPicPr>
                    <p:blipFill>
                      <a:blip r:embed="rId4"/>
                      <a:stretch>
                        <a:fillRect/>
                      </a:stretch>
                    </p:blipFill>
                    <p:spPr>
                      <a:xfrm>
                        <a:off x="1588" y="1191"/>
                        <a:ext cx="1588" cy="1191"/>
                      </a:xfrm>
                      <a:prstGeom prst="rect">
                        <a:avLst/>
                      </a:prstGeom>
                    </p:spPr>
                  </p:pic>
                </p:oleObj>
              </mc:Fallback>
            </mc:AlternateContent>
          </a:graphicData>
        </a:graphic>
      </p:graphicFrame>
      <p:sp>
        <p:nvSpPr>
          <p:cNvPr id="2" name="Titel 1"/>
          <p:cNvSpPr>
            <a:spLocks noGrp="1"/>
          </p:cNvSpPr>
          <p:nvPr>
            <p:ph type="title"/>
          </p:nvPr>
        </p:nvSpPr>
        <p:spPr>
          <a:xfrm>
            <a:off x="652786" y="137335"/>
            <a:ext cx="7829550" cy="257804"/>
          </a:xfrm>
        </p:spPr>
        <p:txBody>
          <a:bodyPr vert="horz">
            <a:normAutofit/>
          </a:bodyPr>
          <a:lstStyle>
            <a:lvl1pPr rtl="0">
              <a:defRPr sz="1800"/>
            </a:lvl1pPr>
          </a:lstStyle>
          <a:p>
            <a:r>
              <a:rPr lang="en-GB" dirty="0" err="1"/>
              <a:t>Mastertitelformat</a:t>
            </a:r>
            <a:r>
              <a:rPr lang="en-GB" dirty="0"/>
              <a:t> </a:t>
            </a:r>
            <a:r>
              <a:rPr lang="en-GB" dirty="0" err="1"/>
              <a:t>bearbeiten</a:t>
            </a:r>
            <a:endParaRPr lang="en-GB" dirty="0"/>
          </a:p>
        </p:txBody>
      </p:sp>
      <p:sp>
        <p:nvSpPr>
          <p:cNvPr id="3" name="Tijdelijke aanduiding voor dianummer 2"/>
          <p:cNvSpPr>
            <a:spLocks noGrp="1"/>
          </p:cNvSpPr>
          <p:nvPr>
            <p:ph type="sldNum" sz="quarter" idx="10"/>
          </p:nvPr>
        </p:nvSpPr>
        <p:spPr/>
        <p:txBody>
          <a:bodyPr/>
          <a:lstStyle>
            <a:lvl1pPr rtl="0">
              <a:defRPr/>
            </a:lvl1pPr>
          </a:lstStyle>
          <a:p>
            <a:fld id="{306CB06F-8D94-B64C-AC66-62AFBAF0736E}" type="slidenum">
              <a:rPr lang="en-GB" smtClean="0"/>
              <a:pPr/>
              <a:t>‹#›</a:t>
            </a:fld>
            <a:endParaRPr lang="en-GB"/>
          </a:p>
        </p:txBody>
      </p:sp>
      <p:sp>
        <p:nvSpPr>
          <p:cNvPr id="4" name="Tijdelijke aanduiding voor voettekst 3"/>
          <p:cNvSpPr>
            <a:spLocks noGrp="1"/>
          </p:cNvSpPr>
          <p:nvPr>
            <p:ph type="ftr" sz="quarter" idx="11"/>
          </p:nvPr>
        </p:nvSpPr>
        <p:spPr>
          <a:xfrm>
            <a:off x="685800" y="4956592"/>
            <a:ext cx="3010640" cy="186908"/>
          </a:xfrm>
          <a:prstGeom prst="rect">
            <a:avLst/>
          </a:prstGeom>
        </p:spPr>
        <p:txBody>
          <a:bodyPr/>
          <a:lstStyle>
            <a:lvl1pPr rtl="0">
              <a:defRPr/>
            </a:lvl1pPr>
          </a:lstStyle>
          <a:p>
            <a:r>
              <a:rPr lang="en-GB"/>
              <a:t>Risk Margin Update, 8 December 2020</a:t>
            </a:r>
          </a:p>
        </p:txBody>
      </p:sp>
      <p:sp>
        <p:nvSpPr>
          <p:cNvPr id="11" name="Rectangle 4"/>
          <p:cNvSpPr>
            <a:spLocks noGrp="1" noChangeArrowheads="1"/>
          </p:cNvSpPr>
          <p:nvPr>
            <p:ph type="subTitle" idx="1"/>
          </p:nvPr>
        </p:nvSpPr>
        <p:spPr>
          <a:xfrm>
            <a:off x="652786" y="373928"/>
            <a:ext cx="7828364" cy="276518"/>
          </a:xfrm>
          <a:extLst>
            <a:ext uri="{909E8E84-426E-40DD-AFC4-6F175D3DCCD1}">
              <a14:hiddenFill xmlns:a14="http://schemas.microsoft.com/office/drawing/2010/main">
                <a:solidFill>
                  <a:schemeClr val="accent1"/>
                </a:solidFill>
              </a14:hiddenFill>
            </a:ext>
          </a:extLst>
        </p:spPr>
        <p:txBody>
          <a:bodyPr wrap="square">
            <a:spAutoFit/>
          </a:bodyPr>
          <a:lstStyle>
            <a:lvl1pPr marL="0" indent="0" rtl="0">
              <a:defRPr sz="1350"/>
            </a:lvl1pPr>
          </a:lstStyle>
          <a:p>
            <a:pPr lvl="0"/>
            <a:r>
              <a:rPr lang="en-GB" noProof="0" dirty="0"/>
              <a:t>Master-</a:t>
            </a:r>
            <a:r>
              <a:rPr lang="en-GB" noProof="0" dirty="0" err="1"/>
              <a:t>Untertitelformat</a:t>
            </a:r>
            <a:r>
              <a:rPr lang="en-GB" noProof="0" dirty="0"/>
              <a:t> </a:t>
            </a:r>
            <a:r>
              <a:rPr lang="en-GB" noProof="0" dirty="0" err="1"/>
              <a:t>bearbeiten</a:t>
            </a:r>
            <a:endParaRPr lang="en-GB" noProof="0" dirty="0"/>
          </a:p>
        </p:txBody>
      </p:sp>
      <p:sp>
        <p:nvSpPr>
          <p:cNvPr id="7" name="Tijdelijke aanduiding voor afbeelding 6"/>
          <p:cNvSpPr>
            <a:spLocks noGrp="1"/>
          </p:cNvSpPr>
          <p:nvPr>
            <p:ph type="pic" sz="quarter" idx="14"/>
          </p:nvPr>
        </p:nvSpPr>
        <p:spPr>
          <a:xfrm>
            <a:off x="652786" y="813197"/>
            <a:ext cx="7828364" cy="3951684"/>
          </a:xfrm>
        </p:spPr>
        <p:txBody>
          <a:bodyPr/>
          <a:lstStyle>
            <a:lvl1pPr rtl="0">
              <a:defRPr/>
            </a:lvl1pPr>
          </a:lstStyle>
          <a:p>
            <a:r>
              <a:rPr lang="en-GB"/>
              <a:t>Bild </a:t>
            </a:r>
            <a:r>
              <a:rPr lang="en-GB" err="1"/>
              <a:t>durch</a:t>
            </a:r>
            <a:r>
              <a:rPr lang="en-GB"/>
              <a:t> </a:t>
            </a:r>
            <a:r>
              <a:rPr lang="en-GB" err="1"/>
              <a:t>Klicken</a:t>
            </a:r>
            <a:r>
              <a:rPr lang="en-GB"/>
              <a:t> auf Symbol </a:t>
            </a:r>
            <a:r>
              <a:rPr lang="en-GB" err="1"/>
              <a:t>hinzufügen</a:t>
            </a:r>
            <a:endParaRPr lang="en-GB"/>
          </a:p>
        </p:txBody>
      </p:sp>
    </p:spTree>
    <p:extLst>
      <p:ext uri="{BB962C8B-B14F-4D97-AF65-F5344CB8AC3E}">
        <p14:creationId xmlns:p14="http://schemas.microsoft.com/office/powerpoint/2010/main" val="104780601"/>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1B8093E3-7836-0546-9899-B25DD68255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86" y="720000"/>
            <a:ext cx="9163610" cy="1429523"/>
          </a:xfrm>
          <a:prstGeom prst="rect">
            <a:avLst/>
          </a:prstGeom>
        </p:spPr>
      </p:pic>
      <p:sp>
        <p:nvSpPr>
          <p:cNvPr id="13316" name="Rectangle 4"/>
          <p:cNvSpPr>
            <a:spLocks noGrp="1" noChangeArrowheads="1"/>
          </p:cNvSpPr>
          <p:nvPr>
            <p:ph type="subTitle" idx="1" hasCustomPrompt="1"/>
          </p:nvPr>
        </p:nvSpPr>
        <p:spPr>
          <a:xfrm>
            <a:off x="1050923" y="2891346"/>
            <a:ext cx="7006795" cy="344710"/>
          </a:xfrm>
          <a:extLst>
            <a:ext uri="{909E8E84-426E-40dd-AFC4-6F175D3DCCD1}">
              <a14:hiddenFill xmlns="" xmlns:a14="http://schemas.microsoft.com/office/drawing/2010/main">
                <a:solidFill>
                  <a:schemeClr val="accent1"/>
                </a:solidFill>
              </a14:hiddenFill>
            </a:ext>
          </a:extLst>
        </p:spPr>
        <p:txBody>
          <a:bodyPr wrap="square">
            <a:normAutofit/>
          </a:bodyPr>
          <a:lstStyle>
            <a:lvl1pPr marL="0" indent="0">
              <a:defRPr sz="2000" baseline="0"/>
            </a:lvl1pPr>
          </a:lstStyle>
          <a:p>
            <a:pPr lvl="0"/>
            <a:r>
              <a:rPr lang="nl-NL" noProof="0"/>
              <a:t>Click </a:t>
            </a:r>
            <a:r>
              <a:rPr lang="nl-NL" noProof="0" err="1"/>
              <a:t>to</a:t>
            </a:r>
            <a:r>
              <a:rPr lang="nl-NL" noProof="0"/>
              <a:t> </a:t>
            </a:r>
            <a:r>
              <a:rPr lang="nl-NL" noProof="0" err="1"/>
              <a:t>edit</a:t>
            </a:r>
            <a:r>
              <a:rPr lang="nl-NL" noProof="0"/>
              <a:t> </a:t>
            </a:r>
            <a:r>
              <a:rPr lang="nl-NL" noProof="0" err="1"/>
              <a:t>the</a:t>
            </a:r>
            <a:r>
              <a:rPr lang="nl-NL" noProof="0"/>
              <a:t> </a:t>
            </a:r>
            <a:r>
              <a:rPr lang="nl-NL" noProof="0" err="1"/>
              <a:t>subtitle</a:t>
            </a:r>
            <a:r>
              <a:rPr lang="nl-NL" noProof="0"/>
              <a:t> </a:t>
            </a:r>
            <a:r>
              <a:rPr lang="nl-NL" noProof="0" err="1"/>
              <a:t>style</a:t>
            </a:r>
            <a:r>
              <a:rPr lang="nl-NL" noProof="0"/>
              <a:t> of </a:t>
            </a:r>
            <a:r>
              <a:rPr lang="nl-NL" noProof="0" err="1"/>
              <a:t>the</a:t>
            </a:r>
            <a:r>
              <a:rPr lang="nl-NL" noProof="0"/>
              <a:t> model</a:t>
            </a:r>
            <a:endParaRPr lang="en-GB" noProof="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a:solidFill>
                  <a:srgbClr val="003741"/>
                </a:solidFill>
                <a:latin typeface="Arial Regular"/>
              </a:defRPr>
            </a:lvl1pPr>
          </a:lstStyle>
          <a:p>
            <a:endParaRPr lang="en-GB"/>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2310844"/>
            <a:ext cx="7006795" cy="577915"/>
          </a:xfrm>
          <a:prstGeom prst="rect">
            <a:avLst/>
          </a:prstGeom>
        </p:spPr>
        <p:txBody>
          <a:bodyPr>
            <a:normAutofit/>
          </a:bodyPr>
          <a:lstStyle>
            <a:lvl1pPr>
              <a:defRPr sz="3000" baseline="0"/>
            </a:lvl1pPr>
          </a:lstStyle>
          <a:p>
            <a:r>
              <a:rPr lang="nl-NL" err="1"/>
              <a:t>Edit</a:t>
            </a:r>
            <a:r>
              <a:rPr lang="nl-NL"/>
              <a:t> </a:t>
            </a:r>
            <a:r>
              <a:rPr lang="nl-NL" err="1"/>
              <a:t>title</a:t>
            </a:r>
            <a:r>
              <a:rPr lang="nl-NL"/>
              <a:t> </a:t>
            </a:r>
            <a:r>
              <a:rPr lang="nl-NL" err="1"/>
              <a:t>style</a:t>
            </a:r>
            <a:r>
              <a:rPr lang="nl-NL"/>
              <a:t> of model</a:t>
            </a:r>
          </a:p>
        </p:txBody>
      </p:sp>
    </p:spTree>
    <p:extLst>
      <p:ext uri="{BB962C8B-B14F-4D97-AF65-F5344CB8AC3E}">
        <p14:creationId xmlns:p14="http://schemas.microsoft.com/office/powerpoint/2010/main" val="297771098"/>
      </p:ext>
    </p:extLst>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63C9E1F4-298C-7E4B-B2E7-707ECB3290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719999"/>
            <a:ext cx="9144000" cy="4253033"/>
          </a:xfrm>
          <a:prstGeom prst="rect">
            <a:avLst/>
          </a:prstGeom>
        </p:spPr>
      </p:pic>
      <p:sp>
        <p:nvSpPr>
          <p:cNvPr id="13316" name="Rectangle 4"/>
          <p:cNvSpPr>
            <a:spLocks noGrp="1" noChangeArrowheads="1"/>
          </p:cNvSpPr>
          <p:nvPr>
            <p:ph type="subTitle" idx="1" hasCustomPrompt="1"/>
          </p:nvPr>
        </p:nvSpPr>
        <p:spPr>
          <a:xfrm>
            <a:off x="1050923" y="2195146"/>
            <a:ext cx="4785532" cy="408116"/>
          </a:xfrm>
          <a:solidFill>
            <a:schemeClr val="tx1">
              <a:alpha val="43000"/>
            </a:schemeClr>
          </a:solidFill>
          <a:effectLst>
            <a:softEdge rad="0"/>
          </a:effectLst>
          <a:extLst>
            <a:ext uri="{909E8E84-426E-40dd-AFC4-6F175D3DCCD1}">
              <a14:hiddenFill xmlns="" xmlns:a14="http://schemas.microsoft.com/office/drawing/2010/main">
                <a:solidFill>
                  <a:schemeClr val="accent1"/>
                </a:solidFill>
              </a14:hiddenFill>
            </a:ext>
          </a:extLst>
        </p:spPr>
        <p:txBody>
          <a:bodyPr wrap="none" lIns="36000" tIns="0" rIns="36000" bIns="72000">
            <a:spAutoFit/>
          </a:bodyPr>
          <a:lstStyle>
            <a:lvl1pPr marL="0" indent="0">
              <a:defRPr sz="2000" baseline="0">
                <a:solidFill>
                  <a:schemeClr val="bg1"/>
                </a:solidFill>
              </a:defRPr>
            </a:lvl1pPr>
          </a:lstStyle>
          <a:p>
            <a:pPr lvl="0"/>
            <a:r>
              <a:rPr lang="nl-NL" noProof="0"/>
              <a:t>Click </a:t>
            </a:r>
            <a:r>
              <a:rPr lang="nl-NL" noProof="0" err="1"/>
              <a:t>to</a:t>
            </a:r>
            <a:r>
              <a:rPr lang="nl-NL" noProof="0"/>
              <a:t> </a:t>
            </a:r>
            <a:r>
              <a:rPr lang="nl-NL" noProof="0" err="1"/>
              <a:t>edit</a:t>
            </a:r>
            <a:r>
              <a:rPr lang="nl-NL" noProof="0"/>
              <a:t> </a:t>
            </a:r>
            <a:r>
              <a:rPr lang="nl-NL" noProof="0" err="1"/>
              <a:t>the</a:t>
            </a:r>
            <a:r>
              <a:rPr lang="nl-NL" noProof="0"/>
              <a:t> </a:t>
            </a:r>
            <a:r>
              <a:rPr lang="nl-NL" noProof="0" err="1"/>
              <a:t>subtitle</a:t>
            </a:r>
            <a:r>
              <a:rPr lang="nl-NL" noProof="0"/>
              <a:t> </a:t>
            </a:r>
            <a:r>
              <a:rPr lang="nl-NL" noProof="0" err="1"/>
              <a:t>style</a:t>
            </a:r>
            <a:r>
              <a:rPr lang="nl-NL" noProof="0"/>
              <a:t> of </a:t>
            </a:r>
            <a:r>
              <a:rPr lang="nl-NL" noProof="0" err="1"/>
              <a:t>the</a:t>
            </a:r>
            <a:r>
              <a:rPr lang="nl-NL" noProof="0"/>
              <a:t> model</a:t>
            </a:r>
            <a:endParaRPr lang="en-GB" noProof="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baseline="0">
                <a:solidFill>
                  <a:schemeClr val="bg1"/>
                </a:solidFill>
                <a:latin typeface="Arial Regular"/>
              </a:defRPr>
            </a:lvl1pPr>
          </a:lstStyle>
          <a:p>
            <a:endParaRPr lang="en-GB"/>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1193666"/>
            <a:ext cx="7006795" cy="486294"/>
          </a:xfrm>
          <a:prstGeom prst="rect">
            <a:avLst/>
          </a:prstGeom>
        </p:spPr>
        <p:txBody>
          <a:bodyPr>
            <a:normAutofit/>
          </a:bodyPr>
          <a:lstStyle>
            <a:lvl1pPr>
              <a:defRPr sz="3000" baseline="0">
                <a:solidFill>
                  <a:schemeClr val="bg1"/>
                </a:solidFill>
              </a:defRPr>
            </a:lvl1pPr>
          </a:lstStyle>
          <a:p>
            <a:r>
              <a:rPr lang="nl-NL" err="1"/>
              <a:t>Edit</a:t>
            </a:r>
            <a:r>
              <a:rPr lang="nl-NL"/>
              <a:t> </a:t>
            </a:r>
            <a:r>
              <a:rPr lang="nl-NL" err="1"/>
              <a:t>title</a:t>
            </a:r>
            <a:r>
              <a:rPr lang="nl-NL"/>
              <a:t> </a:t>
            </a:r>
            <a:r>
              <a:rPr lang="nl-NL" err="1"/>
              <a:t>style</a:t>
            </a:r>
            <a:r>
              <a:rPr lang="nl-NL"/>
              <a:t> of model</a:t>
            </a:r>
          </a:p>
        </p:txBody>
      </p:sp>
    </p:spTree>
    <p:extLst>
      <p:ext uri="{BB962C8B-B14F-4D97-AF65-F5344CB8AC3E}">
        <p14:creationId xmlns:p14="http://schemas.microsoft.com/office/powerpoint/2010/main" val="2938894489"/>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and one colum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60000" y="108000"/>
            <a:ext cx="7829550" cy="486294"/>
          </a:xfrm>
          <a:prstGeom prst="rect">
            <a:avLst/>
          </a:prstGeom>
        </p:spPr>
        <p:txBody>
          <a:bodyPr>
            <a:normAutofit/>
          </a:bodyPr>
          <a:lstStyle>
            <a:lvl1pPr>
              <a:defRPr sz="1800"/>
            </a:lvl1pPr>
          </a:lstStyle>
          <a:p>
            <a:r>
              <a:rPr lang="nl-NL" err="1"/>
              <a:t>Edit</a:t>
            </a:r>
            <a:r>
              <a:rPr lang="nl-NL"/>
              <a:t> </a:t>
            </a:r>
            <a:r>
              <a:rPr lang="nl-NL" err="1"/>
              <a:t>title</a:t>
            </a:r>
            <a:r>
              <a:rPr lang="nl-NL"/>
              <a:t> </a:t>
            </a:r>
            <a:r>
              <a:rPr lang="nl-NL" err="1"/>
              <a:t>style</a:t>
            </a:r>
            <a:r>
              <a:rPr lang="nl-NL"/>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hasCustomPrompt="1"/>
          </p:nvPr>
        </p:nvSpPr>
        <p:spPr>
          <a:xfrm>
            <a:off x="360000" y="771750"/>
            <a:ext cx="7829550" cy="3600000"/>
          </a:xfrm>
        </p:spPr>
        <p:txBody>
          <a:bodyPr>
            <a:noAutofit/>
          </a:bodyPr>
          <a:lstStyle>
            <a:lvl1pPr marL="0" indent="0" algn="l">
              <a:spcBef>
                <a:spcPts val="0"/>
              </a:spcBef>
              <a:defRPr sz="1400">
                <a:latin typeface="Calibri Normaal"/>
              </a:defRPr>
            </a:lvl1pPr>
            <a:lvl2pPr marL="189000" indent="-189000">
              <a:spcBef>
                <a:spcPts val="0"/>
              </a:spcBef>
              <a:defRPr sz="1400">
                <a:latin typeface="Calibri Normaal"/>
              </a:defRPr>
            </a:lvl2pPr>
            <a:lvl3pPr marL="378000" indent="-189000">
              <a:spcBef>
                <a:spcPts val="0"/>
              </a:spcBef>
              <a:defRPr sz="1400">
                <a:latin typeface="Calibri Normaal"/>
              </a:defRPr>
            </a:lvl3pPr>
            <a:lvl4pPr indent="-189000">
              <a:spcBef>
                <a:spcPts val="0"/>
              </a:spcBef>
              <a:defRPr sz="1400">
                <a:latin typeface="Calibri Normaal"/>
              </a:defRPr>
            </a:lvl4pPr>
            <a:lvl5pPr>
              <a:spcBef>
                <a:spcPts val="0"/>
              </a:spcBef>
              <a:defRPr/>
            </a:lvl5pPr>
          </a:lstStyle>
          <a:p>
            <a:pPr lvl="0"/>
            <a:r>
              <a:rPr lang="nl-NL" dirty="0"/>
              <a:t>Click to edit the text style of the model</a:t>
            </a:r>
          </a:p>
          <a:p>
            <a:pPr lvl="1"/>
            <a:r>
              <a:rPr lang="nl-NL" dirty="0"/>
              <a:t>Second level</a:t>
            </a:r>
          </a:p>
          <a:p>
            <a:pPr lvl="2"/>
            <a:r>
              <a:rPr lang="nl-NL" dirty="0"/>
              <a:t>Third level</a:t>
            </a:r>
          </a:p>
          <a:p>
            <a:pPr lvl="3"/>
            <a:r>
              <a:rPr lang="nl-NL" dirty="0"/>
              <a:t>Fourth level</a:t>
            </a:r>
          </a:p>
        </p:txBody>
      </p:sp>
    </p:spTree>
    <p:extLst>
      <p:ext uri="{BB962C8B-B14F-4D97-AF65-F5344CB8AC3E}">
        <p14:creationId xmlns:p14="http://schemas.microsoft.com/office/powerpoint/2010/main" val="530149808"/>
      </p:ext>
    </p:extLst>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el column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err="1"/>
              <a:t>Edit</a:t>
            </a:r>
            <a:r>
              <a:rPr lang="nl-NL"/>
              <a:t> </a:t>
            </a:r>
            <a:r>
              <a:rPr lang="nl-NL" err="1"/>
              <a:t>title</a:t>
            </a:r>
            <a:r>
              <a:rPr lang="nl-NL"/>
              <a:t> </a:t>
            </a:r>
            <a:r>
              <a:rPr lang="nl-NL" err="1"/>
              <a:t>style</a:t>
            </a:r>
            <a:r>
              <a:rPr lang="nl-NL"/>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hasCustomPrompt="1"/>
          </p:nvPr>
        </p:nvSpPr>
        <p:spPr>
          <a:xfrm>
            <a:off x="651600" y="1080000"/>
            <a:ext cx="5714824" cy="3600000"/>
          </a:xfrm>
        </p:spPr>
        <p:txBody>
          <a:bodyPr>
            <a:normAutofit/>
          </a:bodyPr>
          <a:lstStyle>
            <a:lvl1pPr marL="0" indent="0" algn="l">
              <a:spcBef>
                <a:spcPts val="0"/>
              </a:spcBef>
              <a:defRPr sz="1600" baseline="0"/>
            </a:lvl1pPr>
            <a:lvl2pPr marL="189000" indent="-189000">
              <a:spcBef>
                <a:spcPts val="0"/>
              </a:spcBef>
              <a:defRPr sz="1600" baseline="0"/>
            </a:lvl2pPr>
            <a:lvl3pPr marL="378000" indent="-189000">
              <a:spcBef>
                <a:spcPts val="0"/>
              </a:spcBef>
              <a:defRPr sz="1600" baseline="0"/>
            </a:lvl3pPr>
            <a:lvl4pPr indent="-189000">
              <a:spcBef>
                <a:spcPts val="0"/>
              </a:spcBef>
              <a:defRPr sz="1600" baseline="0"/>
            </a:lvl4pPr>
            <a:lvl5pPr>
              <a:spcBef>
                <a:spcPts val="0"/>
              </a:spcBef>
              <a:defRPr/>
            </a:lvl5pPr>
          </a:lstStyle>
          <a:p>
            <a:pPr lvl="0"/>
            <a:r>
              <a:rPr lang="nl-NL"/>
              <a:t>Click </a:t>
            </a:r>
            <a:r>
              <a:rPr lang="nl-NL" err="1"/>
              <a:t>to</a:t>
            </a:r>
            <a:r>
              <a:rPr lang="nl-NL"/>
              <a:t> </a:t>
            </a:r>
            <a:r>
              <a:rPr lang="nl-NL" err="1"/>
              <a:t>edit</a:t>
            </a:r>
            <a:r>
              <a:rPr lang="nl-NL"/>
              <a:t> </a:t>
            </a:r>
            <a:r>
              <a:rPr lang="nl-NL" err="1"/>
              <a:t>the</a:t>
            </a:r>
            <a:r>
              <a:rPr lang="nl-NL"/>
              <a:t> </a:t>
            </a:r>
            <a:r>
              <a:rPr lang="nl-NL" err="1"/>
              <a:t>text</a:t>
            </a:r>
            <a:r>
              <a:rPr lang="nl-NL"/>
              <a:t> </a:t>
            </a:r>
            <a:r>
              <a:rPr lang="nl-NL" err="1"/>
              <a:t>style</a:t>
            </a:r>
            <a:r>
              <a:rPr lang="nl-NL"/>
              <a:t> of </a:t>
            </a:r>
            <a:r>
              <a:rPr lang="nl-NL" err="1"/>
              <a:t>the</a:t>
            </a:r>
            <a:r>
              <a:rPr lang="nl-NL"/>
              <a:t> model</a:t>
            </a:r>
          </a:p>
          <a:p>
            <a:pPr lvl="1"/>
            <a:r>
              <a:rPr lang="nl-NL"/>
              <a:t>Second level</a:t>
            </a:r>
          </a:p>
          <a:p>
            <a:pPr lvl="2"/>
            <a:r>
              <a:rPr lang="nl-NL" err="1"/>
              <a:t>Third</a:t>
            </a:r>
            <a:r>
              <a:rPr lang="nl-NL"/>
              <a:t> level</a:t>
            </a:r>
          </a:p>
          <a:p>
            <a:pPr lvl="3"/>
            <a:r>
              <a:rPr lang="nl-NL" err="1"/>
              <a:t>Fourth</a:t>
            </a:r>
            <a:r>
              <a:rPr lang="nl-NL"/>
              <a:t> level</a:t>
            </a:r>
          </a:p>
        </p:txBody>
      </p:sp>
      <p:sp>
        <p:nvSpPr>
          <p:cNvPr id="7" name="Tijdelijke aanduiding voor inhoud 5">
            <a:extLst>
              <a:ext uri="{FF2B5EF4-FFF2-40B4-BE49-F238E27FC236}">
                <a16:creationId xmlns:a16="http://schemas.microsoft.com/office/drawing/2014/main" id="{48E02108-5533-9F4F-83EA-605FF9C24052}"/>
              </a:ext>
            </a:extLst>
          </p:cNvPr>
          <p:cNvSpPr>
            <a:spLocks noGrp="1"/>
          </p:cNvSpPr>
          <p:nvPr>
            <p:ph sz="quarter" idx="14" hasCustomPrompt="1"/>
          </p:nvPr>
        </p:nvSpPr>
        <p:spPr>
          <a:xfrm>
            <a:off x="6761747" y="3398921"/>
            <a:ext cx="1660358" cy="1281079"/>
          </a:xfrm>
        </p:spPr>
        <p:txBody>
          <a:bodyPr rIns="0"/>
          <a:lstStyle>
            <a:lvl1pPr marL="143100" algn="l">
              <a:lnSpc>
                <a:spcPts val="1950"/>
              </a:lnSpc>
              <a:spcBef>
                <a:spcPts val="0"/>
              </a:spcBef>
              <a:defRPr sz="1200" b="0" i="0" baseline="0">
                <a:solidFill>
                  <a:schemeClr val="tx1"/>
                </a:solidFill>
                <a:latin typeface="Arial Regular"/>
              </a:defRPr>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nl-NL" err="1"/>
              <a:t>Caption</a:t>
            </a:r>
            <a:endParaRPr lang="nl-NL"/>
          </a:p>
          <a:p>
            <a:pPr lvl="0"/>
            <a:endParaRPr lang="nl-NL"/>
          </a:p>
        </p:txBody>
      </p:sp>
      <p:sp>
        <p:nvSpPr>
          <p:cNvPr id="11" name="Tijdelijke aanduiding voor afbeelding 10">
            <a:extLst>
              <a:ext uri="{FF2B5EF4-FFF2-40B4-BE49-F238E27FC236}">
                <a16:creationId xmlns:a16="http://schemas.microsoft.com/office/drawing/2014/main" id="{259B41D8-4651-6D4D-9C5C-BBBE51AB95BF}"/>
              </a:ext>
            </a:extLst>
          </p:cNvPr>
          <p:cNvSpPr>
            <a:spLocks noGrp="1"/>
          </p:cNvSpPr>
          <p:nvPr>
            <p:ph type="pic" sz="quarter" idx="15" hasCustomPrompt="1"/>
          </p:nvPr>
        </p:nvSpPr>
        <p:spPr>
          <a:xfrm>
            <a:off x="6697663" y="1080000"/>
            <a:ext cx="1803400" cy="2228850"/>
          </a:xfrm>
          <a:prstGeom prst="roundRect">
            <a:avLst/>
          </a:prstGeom>
          <a:solidFill>
            <a:schemeClr val="bg1">
              <a:lumMod val="95000"/>
            </a:schemeClr>
          </a:solidFill>
        </p:spPr>
        <p:txBody>
          <a:bodyPr/>
          <a:lstStyle/>
          <a:p>
            <a:r>
              <a:rPr lang="en-GB"/>
              <a:t>Image</a:t>
            </a:r>
          </a:p>
        </p:txBody>
      </p:sp>
    </p:spTree>
    <p:extLst>
      <p:ext uri="{BB962C8B-B14F-4D97-AF65-F5344CB8AC3E}">
        <p14:creationId xmlns:p14="http://schemas.microsoft.com/office/powerpoint/2010/main" val="2990000053"/>
      </p:ext>
    </p:extLst>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8" name="Afgeronde rechthoek 7">
            <a:extLst>
              <a:ext uri="{FF2B5EF4-FFF2-40B4-BE49-F238E27FC236}">
                <a16:creationId xmlns:a16="http://schemas.microsoft.com/office/drawing/2014/main" id="{72F1A5BF-0922-9545-8EC5-04F34AFDD846}"/>
              </a:ext>
            </a:extLst>
          </p:cNvPr>
          <p:cNvSpPr/>
          <p:nvPr userDrawn="1"/>
        </p:nvSpPr>
        <p:spPr bwMode="auto">
          <a:xfrm>
            <a:off x="1526292" y="1080000"/>
            <a:ext cx="6937064" cy="3344117"/>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9" name="Rectangle 4">
            <a:extLst>
              <a:ext uri="{FF2B5EF4-FFF2-40B4-BE49-F238E27FC236}">
                <a16:creationId xmlns:a16="http://schemas.microsoft.com/office/drawing/2014/main" id="{114D846C-7FE8-F14A-BFC9-60237C3CFE56}"/>
              </a:ext>
            </a:extLst>
          </p:cNvPr>
          <p:cNvSpPr>
            <a:spLocks noGrp="1" noChangeArrowheads="1"/>
          </p:cNvSpPr>
          <p:nvPr>
            <p:ph type="subTitle" idx="1" hasCustomPrompt="1"/>
          </p:nvPr>
        </p:nvSpPr>
        <p:spPr>
          <a:xfrm>
            <a:off x="3240000" y="2345857"/>
            <a:ext cx="4982400" cy="284373"/>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650"/>
            </a:lvl1pPr>
          </a:lstStyle>
          <a:p>
            <a:pPr lvl="0"/>
            <a:r>
              <a:rPr lang="nl-NL" noProof="0"/>
              <a:t>Click </a:t>
            </a:r>
            <a:r>
              <a:rPr lang="nl-NL" noProof="0" err="1"/>
              <a:t>to</a:t>
            </a:r>
            <a:r>
              <a:rPr lang="nl-NL" noProof="0"/>
              <a:t> </a:t>
            </a:r>
            <a:r>
              <a:rPr lang="nl-NL" noProof="0" err="1"/>
              <a:t>edit</a:t>
            </a:r>
            <a:r>
              <a:rPr lang="nl-NL" noProof="0"/>
              <a:t> </a:t>
            </a:r>
            <a:r>
              <a:rPr lang="nl-NL" noProof="0" err="1"/>
              <a:t>the</a:t>
            </a:r>
            <a:r>
              <a:rPr lang="nl-NL" noProof="0"/>
              <a:t> </a:t>
            </a:r>
            <a:r>
              <a:rPr lang="nl-NL" noProof="0" err="1"/>
              <a:t>subtitle</a:t>
            </a:r>
            <a:r>
              <a:rPr lang="nl-NL" noProof="0"/>
              <a:t> </a:t>
            </a:r>
            <a:r>
              <a:rPr lang="nl-NL" noProof="0" err="1"/>
              <a:t>style</a:t>
            </a:r>
            <a:r>
              <a:rPr lang="nl-NL" noProof="0"/>
              <a:t> of </a:t>
            </a:r>
            <a:r>
              <a:rPr lang="nl-NL" noProof="0" err="1"/>
              <a:t>the</a:t>
            </a:r>
            <a:r>
              <a:rPr lang="nl-NL" noProof="0"/>
              <a:t> model</a:t>
            </a:r>
            <a:endParaRPr lang="en-GB" noProof="0"/>
          </a:p>
        </p:txBody>
      </p:sp>
      <p:sp>
        <p:nvSpPr>
          <p:cNvPr id="10" name="Titel 1">
            <a:extLst>
              <a:ext uri="{FF2B5EF4-FFF2-40B4-BE49-F238E27FC236}">
                <a16:creationId xmlns:a16="http://schemas.microsoft.com/office/drawing/2014/main" id="{7C22A97F-15A8-AA44-9CD4-402399382DDC}"/>
              </a:ext>
            </a:extLst>
          </p:cNvPr>
          <p:cNvSpPr>
            <a:spLocks noGrp="1"/>
          </p:cNvSpPr>
          <p:nvPr>
            <p:ph type="title" hasCustomPrompt="1"/>
          </p:nvPr>
        </p:nvSpPr>
        <p:spPr>
          <a:xfrm>
            <a:off x="3240000" y="1348543"/>
            <a:ext cx="4968000" cy="486294"/>
          </a:xfrm>
          <a:prstGeom prst="rect">
            <a:avLst/>
          </a:prstGeom>
        </p:spPr>
        <p:txBody>
          <a:bodyPr>
            <a:normAutofit/>
          </a:bodyPr>
          <a:lstStyle>
            <a:lvl1pPr>
              <a:defRPr sz="2400" baseline="0"/>
            </a:lvl1pPr>
          </a:lstStyle>
          <a:p>
            <a:r>
              <a:rPr lang="nl-NL" err="1"/>
              <a:t>Edit</a:t>
            </a:r>
            <a:r>
              <a:rPr lang="nl-NL"/>
              <a:t> </a:t>
            </a:r>
            <a:r>
              <a:rPr lang="nl-NL" err="1"/>
              <a:t>title</a:t>
            </a:r>
            <a:r>
              <a:rPr lang="nl-NL"/>
              <a:t> </a:t>
            </a:r>
            <a:r>
              <a:rPr lang="nl-NL" err="1"/>
              <a:t>style</a:t>
            </a:r>
            <a:r>
              <a:rPr lang="nl-NL"/>
              <a:t> of model</a:t>
            </a:r>
          </a:p>
        </p:txBody>
      </p:sp>
      <p:sp>
        <p:nvSpPr>
          <p:cNvPr id="12" name="Tijdelijke aanduiding voor afbeelding 10">
            <a:extLst>
              <a:ext uri="{FF2B5EF4-FFF2-40B4-BE49-F238E27FC236}">
                <a16:creationId xmlns:a16="http://schemas.microsoft.com/office/drawing/2014/main" id="{C4A09C2E-5D6F-804A-9199-764F5951A9B3}"/>
              </a:ext>
            </a:extLst>
          </p:cNvPr>
          <p:cNvSpPr>
            <a:spLocks noGrp="1"/>
          </p:cNvSpPr>
          <p:nvPr>
            <p:ph type="pic" sz="quarter" idx="15" hasCustomPrompt="1"/>
          </p:nvPr>
        </p:nvSpPr>
        <p:spPr>
          <a:xfrm>
            <a:off x="651600" y="576000"/>
            <a:ext cx="2322076" cy="2229854"/>
          </a:xfrm>
          <a:prstGeom prst="roundRect">
            <a:avLst/>
          </a:prstGeom>
          <a:solidFill>
            <a:schemeClr val="bg1">
              <a:lumMod val="95000"/>
            </a:schemeClr>
          </a:solidFill>
        </p:spPr>
        <p:txBody>
          <a:bodyPr/>
          <a:lstStyle/>
          <a:p>
            <a:r>
              <a:rPr lang="en-GB"/>
              <a:t>Image</a:t>
            </a:r>
          </a:p>
        </p:txBody>
      </p:sp>
    </p:spTree>
    <p:extLst>
      <p:ext uri="{BB962C8B-B14F-4D97-AF65-F5344CB8AC3E}">
        <p14:creationId xmlns:p14="http://schemas.microsoft.com/office/powerpoint/2010/main" val="1393573841"/>
      </p:ext>
    </p:extLst>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pecial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14" name="Afgeronde rechthoek 13">
            <a:extLst>
              <a:ext uri="{FF2B5EF4-FFF2-40B4-BE49-F238E27FC236}">
                <a16:creationId xmlns:a16="http://schemas.microsoft.com/office/drawing/2014/main" id="{ECE4E8DA-3E6A-7D49-8CEC-B5ED7C172CF5}"/>
              </a:ext>
            </a:extLst>
          </p:cNvPr>
          <p:cNvSpPr/>
          <p:nvPr userDrawn="1"/>
        </p:nvSpPr>
        <p:spPr bwMode="auto">
          <a:xfrm>
            <a:off x="1526292" y="1080000"/>
            <a:ext cx="6937064" cy="3344117"/>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15" name="Rectangle 4">
            <a:extLst>
              <a:ext uri="{FF2B5EF4-FFF2-40B4-BE49-F238E27FC236}">
                <a16:creationId xmlns:a16="http://schemas.microsoft.com/office/drawing/2014/main" id="{1210CF5C-5318-5E4E-99C4-B1366E68D834}"/>
              </a:ext>
            </a:extLst>
          </p:cNvPr>
          <p:cNvSpPr>
            <a:spLocks noGrp="1" noChangeArrowheads="1"/>
          </p:cNvSpPr>
          <p:nvPr>
            <p:ph type="subTitle" idx="1" hasCustomPrompt="1"/>
          </p:nvPr>
        </p:nvSpPr>
        <p:spPr>
          <a:xfrm>
            <a:off x="3240000" y="2345857"/>
            <a:ext cx="4982400" cy="284373"/>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650"/>
            </a:lvl1pPr>
          </a:lstStyle>
          <a:p>
            <a:pPr lvl="0"/>
            <a:r>
              <a:rPr lang="nl-NL" noProof="0"/>
              <a:t>Click </a:t>
            </a:r>
            <a:r>
              <a:rPr lang="nl-NL" noProof="0" err="1"/>
              <a:t>to</a:t>
            </a:r>
            <a:r>
              <a:rPr lang="nl-NL" noProof="0"/>
              <a:t> </a:t>
            </a:r>
            <a:r>
              <a:rPr lang="nl-NL" noProof="0" err="1"/>
              <a:t>edit</a:t>
            </a:r>
            <a:r>
              <a:rPr lang="nl-NL" noProof="0"/>
              <a:t> </a:t>
            </a:r>
            <a:r>
              <a:rPr lang="nl-NL" noProof="0" err="1"/>
              <a:t>the</a:t>
            </a:r>
            <a:r>
              <a:rPr lang="nl-NL" noProof="0"/>
              <a:t> </a:t>
            </a:r>
            <a:r>
              <a:rPr lang="nl-NL" noProof="0" err="1"/>
              <a:t>subtitle</a:t>
            </a:r>
            <a:r>
              <a:rPr lang="nl-NL" noProof="0"/>
              <a:t> </a:t>
            </a:r>
            <a:r>
              <a:rPr lang="nl-NL" noProof="0" err="1"/>
              <a:t>style</a:t>
            </a:r>
            <a:r>
              <a:rPr lang="nl-NL" noProof="0"/>
              <a:t> of </a:t>
            </a:r>
            <a:r>
              <a:rPr lang="nl-NL" noProof="0" err="1"/>
              <a:t>the</a:t>
            </a:r>
            <a:r>
              <a:rPr lang="nl-NL" noProof="0"/>
              <a:t> model</a:t>
            </a:r>
            <a:endParaRPr lang="en-GB" noProof="0"/>
          </a:p>
        </p:txBody>
      </p:sp>
      <p:sp>
        <p:nvSpPr>
          <p:cNvPr id="16" name="Titel 1">
            <a:extLst>
              <a:ext uri="{FF2B5EF4-FFF2-40B4-BE49-F238E27FC236}">
                <a16:creationId xmlns:a16="http://schemas.microsoft.com/office/drawing/2014/main" id="{5FA9A599-12D4-4142-818D-8C0B554D1517}"/>
              </a:ext>
            </a:extLst>
          </p:cNvPr>
          <p:cNvSpPr>
            <a:spLocks noGrp="1"/>
          </p:cNvSpPr>
          <p:nvPr>
            <p:ph type="title" hasCustomPrompt="1"/>
          </p:nvPr>
        </p:nvSpPr>
        <p:spPr>
          <a:xfrm>
            <a:off x="3240000" y="1348543"/>
            <a:ext cx="4968000" cy="486294"/>
          </a:xfrm>
          <a:prstGeom prst="rect">
            <a:avLst/>
          </a:prstGeom>
        </p:spPr>
        <p:txBody>
          <a:bodyPr>
            <a:normAutofit/>
          </a:bodyPr>
          <a:lstStyle>
            <a:lvl1pPr>
              <a:defRPr sz="2400" baseline="0"/>
            </a:lvl1pPr>
          </a:lstStyle>
          <a:p>
            <a:r>
              <a:rPr lang="nl-NL" err="1"/>
              <a:t>Edit</a:t>
            </a:r>
            <a:r>
              <a:rPr lang="nl-NL"/>
              <a:t> </a:t>
            </a:r>
            <a:r>
              <a:rPr lang="nl-NL" err="1"/>
              <a:t>title</a:t>
            </a:r>
            <a:r>
              <a:rPr lang="nl-NL"/>
              <a:t> </a:t>
            </a:r>
            <a:r>
              <a:rPr lang="nl-NL" err="1"/>
              <a:t>style</a:t>
            </a:r>
            <a:r>
              <a:rPr lang="nl-NL"/>
              <a:t> of model</a:t>
            </a:r>
          </a:p>
        </p:txBody>
      </p:sp>
      <p:sp>
        <p:nvSpPr>
          <p:cNvPr id="17" name="Tijdelijke aanduiding voor afbeelding 10">
            <a:extLst>
              <a:ext uri="{FF2B5EF4-FFF2-40B4-BE49-F238E27FC236}">
                <a16:creationId xmlns:a16="http://schemas.microsoft.com/office/drawing/2014/main" id="{AADEE15B-1053-B840-A971-1F17DB3996EA}"/>
              </a:ext>
            </a:extLst>
          </p:cNvPr>
          <p:cNvSpPr>
            <a:spLocks noGrp="1"/>
          </p:cNvSpPr>
          <p:nvPr>
            <p:ph type="pic" sz="quarter" idx="15" hasCustomPrompt="1"/>
          </p:nvPr>
        </p:nvSpPr>
        <p:spPr>
          <a:xfrm>
            <a:off x="651600" y="575999"/>
            <a:ext cx="2322076" cy="2600337"/>
          </a:xfrm>
          <a:prstGeom prst="roundRect">
            <a:avLst/>
          </a:prstGeom>
          <a:solidFill>
            <a:schemeClr val="bg1">
              <a:lumMod val="95000"/>
            </a:schemeClr>
          </a:solidFill>
        </p:spPr>
        <p:txBody>
          <a:bodyPr/>
          <a:lstStyle/>
          <a:p>
            <a:r>
              <a:rPr lang="en-GB"/>
              <a:t>Image</a:t>
            </a:r>
          </a:p>
        </p:txBody>
      </p:sp>
    </p:spTree>
    <p:extLst>
      <p:ext uri="{BB962C8B-B14F-4D97-AF65-F5344CB8AC3E}">
        <p14:creationId xmlns:p14="http://schemas.microsoft.com/office/powerpoint/2010/main" val="126215635"/>
      </p:ext>
    </p:extLst>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c_Titel column grap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err="1"/>
              <a:t>Edit</a:t>
            </a:r>
            <a:r>
              <a:rPr lang="nl-NL"/>
              <a:t> </a:t>
            </a:r>
            <a:r>
              <a:rPr lang="nl-NL" err="1"/>
              <a:t>title</a:t>
            </a:r>
            <a:r>
              <a:rPr lang="nl-NL"/>
              <a:t> </a:t>
            </a:r>
            <a:r>
              <a:rPr lang="nl-NL" err="1"/>
              <a:t>style</a:t>
            </a:r>
            <a:r>
              <a:rPr lang="nl-NL"/>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5" name="Tijdelijke aanduiding voor grafiek 4">
            <a:extLst>
              <a:ext uri="{FF2B5EF4-FFF2-40B4-BE49-F238E27FC236}">
                <a16:creationId xmlns:a16="http://schemas.microsoft.com/office/drawing/2014/main" id="{89157597-EF82-8846-8CFB-2324625E782B}"/>
              </a:ext>
            </a:extLst>
          </p:cNvPr>
          <p:cNvSpPr>
            <a:spLocks noGrp="1"/>
          </p:cNvSpPr>
          <p:nvPr>
            <p:ph type="chart" sz="quarter" idx="13" hasCustomPrompt="1"/>
          </p:nvPr>
        </p:nvSpPr>
        <p:spPr>
          <a:xfrm>
            <a:off x="652786" y="1080000"/>
            <a:ext cx="7828365" cy="3600000"/>
          </a:xfrm>
        </p:spPr>
        <p:txBody>
          <a:bodyPr/>
          <a:lstStyle/>
          <a:p>
            <a:r>
              <a:rPr lang="en-GB"/>
              <a:t>Graph</a:t>
            </a:r>
          </a:p>
        </p:txBody>
      </p:sp>
    </p:spTree>
    <p:extLst>
      <p:ext uri="{BB962C8B-B14F-4D97-AF65-F5344CB8AC3E}">
        <p14:creationId xmlns:p14="http://schemas.microsoft.com/office/powerpoint/2010/main" val="307614979"/>
      </p:ext>
    </p:extLst>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el and two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err="1"/>
              <a:t>Edit</a:t>
            </a:r>
            <a:r>
              <a:rPr lang="nl-NL"/>
              <a:t> </a:t>
            </a:r>
            <a:r>
              <a:rPr lang="nl-NL" err="1"/>
              <a:t>title</a:t>
            </a:r>
            <a:r>
              <a:rPr lang="nl-NL"/>
              <a:t> </a:t>
            </a:r>
            <a:r>
              <a:rPr lang="nl-NL" err="1"/>
              <a:t>style</a:t>
            </a:r>
            <a:r>
              <a:rPr lang="nl-NL"/>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hasCustomPrompt="1"/>
          </p:nvPr>
        </p:nvSpPr>
        <p:spPr>
          <a:xfrm>
            <a:off x="651600" y="1080000"/>
            <a:ext cx="7829550" cy="3600000"/>
          </a:xfrm>
        </p:spPr>
        <p:txBody>
          <a:bodyPr numCol="2" spcCol="540000">
            <a:normAutofit/>
          </a:bodyPr>
          <a:lstStyle>
            <a:lvl1pPr marL="0" indent="0" algn="l">
              <a:spcBef>
                <a:spcPts val="0"/>
              </a:spcBef>
              <a:defRPr sz="1600" baseline="0"/>
            </a:lvl1pPr>
            <a:lvl2pPr marL="189000" indent="-189000">
              <a:spcBef>
                <a:spcPts val="0"/>
              </a:spcBef>
              <a:defRPr sz="1600" baseline="0"/>
            </a:lvl2pPr>
            <a:lvl3pPr marL="378000" indent="-189000">
              <a:spcBef>
                <a:spcPts val="0"/>
              </a:spcBef>
              <a:defRPr sz="1600" baseline="0"/>
            </a:lvl3pPr>
            <a:lvl4pPr indent="-189000">
              <a:spcBef>
                <a:spcPts val="0"/>
              </a:spcBef>
              <a:spcAft>
                <a:spcPts val="900"/>
              </a:spcAft>
              <a:defRPr sz="1600" baseline="0"/>
            </a:lvl4pPr>
            <a:lvl5pPr>
              <a:spcBef>
                <a:spcPts val="0"/>
              </a:spcBef>
              <a:defRPr/>
            </a:lvl5pPr>
          </a:lstStyle>
          <a:p>
            <a:pPr lvl="0"/>
            <a:r>
              <a:rPr lang="nl-NL"/>
              <a:t>Click </a:t>
            </a:r>
            <a:r>
              <a:rPr lang="nl-NL" err="1"/>
              <a:t>to</a:t>
            </a:r>
            <a:r>
              <a:rPr lang="nl-NL"/>
              <a:t> </a:t>
            </a:r>
            <a:r>
              <a:rPr lang="nl-NL" err="1"/>
              <a:t>edit</a:t>
            </a:r>
            <a:r>
              <a:rPr lang="nl-NL"/>
              <a:t> </a:t>
            </a:r>
            <a:r>
              <a:rPr lang="nl-NL" err="1"/>
              <a:t>the</a:t>
            </a:r>
            <a:r>
              <a:rPr lang="nl-NL"/>
              <a:t> </a:t>
            </a:r>
            <a:r>
              <a:rPr lang="nl-NL" err="1"/>
              <a:t>text</a:t>
            </a:r>
            <a:r>
              <a:rPr lang="nl-NL"/>
              <a:t> </a:t>
            </a:r>
            <a:r>
              <a:rPr lang="nl-NL" err="1"/>
              <a:t>style</a:t>
            </a:r>
            <a:r>
              <a:rPr lang="nl-NL"/>
              <a:t> of </a:t>
            </a:r>
            <a:r>
              <a:rPr lang="nl-NL" err="1"/>
              <a:t>the</a:t>
            </a:r>
            <a:r>
              <a:rPr lang="nl-NL"/>
              <a:t> model</a:t>
            </a:r>
          </a:p>
          <a:p>
            <a:pPr lvl="1"/>
            <a:r>
              <a:rPr lang="nl-NL"/>
              <a:t>Second level</a:t>
            </a:r>
          </a:p>
          <a:p>
            <a:pPr lvl="2"/>
            <a:r>
              <a:rPr lang="nl-NL" err="1"/>
              <a:t>Third</a:t>
            </a:r>
            <a:r>
              <a:rPr lang="nl-NL"/>
              <a:t> level</a:t>
            </a:r>
          </a:p>
          <a:p>
            <a:pPr lvl="3"/>
            <a:r>
              <a:rPr lang="nl-NL" err="1"/>
              <a:t>Fourth</a:t>
            </a:r>
            <a:r>
              <a:rPr lang="nl-NL"/>
              <a:t> level</a:t>
            </a:r>
          </a:p>
        </p:txBody>
      </p:sp>
    </p:spTree>
    <p:extLst>
      <p:ext uri="{BB962C8B-B14F-4D97-AF65-F5344CB8AC3E}">
        <p14:creationId xmlns:p14="http://schemas.microsoft.com/office/powerpoint/2010/main" val="99300544"/>
      </p:ext>
    </p:extLst>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D0C24CFD-C987-FA4B-82E6-A49187760A82}"/>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a:ln>
                <a:noFill/>
              </a:ln>
              <a:solidFill>
                <a:schemeClr val="tx1"/>
              </a:solidFill>
              <a:effectLst/>
              <a:latin typeface="Times" charset="0"/>
              <a:ea typeface="ＭＳ Ｐゴシック" charset="0"/>
            </a:endParaRPr>
          </a:p>
        </p:txBody>
      </p:sp>
      <p:sp>
        <p:nvSpPr>
          <p:cNvPr id="12291" name="Rectangle 3"/>
          <p:cNvSpPr>
            <a:spLocks noGrp="1" noChangeArrowheads="1"/>
          </p:cNvSpPr>
          <p:nvPr>
            <p:ph type="body" idx="1"/>
          </p:nvPr>
        </p:nvSpPr>
        <p:spPr bwMode="auto">
          <a:xfrm>
            <a:off x="651600" y="1080000"/>
            <a:ext cx="7829550" cy="3600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p:txBody>
      </p:sp>
      <p:sp>
        <p:nvSpPr>
          <p:cNvPr id="12292" name="Text Box 4"/>
          <p:cNvSpPr txBox="1">
            <a:spLocks noChangeArrowheads="1"/>
          </p:cNvSpPr>
          <p:nvPr/>
        </p:nvSpPr>
        <p:spPr bwMode="auto">
          <a:xfrm>
            <a:off x="5181600" y="-76585"/>
            <a:ext cx="1371600" cy="2516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900" b="1">
              <a:solidFill>
                <a:schemeClr val="accent1"/>
              </a:solidFill>
              <a:latin typeface="Amerigo BT" charset="0"/>
            </a:endParaRPr>
          </a:p>
        </p:txBody>
      </p:sp>
      <p:sp>
        <p:nvSpPr>
          <p:cNvPr id="12293" name="Rectangle 5"/>
          <p:cNvSpPr>
            <a:spLocks noChangeArrowheads="1"/>
          </p:cNvSpPr>
          <p:nvPr/>
        </p:nvSpPr>
        <p:spPr bwMode="auto">
          <a:xfrm>
            <a:off x="2971800" y="1371600"/>
            <a:ext cx="4724400"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571500"/>
            <a:endParaRPr lang="nl-NL" sz="1500" b="1">
              <a:solidFill>
                <a:schemeClr val="bg2"/>
              </a:solidFill>
              <a:latin typeface="Trebuchet MS" charset="0"/>
            </a:endParaRPr>
          </a:p>
        </p:txBody>
      </p:sp>
      <p:sp>
        <p:nvSpPr>
          <p:cNvPr id="9" name="Tijdelijke aanduiding voor dianummer 5"/>
          <p:cNvSpPr>
            <a:spLocks noGrp="1"/>
          </p:cNvSpPr>
          <p:nvPr>
            <p:ph type="sldNum" sz="quarter" idx="4"/>
          </p:nvPr>
        </p:nvSpPr>
        <p:spPr>
          <a:xfrm>
            <a:off x="6717846" y="4935328"/>
            <a:ext cx="1763305" cy="194126"/>
          </a:xfrm>
          <a:prstGeom prst="rect">
            <a:avLst/>
          </a:prstGeom>
        </p:spPr>
        <p:txBody>
          <a:bodyPr vert="horz" lIns="91440" tIns="28800" rIns="0" bIns="45720" rtlCol="0" anchor="ctr"/>
          <a:lstStyle>
            <a:lvl1pPr algn="r">
              <a:defRPr sz="900" b="0" i="0" baseline="0">
                <a:solidFill>
                  <a:schemeClr val="accent4"/>
                </a:solidFill>
                <a:latin typeface="Arial Regular"/>
                <a:ea typeface="Arial Regular"/>
                <a:cs typeface="Arial Regular"/>
              </a:defRPr>
            </a:lvl1pPr>
          </a:lstStyle>
          <a:p>
            <a:fld id="{306CB06F-8D94-B64C-AC66-62AFBAF0736E}" type="slidenum">
              <a:rPr lang="nl-NL" smtClean="0"/>
              <a:pPr/>
              <a:t>‹#›</a:t>
            </a:fld>
            <a:endParaRPr lang="nl-NL"/>
          </a:p>
        </p:txBody>
      </p:sp>
      <p:pic>
        <p:nvPicPr>
          <p:cNvPr id="12" name="Afbeelding 11"/>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6813333" y="98467"/>
            <a:ext cx="1994328" cy="395569"/>
          </a:xfrm>
          <a:prstGeom prst="rect">
            <a:avLst/>
          </a:prstGeom>
        </p:spPr>
      </p:pic>
      <p:pic>
        <p:nvPicPr>
          <p:cNvPr id="13" name="Afbeelding 12">
            <a:extLst>
              <a:ext uri="{FF2B5EF4-FFF2-40B4-BE49-F238E27FC236}">
                <a16:creationId xmlns:a16="http://schemas.microsoft.com/office/drawing/2014/main" id="{B4532254-6395-9E4E-8129-E87EF2CCA9EF}"/>
              </a:ext>
            </a:extLst>
          </p:cNvPr>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659580" y="4973033"/>
            <a:ext cx="2419200" cy="100800"/>
          </a:xfrm>
          <a:prstGeom prst="rect">
            <a:avLst/>
          </a:prstGeom>
        </p:spPr>
      </p:pic>
      <p:sp>
        <p:nvSpPr>
          <p:cNvPr id="3" name="Tijdelijke aanduiding voor titel 2">
            <a:extLst>
              <a:ext uri="{FF2B5EF4-FFF2-40B4-BE49-F238E27FC236}">
                <a16:creationId xmlns:a16="http://schemas.microsoft.com/office/drawing/2014/main" id="{26FBABE8-32E9-4C4E-B65B-8CD137F5004C}"/>
              </a:ext>
            </a:extLst>
          </p:cNvPr>
          <p:cNvSpPr>
            <a:spLocks noGrp="1"/>
          </p:cNvSpPr>
          <p:nvPr>
            <p:ph type="title"/>
          </p:nvPr>
        </p:nvSpPr>
        <p:spPr>
          <a:xfrm>
            <a:off x="651600" y="576000"/>
            <a:ext cx="7830000" cy="486000"/>
          </a:xfrm>
          <a:prstGeom prst="rect">
            <a:avLst/>
          </a:prstGeom>
        </p:spPr>
        <p:txBody>
          <a:bodyPr vert="horz" lIns="0" tIns="0" rIns="0" bIns="0" rtlCol="0" anchor="ctr">
            <a:normAutofit/>
          </a:bodyPr>
          <a:lstStyle/>
          <a:p>
            <a:r>
              <a:rPr lang="nl-NL"/>
              <a:t>Klik om stijl te bewerken</a:t>
            </a:r>
            <a:endParaRPr lang="en-GB"/>
          </a:p>
        </p:txBody>
      </p:sp>
    </p:spTree>
  </p:cSld>
  <p:clrMap bg1="lt1" tx1="dk1" bg2="lt2" tx2="dk2" accent1="accent1" accent2="accent2" accent3="accent3" accent4="accent4" accent5="accent5" accent6="accent6" hlink="hlink" folHlink="folHlink"/>
  <p:sldLayoutIdLst>
    <p:sldLayoutId id="2147483680" r:id="rId1"/>
    <p:sldLayoutId id="2147483684" r:id="rId2"/>
    <p:sldLayoutId id="2147483683" r:id="rId3"/>
    <p:sldLayoutId id="2147483661" r:id="rId4"/>
    <p:sldLayoutId id="2147483672" r:id="rId5"/>
    <p:sldLayoutId id="2147483689" r:id="rId6"/>
    <p:sldLayoutId id="2147483690" r:id="rId7"/>
    <p:sldLayoutId id="2147483686" r:id="rId8"/>
    <p:sldLayoutId id="2147483671" r:id="rId9"/>
    <p:sldLayoutId id="2147483675" r:id="rId10"/>
    <p:sldLayoutId id="2147483673" r:id="rId11"/>
    <p:sldLayoutId id="2147483666" r:id="rId12"/>
    <p:sldLayoutId id="2147483674" r:id="rId13"/>
    <p:sldLayoutId id="2147483702" r:id="rId14"/>
    <p:sldLayoutId id="2147483697" r:id="rId15"/>
    <p:sldLayoutId id="2147483698" r:id="rId16"/>
    <p:sldLayoutId id="2147483699" r:id="rId17"/>
    <p:sldLayoutId id="2147483700" r:id="rId18"/>
    <p:sldLayoutId id="2147483701" r:id="rId19"/>
  </p:sldLayoutIdLst>
  <p:transition spd="med">
    <p:pull dir="d"/>
  </p:transition>
  <p:hf hdr="0" ftr="0" dt="0"/>
  <p:txStyles>
    <p:titleStyle>
      <a:lvl1pPr algn="l" defTabSz="571500" rtl="0" eaLnBrk="1" fontAlgn="base" hangingPunct="1">
        <a:spcBef>
          <a:spcPct val="0"/>
        </a:spcBef>
        <a:spcAft>
          <a:spcPct val="0"/>
        </a:spcAft>
        <a:defRPr sz="2250" b="1" i="0">
          <a:solidFill>
            <a:schemeClr val="accent1"/>
          </a:solidFill>
          <a:latin typeface="Arial Bold"/>
          <a:ea typeface="Arial Bold"/>
          <a:cs typeface="Arial Bold"/>
        </a:defRPr>
      </a:lvl1pPr>
      <a:lvl2pPr algn="l" defTabSz="571500" rtl="0" eaLnBrk="1" fontAlgn="base" hangingPunct="1">
        <a:spcBef>
          <a:spcPct val="0"/>
        </a:spcBef>
        <a:spcAft>
          <a:spcPct val="0"/>
        </a:spcAft>
        <a:defRPr sz="2250">
          <a:solidFill>
            <a:srgbClr val="D06000"/>
          </a:solidFill>
          <a:latin typeface="Verdana" charset="0"/>
          <a:ea typeface="ＭＳ Ｐゴシック" charset="0"/>
        </a:defRPr>
      </a:lvl2pPr>
      <a:lvl3pPr algn="l" defTabSz="571500" rtl="0" eaLnBrk="1" fontAlgn="base" hangingPunct="1">
        <a:spcBef>
          <a:spcPct val="0"/>
        </a:spcBef>
        <a:spcAft>
          <a:spcPct val="0"/>
        </a:spcAft>
        <a:defRPr sz="2250">
          <a:solidFill>
            <a:srgbClr val="D06000"/>
          </a:solidFill>
          <a:latin typeface="Verdana" charset="0"/>
          <a:ea typeface="ＭＳ Ｐゴシック" charset="0"/>
        </a:defRPr>
      </a:lvl3pPr>
      <a:lvl4pPr algn="l" defTabSz="571500" rtl="0" eaLnBrk="1" fontAlgn="base" hangingPunct="1">
        <a:spcBef>
          <a:spcPct val="0"/>
        </a:spcBef>
        <a:spcAft>
          <a:spcPct val="0"/>
        </a:spcAft>
        <a:defRPr sz="2250">
          <a:solidFill>
            <a:srgbClr val="D06000"/>
          </a:solidFill>
          <a:latin typeface="Verdana" charset="0"/>
          <a:ea typeface="ＭＳ Ｐゴシック" charset="0"/>
        </a:defRPr>
      </a:lvl4pPr>
      <a:lvl5pPr algn="l" defTabSz="571500" rtl="0" eaLnBrk="1" fontAlgn="base" hangingPunct="1">
        <a:spcBef>
          <a:spcPct val="0"/>
        </a:spcBef>
        <a:spcAft>
          <a:spcPct val="0"/>
        </a:spcAft>
        <a:defRPr sz="2250">
          <a:solidFill>
            <a:srgbClr val="D06000"/>
          </a:solidFill>
          <a:latin typeface="Verdana" charset="0"/>
          <a:ea typeface="ＭＳ Ｐゴシック" charset="0"/>
        </a:defRPr>
      </a:lvl5pPr>
      <a:lvl6pPr marL="342900" algn="l" defTabSz="571500" rtl="0" eaLnBrk="1" fontAlgn="base" hangingPunct="1">
        <a:spcBef>
          <a:spcPct val="0"/>
        </a:spcBef>
        <a:spcAft>
          <a:spcPct val="0"/>
        </a:spcAft>
        <a:defRPr sz="2250">
          <a:solidFill>
            <a:srgbClr val="D06000"/>
          </a:solidFill>
          <a:latin typeface="Verdana" charset="0"/>
          <a:ea typeface="ＭＳ Ｐゴシック" charset="0"/>
        </a:defRPr>
      </a:lvl6pPr>
      <a:lvl7pPr marL="685800" algn="l" defTabSz="571500" rtl="0" eaLnBrk="1" fontAlgn="base" hangingPunct="1">
        <a:spcBef>
          <a:spcPct val="0"/>
        </a:spcBef>
        <a:spcAft>
          <a:spcPct val="0"/>
        </a:spcAft>
        <a:defRPr sz="2250">
          <a:solidFill>
            <a:srgbClr val="D06000"/>
          </a:solidFill>
          <a:latin typeface="Verdana" charset="0"/>
          <a:ea typeface="ＭＳ Ｐゴシック" charset="0"/>
        </a:defRPr>
      </a:lvl7pPr>
      <a:lvl8pPr marL="1028700" algn="l" defTabSz="571500" rtl="0" eaLnBrk="1" fontAlgn="base" hangingPunct="1">
        <a:spcBef>
          <a:spcPct val="0"/>
        </a:spcBef>
        <a:spcAft>
          <a:spcPct val="0"/>
        </a:spcAft>
        <a:defRPr sz="2250">
          <a:solidFill>
            <a:srgbClr val="D06000"/>
          </a:solidFill>
          <a:latin typeface="Verdana" charset="0"/>
          <a:ea typeface="ＭＳ Ｐゴシック" charset="0"/>
        </a:defRPr>
      </a:lvl8pPr>
      <a:lvl9pPr marL="1371600" algn="l" defTabSz="571500" rtl="0" eaLnBrk="1" fontAlgn="base" hangingPunct="1">
        <a:spcBef>
          <a:spcPct val="0"/>
        </a:spcBef>
        <a:spcAft>
          <a:spcPct val="0"/>
        </a:spcAft>
        <a:defRPr sz="2250">
          <a:solidFill>
            <a:srgbClr val="D06000"/>
          </a:solidFill>
          <a:latin typeface="Verdana" charset="0"/>
          <a:ea typeface="ＭＳ Ｐゴシック" charset="0"/>
        </a:defRPr>
      </a:lvl9pPr>
    </p:titleStyle>
    <p:bodyStyle>
      <a:lvl1pPr marL="142875" indent="-142875" algn="l" defTabSz="571500" rtl="0" eaLnBrk="1" fontAlgn="base" hangingPunct="1">
        <a:lnSpc>
          <a:spcPct val="120000"/>
        </a:lnSpc>
        <a:spcBef>
          <a:spcPts val="0"/>
        </a:spcBef>
        <a:spcAft>
          <a:spcPts val="900"/>
        </a:spcAft>
        <a:defRPr sz="1800" b="0" i="0">
          <a:solidFill>
            <a:srgbClr val="0E4133"/>
          </a:solidFill>
          <a:latin typeface="Arial Regular"/>
          <a:ea typeface="+mn-ea"/>
          <a:cs typeface="+mn-cs"/>
        </a:defRPr>
      </a:lvl1pPr>
      <a:lvl2pPr marL="154800" indent="-154800"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2pPr>
      <a:lvl3pPr marL="356625" indent="-155972"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3pPr>
      <a:lvl4pPr marL="566738" indent="-154800" algn="l" defTabSz="571500" rtl="0" eaLnBrk="1" fontAlgn="base" hangingPunct="1">
        <a:lnSpc>
          <a:spcPct val="120000"/>
        </a:lnSpc>
        <a:spcBef>
          <a:spcPts val="0"/>
        </a:spcBef>
        <a:spcAft>
          <a:spcPts val="800"/>
        </a:spcAft>
        <a:buSzPct val="60000"/>
        <a:buFont typeface="Courier New" panose="02070309020205020404" pitchFamily="49" charset="0"/>
        <a:buChar char="o"/>
        <a:defRPr sz="1800" b="0" i="0">
          <a:solidFill>
            <a:srgbClr val="0E4133"/>
          </a:solidFill>
          <a:latin typeface="Arial Regular"/>
          <a:ea typeface="+mn-ea"/>
        </a:defRPr>
      </a:lvl4pPr>
      <a:lvl5pPr marL="1244054" indent="-171450" algn="l" defTabSz="571500" rtl="0" eaLnBrk="1" fontAlgn="base" hangingPunct="1">
        <a:lnSpc>
          <a:spcPct val="120000"/>
        </a:lnSpc>
        <a:spcBef>
          <a:spcPts val="0"/>
        </a:spcBef>
        <a:spcAft>
          <a:spcPts val="800"/>
        </a:spcAft>
        <a:defRPr sz="1800" b="0" i="0">
          <a:solidFill>
            <a:srgbClr val="0E4133"/>
          </a:solidFill>
          <a:latin typeface="Calibri Normaal" charset="0"/>
          <a:ea typeface="+mn-ea"/>
        </a:defRPr>
      </a:lvl5pPr>
      <a:lvl6pPr marL="1910954" indent="-171450" algn="l" defTabSz="571500" rtl="0" eaLnBrk="1" fontAlgn="base" hangingPunct="1">
        <a:lnSpc>
          <a:spcPts val="2400"/>
        </a:lnSpc>
        <a:spcBef>
          <a:spcPct val="20000"/>
        </a:spcBef>
        <a:spcAft>
          <a:spcPct val="0"/>
        </a:spcAft>
        <a:defRPr sz="1800">
          <a:solidFill>
            <a:srgbClr val="0E4133"/>
          </a:solidFill>
          <a:latin typeface="+mn-lt"/>
          <a:ea typeface="+mn-ea"/>
        </a:defRPr>
      </a:lvl6pPr>
      <a:lvl7pPr marL="2253854" indent="-171450" algn="l" defTabSz="571500" rtl="0" eaLnBrk="1" fontAlgn="base" hangingPunct="1">
        <a:lnSpc>
          <a:spcPts val="2400"/>
        </a:lnSpc>
        <a:spcBef>
          <a:spcPct val="20000"/>
        </a:spcBef>
        <a:spcAft>
          <a:spcPct val="0"/>
        </a:spcAft>
        <a:defRPr sz="1800">
          <a:solidFill>
            <a:srgbClr val="0E4133"/>
          </a:solidFill>
          <a:latin typeface="+mn-lt"/>
          <a:ea typeface="+mn-ea"/>
        </a:defRPr>
      </a:lvl7pPr>
      <a:lvl8pPr marL="2596754" indent="-171450" algn="l" defTabSz="571500" rtl="0" eaLnBrk="1" fontAlgn="base" hangingPunct="1">
        <a:lnSpc>
          <a:spcPts val="2400"/>
        </a:lnSpc>
        <a:spcBef>
          <a:spcPct val="20000"/>
        </a:spcBef>
        <a:spcAft>
          <a:spcPct val="0"/>
        </a:spcAft>
        <a:defRPr sz="1800">
          <a:solidFill>
            <a:srgbClr val="0E4133"/>
          </a:solidFill>
          <a:latin typeface="+mn-lt"/>
          <a:ea typeface="+mn-ea"/>
        </a:defRPr>
      </a:lvl8pPr>
      <a:lvl9pPr marL="2939654" indent="-171450" algn="l" defTabSz="571500" rtl="0" eaLnBrk="1" fontAlgn="base" hangingPunct="1">
        <a:lnSpc>
          <a:spcPts val="2400"/>
        </a:lnSpc>
        <a:spcBef>
          <a:spcPct val="20000"/>
        </a:spcBef>
        <a:spcAft>
          <a:spcPct val="0"/>
        </a:spcAft>
        <a:defRPr sz="1800">
          <a:solidFill>
            <a:srgbClr val="0E4133"/>
          </a:solidFill>
          <a:latin typeface="+mn-lt"/>
          <a:ea typeface="+mn-ea"/>
        </a:defRPr>
      </a:lvl9pPr>
    </p:bodyStyle>
    <p:otherStyle>
      <a:defPPr>
        <a:defRPr lang="nl-NL"/>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6.emf"/><Relationship Id="rId4"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notesSlide" Target="../notesSlides/notesSlide2.xml"/><Relationship Id="rId7"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ags" Target="../tags/tag8.xml"/><Relationship Id="rId6" Type="http://schemas.openxmlformats.org/officeDocument/2006/relationships/image" Target="../media/image7.jpeg"/><Relationship Id="rId5" Type="http://schemas.openxmlformats.org/officeDocument/2006/relationships/image" Target="../media/image6.emf"/><Relationship Id="rId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9.xml"/><Relationship Id="rId5" Type="http://schemas.openxmlformats.org/officeDocument/2006/relationships/image" Target="../media/image6.emf"/><Relationship Id="rId4" Type="http://schemas.openxmlformats.org/officeDocument/2006/relationships/oleObject" Target="../embeddings/oleObject8.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hyperlink" Target="https://www.eiopa.europa.eu/publications/eiopa-and-ecb-joint-paper-towards-european-system-natural-catastrophe-risk-management_en" TargetMode="External"/><Relationship Id="rId2" Type="http://schemas.openxmlformats.org/officeDocument/2006/relationships/slideLayout" Target="../slideLayouts/slideLayout4.xml"/><Relationship Id="rId1" Type="http://schemas.openxmlformats.org/officeDocument/2006/relationships/tags" Target="../tags/tag10.xml"/><Relationship Id="rId6" Type="http://schemas.openxmlformats.org/officeDocument/2006/relationships/hyperlink" Target="https://www.eiopa.europa.eu/publications/staff-paper-policy-options-reduce-climate-insurance-protection-gap_en" TargetMode="External"/><Relationship Id="rId5" Type="http://schemas.openxmlformats.org/officeDocument/2006/relationships/image" Target="../media/image6.emf"/><Relationship Id="rId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1.xml"/><Relationship Id="rId5" Type="http://schemas.openxmlformats.org/officeDocument/2006/relationships/image" Target="../media/image6.emf"/><Relationship Id="rId4"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8" Type="http://schemas.openxmlformats.org/officeDocument/2006/relationships/hyperlink" Target="https://www.eiopa.europa.eu/consultations/consultation-proposal-regulatory-technical-standards-management-sustainability-risks-including_en" TargetMode="External"/><Relationship Id="rId3" Type="http://schemas.openxmlformats.org/officeDocument/2006/relationships/notesSlide" Target="../notesSlides/notesSlide6.xml"/><Relationship Id="rId7" Type="http://schemas.openxmlformats.org/officeDocument/2006/relationships/hyperlink" Target="https://www.eiopa.europa.eu/consultations/consultation-joint-esas-guidelines-integrating-esg-risks-stress-tests_en" TargetMode="External"/><Relationship Id="rId2" Type="http://schemas.openxmlformats.org/officeDocument/2006/relationships/slideLayout" Target="../slideLayouts/slideLayout4.xml"/><Relationship Id="rId1" Type="http://schemas.openxmlformats.org/officeDocument/2006/relationships/tags" Target="../tags/tag12.xml"/><Relationship Id="rId6" Type="http://schemas.openxmlformats.org/officeDocument/2006/relationships/hyperlink" Target="https://ec.europa.eu/info/law/better-regulation/have-your-say/initiatives/13690-Insurance-and-reinsurance-firms-review-of-technical-rules-Solvency-II-_en" TargetMode="External"/><Relationship Id="rId5" Type="http://schemas.openxmlformats.org/officeDocument/2006/relationships/image" Target="../media/image6.emf"/><Relationship Id="rId10" Type="http://schemas.openxmlformats.org/officeDocument/2006/relationships/hyperlink" Target="https://actuary.eu/papers/aae-responses-to-stakeholder-consultations/" TargetMode="External"/><Relationship Id="rId4" Type="http://schemas.openxmlformats.org/officeDocument/2006/relationships/oleObject" Target="../embeddings/oleObject8.bin"/><Relationship Id="rId9" Type="http://schemas.openxmlformats.org/officeDocument/2006/relationships/hyperlink" Target="https://www.eiopa.europa.eu/consultations/consultation-report-biodiversity-risk-management-insurers-solvency-ii-review_e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linkedin.com/company/groupe-consultatif-actuariel-europ-en/?viewAsMember=true"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DFB32A1-A069-49F7-8F1F-439791E5B3C2}"/>
              </a:ext>
            </a:extLst>
          </p:cNvPr>
          <p:cNvGraphicFramePr>
            <a:graphicFrameLocks noChangeAspect="1"/>
          </p:cNvGraphicFramePr>
          <p:nvPr>
            <p:custDataLst>
              <p:tags r:id="rId1"/>
            </p:custDataLst>
          </p:nvPr>
        </p:nvGraphicFramePr>
        <p:xfrm>
          <a:off x="1144191" y="1191"/>
          <a:ext cx="1191" cy="1191"/>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4" name="Objekt 3" hidden="1">
                        <a:extLst>
                          <a:ext uri="{FF2B5EF4-FFF2-40B4-BE49-F238E27FC236}">
                            <a16:creationId xmlns:a16="http://schemas.microsoft.com/office/drawing/2014/main" id="{7DFB32A1-A069-49F7-8F1F-439791E5B3C2}"/>
                          </a:ext>
                        </a:extLst>
                      </p:cNvPr>
                      <p:cNvPicPr/>
                      <p:nvPr/>
                    </p:nvPicPr>
                    <p:blipFill>
                      <a:blip r:embed="rId5"/>
                      <a:stretch>
                        <a:fillRect/>
                      </a:stretch>
                    </p:blipFill>
                    <p:spPr>
                      <a:xfrm>
                        <a:off x="1144191" y="1191"/>
                        <a:ext cx="1191" cy="1191"/>
                      </a:xfrm>
                      <a:prstGeom prst="rect">
                        <a:avLst/>
                      </a:prstGeom>
                    </p:spPr>
                  </p:pic>
                </p:oleObj>
              </mc:Fallback>
            </mc:AlternateContent>
          </a:graphicData>
        </a:graphic>
      </p:graphicFrame>
      <p:sp>
        <p:nvSpPr>
          <p:cNvPr id="6" name="Sous-titre 5"/>
          <p:cNvSpPr>
            <a:spLocks noGrp="1"/>
          </p:cNvSpPr>
          <p:nvPr>
            <p:ph type="subTitle" idx="1"/>
          </p:nvPr>
        </p:nvSpPr>
        <p:spPr>
          <a:xfrm>
            <a:off x="98002" y="1134721"/>
            <a:ext cx="4785532" cy="408116"/>
          </a:xfrm>
          <a:noFill/>
        </p:spPr>
        <p:txBody>
          <a:bodyPr vert="horz" lIns="0" tIns="0" rIns="0" bIns="0" rtlCol="0" anchor="ctr">
            <a:normAutofit fontScale="97500"/>
          </a:bodyPr>
          <a:lstStyle/>
          <a:p>
            <a:pPr>
              <a:spcBef>
                <a:spcPct val="0"/>
              </a:spcBef>
              <a:spcAft>
                <a:spcPct val="0"/>
              </a:spcAft>
            </a:pPr>
            <a:r>
              <a:rPr lang="en-GB" sz="1400" b="1" noProof="0" dirty="0">
                <a:latin typeface="Arial" panose="020B0604020202020204" pitchFamily="34" charset="0"/>
                <a:cs typeface="Arial" panose="020B0604020202020204" pitchFamily="34" charset="0"/>
              </a:rPr>
              <a:t>AAE Annual Meeting, Paris, France</a:t>
            </a:r>
          </a:p>
        </p:txBody>
      </p:sp>
      <p:sp>
        <p:nvSpPr>
          <p:cNvPr id="2" name="Titel 1"/>
          <p:cNvSpPr>
            <a:spLocks noGrp="1"/>
          </p:cNvSpPr>
          <p:nvPr>
            <p:ph type="title"/>
          </p:nvPr>
        </p:nvSpPr>
        <p:spPr>
          <a:xfrm>
            <a:off x="98002" y="697656"/>
            <a:ext cx="7006795" cy="486294"/>
          </a:xfrm>
        </p:spPr>
        <p:txBody>
          <a:bodyPr vert="horz">
            <a:noAutofit/>
          </a:bodyPr>
          <a:lstStyle/>
          <a:p>
            <a:r>
              <a:rPr lang="en-GB" sz="1400" noProof="0" dirty="0">
                <a:latin typeface="Arial" panose="020B0604020202020204" pitchFamily="34" charset="0"/>
                <a:cs typeface="Arial" panose="020B0604020202020204" pitchFamily="34" charset="0"/>
              </a:rPr>
              <a:t>Sustainability and Climate-related Risks (SCrR) Working Group</a:t>
            </a:r>
            <a:endParaRPr lang="en-GB" sz="1600" noProof="0" dirty="0">
              <a:latin typeface="Arial" panose="020B0604020202020204" pitchFamily="34" charset="0"/>
              <a:cs typeface="Arial" panose="020B0604020202020204" pitchFamily="34" charset="0"/>
            </a:endParaRPr>
          </a:p>
        </p:txBody>
      </p:sp>
      <p:sp>
        <p:nvSpPr>
          <p:cNvPr id="5" name="Tekstvak 4"/>
          <p:cNvSpPr txBox="1"/>
          <p:nvPr/>
        </p:nvSpPr>
        <p:spPr>
          <a:xfrm>
            <a:off x="2240281" y="5047488"/>
            <a:ext cx="184731" cy="369332"/>
          </a:xfrm>
          <a:prstGeom prst="rect">
            <a:avLst/>
          </a:prstGeom>
          <a:noFill/>
        </p:spPr>
        <p:txBody>
          <a:bodyPr wrap="none" rtlCol="0">
            <a:spAutoFit/>
          </a:bodyPr>
          <a:lstStyle/>
          <a:p>
            <a:pPr defTabSz="685800"/>
            <a:endParaRPr lang="en-GB" sz="1800" noProof="0" dirty="0">
              <a:solidFill>
                <a:srgbClr val="0B3D53"/>
              </a:solidFill>
            </a:endParaRPr>
          </a:p>
        </p:txBody>
      </p:sp>
      <p:sp>
        <p:nvSpPr>
          <p:cNvPr id="3" name="Sous-titre 5">
            <a:extLst>
              <a:ext uri="{FF2B5EF4-FFF2-40B4-BE49-F238E27FC236}">
                <a16:creationId xmlns:a16="http://schemas.microsoft.com/office/drawing/2014/main" id="{7DDC64F0-3625-7A7C-0141-24824BFCEA6A}"/>
              </a:ext>
            </a:extLst>
          </p:cNvPr>
          <p:cNvSpPr txBox="1">
            <a:spLocks/>
          </p:cNvSpPr>
          <p:nvPr/>
        </p:nvSpPr>
        <p:spPr bwMode="auto">
          <a:xfrm>
            <a:off x="7739739" y="4566507"/>
            <a:ext cx="1260180" cy="306624"/>
          </a:xfrm>
          <a:prstGeom prst="rect">
            <a:avLst/>
          </a:prstGeom>
          <a:noFill/>
          <a:ln>
            <a:noFill/>
          </a:ln>
          <a:effectLst>
            <a:softEdge rad="0"/>
          </a:effectLst>
          <a:extLst>
            <a:ext uri="{909E8E84-426E-40dd-AFC4-6F175D3DCCD1}">
              <a14:hiddenFill xmlns="" xmlns:a14="http://schemas.microsoft.com/office/drawing/2010/main">
                <a:solidFill>
                  <a:schemeClr val="accent1"/>
                </a:solidFill>
              </a14:hiddenFill>
            </a:ext>
          </a:extLst>
        </p:spPr>
        <p:txBody>
          <a:bodyPr vert="horz" wrap="none" lIns="0" tIns="0" rIns="0" bIns="0" numCol="1" rtlCol="0" anchor="ctr" anchorCtr="0" compatLnSpc="1">
            <a:prstTxWarp prst="textNoShape">
              <a:avLst/>
            </a:prstTxWarp>
            <a:normAutofit fontScale="97500"/>
          </a:bodyPr>
          <a:lstStyle>
            <a:lvl1pPr marL="0" indent="0" algn="l" defTabSz="571500" rtl="0" eaLnBrk="1" fontAlgn="base" hangingPunct="1">
              <a:lnSpc>
                <a:spcPct val="120000"/>
              </a:lnSpc>
              <a:spcBef>
                <a:spcPts val="0"/>
              </a:spcBef>
              <a:spcAft>
                <a:spcPts val="900"/>
              </a:spcAft>
              <a:defRPr sz="2000" b="0" i="0" baseline="0">
                <a:solidFill>
                  <a:schemeClr val="bg1"/>
                </a:solidFill>
                <a:latin typeface="Arial Regular"/>
                <a:ea typeface="+mn-ea"/>
                <a:cs typeface="+mn-cs"/>
              </a:defRPr>
            </a:lvl1pPr>
            <a:lvl2pPr marL="154800" indent="-154800"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2pPr>
            <a:lvl3pPr marL="356625" indent="-155972"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3pPr>
            <a:lvl4pPr marL="566738" indent="-154800" algn="l" defTabSz="571500" rtl="0" eaLnBrk="1" fontAlgn="base" hangingPunct="1">
              <a:lnSpc>
                <a:spcPct val="120000"/>
              </a:lnSpc>
              <a:spcBef>
                <a:spcPts val="0"/>
              </a:spcBef>
              <a:spcAft>
                <a:spcPts val="800"/>
              </a:spcAft>
              <a:buSzPct val="60000"/>
              <a:buFont typeface="Courier New" panose="02070309020205020404" pitchFamily="49" charset="0"/>
              <a:buChar char="o"/>
              <a:defRPr sz="1800" b="0" i="0">
                <a:solidFill>
                  <a:srgbClr val="0E4133"/>
                </a:solidFill>
                <a:latin typeface="Arial Regular"/>
                <a:ea typeface="+mn-ea"/>
              </a:defRPr>
            </a:lvl4pPr>
            <a:lvl5pPr marL="1244054" indent="-171450" algn="l" defTabSz="571500" rtl="0" eaLnBrk="1" fontAlgn="base" hangingPunct="1">
              <a:lnSpc>
                <a:spcPct val="120000"/>
              </a:lnSpc>
              <a:spcBef>
                <a:spcPts val="0"/>
              </a:spcBef>
              <a:spcAft>
                <a:spcPts val="800"/>
              </a:spcAft>
              <a:defRPr sz="1800" b="0" i="0">
                <a:solidFill>
                  <a:srgbClr val="0E4133"/>
                </a:solidFill>
                <a:latin typeface="Calibri Normaal" charset="0"/>
                <a:ea typeface="+mn-ea"/>
              </a:defRPr>
            </a:lvl5pPr>
            <a:lvl6pPr marL="1910954" indent="-171450" algn="l" defTabSz="571500" rtl="0" eaLnBrk="1" fontAlgn="base" hangingPunct="1">
              <a:lnSpc>
                <a:spcPts val="2400"/>
              </a:lnSpc>
              <a:spcBef>
                <a:spcPct val="20000"/>
              </a:spcBef>
              <a:spcAft>
                <a:spcPct val="0"/>
              </a:spcAft>
              <a:defRPr sz="1800">
                <a:solidFill>
                  <a:srgbClr val="0E4133"/>
                </a:solidFill>
                <a:latin typeface="+mn-lt"/>
                <a:ea typeface="+mn-ea"/>
              </a:defRPr>
            </a:lvl6pPr>
            <a:lvl7pPr marL="2253854" indent="-171450" algn="l" defTabSz="571500" rtl="0" eaLnBrk="1" fontAlgn="base" hangingPunct="1">
              <a:lnSpc>
                <a:spcPts val="2400"/>
              </a:lnSpc>
              <a:spcBef>
                <a:spcPct val="20000"/>
              </a:spcBef>
              <a:spcAft>
                <a:spcPct val="0"/>
              </a:spcAft>
              <a:defRPr sz="1800">
                <a:solidFill>
                  <a:srgbClr val="0E4133"/>
                </a:solidFill>
                <a:latin typeface="+mn-lt"/>
                <a:ea typeface="+mn-ea"/>
              </a:defRPr>
            </a:lvl7pPr>
            <a:lvl8pPr marL="2596754" indent="-171450" algn="l" defTabSz="571500" rtl="0" eaLnBrk="1" fontAlgn="base" hangingPunct="1">
              <a:lnSpc>
                <a:spcPts val="2400"/>
              </a:lnSpc>
              <a:spcBef>
                <a:spcPct val="20000"/>
              </a:spcBef>
              <a:spcAft>
                <a:spcPct val="0"/>
              </a:spcAft>
              <a:defRPr sz="1800">
                <a:solidFill>
                  <a:srgbClr val="0E4133"/>
                </a:solidFill>
                <a:latin typeface="+mn-lt"/>
                <a:ea typeface="+mn-ea"/>
              </a:defRPr>
            </a:lvl8pPr>
            <a:lvl9pPr marL="2939654" indent="-171450" algn="l" defTabSz="571500" rtl="0" eaLnBrk="1" fontAlgn="base" hangingPunct="1">
              <a:lnSpc>
                <a:spcPts val="2400"/>
              </a:lnSpc>
              <a:spcBef>
                <a:spcPct val="20000"/>
              </a:spcBef>
              <a:spcAft>
                <a:spcPct val="0"/>
              </a:spcAft>
              <a:defRPr sz="1800">
                <a:solidFill>
                  <a:srgbClr val="0E4133"/>
                </a:solidFill>
                <a:latin typeface="+mn-lt"/>
                <a:ea typeface="+mn-ea"/>
              </a:defRPr>
            </a:lvl9pPr>
          </a:lstStyle>
          <a:p>
            <a:pPr algn="r">
              <a:spcBef>
                <a:spcPct val="0"/>
              </a:spcBef>
              <a:spcAft>
                <a:spcPct val="0"/>
              </a:spcAft>
            </a:pPr>
            <a:r>
              <a:rPr lang="en-GB" sz="1400" b="1" kern="0" noProof="0" dirty="0">
                <a:latin typeface="Arial" panose="020B0604020202020204" pitchFamily="34" charset="0"/>
                <a:cs typeface="Arial" panose="020B0604020202020204" pitchFamily="34" charset="0"/>
              </a:rPr>
              <a:t>25 September 2025</a:t>
            </a:r>
          </a:p>
        </p:txBody>
      </p:sp>
      <p:sp>
        <p:nvSpPr>
          <p:cNvPr id="7" name="Sous-titre 5">
            <a:extLst>
              <a:ext uri="{FF2B5EF4-FFF2-40B4-BE49-F238E27FC236}">
                <a16:creationId xmlns:a16="http://schemas.microsoft.com/office/drawing/2014/main" id="{6E94360E-3348-483D-AC95-36E87865150C}"/>
              </a:ext>
            </a:extLst>
          </p:cNvPr>
          <p:cNvSpPr txBox="1">
            <a:spLocks/>
          </p:cNvSpPr>
          <p:nvPr/>
        </p:nvSpPr>
        <p:spPr bwMode="auto">
          <a:xfrm>
            <a:off x="98002" y="1542837"/>
            <a:ext cx="4785532" cy="408116"/>
          </a:xfrm>
          <a:prstGeom prst="rect">
            <a:avLst/>
          </a:prstGeom>
          <a:noFill/>
          <a:ln>
            <a:noFill/>
          </a:ln>
          <a:effectLst>
            <a:softEdge rad="0"/>
          </a:effectLst>
          <a:extLst>
            <a:ext uri="{909E8E84-426E-40dd-AFC4-6F175D3DCCD1}">
              <a14:hiddenFill xmlns="" xmlns:a14="http://schemas.microsoft.com/office/drawing/2010/main">
                <a:solidFill>
                  <a:schemeClr val="accent1"/>
                </a:solidFill>
              </a14:hiddenFill>
            </a:ext>
          </a:extLst>
        </p:spPr>
        <p:txBody>
          <a:bodyPr vert="horz" wrap="none" lIns="0" tIns="0" rIns="0" bIns="0" numCol="1" rtlCol="0" anchor="ctr" anchorCtr="0" compatLnSpc="1">
            <a:prstTxWarp prst="textNoShape">
              <a:avLst/>
            </a:prstTxWarp>
            <a:normAutofit fontScale="97500"/>
          </a:bodyPr>
          <a:lstStyle>
            <a:lvl1pPr marL="0" indent="0" algn="l" defTabSz="571500" rtl="0" eaLnBrk="1" fontAlgn="base" hangingPunct="1">
              <a:lnSpc>
                <a:spcPct val="120000"/>
              </a:lnSpc>
              <a:spcBef>
                <a:spcPts val="0"/>
              </a:spcBef>
              <a:spcAft>
                <a:spcPts val="900"/>
              </a:spcAft>
              <a:defRPr sz="2000" b="0" i="0" baseline="0">
                <a:solidFill>
                  <a:schemeClr val="bg1"/>
                </a:solidFill>
                <a:latin typeface="Arial Regular"/>
                <a:ea typeface="+mn-ea"/>
                <a:cs typeface="+mn-cs"/>
              </a:defRPr>
            </a:lvl1pPr>
            <a:lvl2pPr marL="154800" indent="-154800"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2pPr>
            <a:lvl3pPr marL="356625" indent="-155972"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3pPr>
            <a:lvl4pPr marL="566738" indent="-154800" algn="l" defTabSz="571500" rtl="0" eaLnBrk="1" fontAlgn="base" hangingPunct="1">
              <a:lnSpc>
                <a:spcPct val="120000"/>
              </a:lnSpc>
              <a:spcBef>
                <a:spcPts val="0"/>
              </a:spcBef>
              <a:spcAft>
                <a:spcPts val="800"/>
              </a:spcAft>
              <a:buSzPct val="60000"/>
              <a:buFont typeface="Courier New" panose="02070309020205020404" pitchFamily="49" charset="0"/>
              <a:buChar char="o"/>
              <a:defRPr sz="1800" b="0" i="0">
                <a:solidFill>
                  <a:srgbClr val="0E4133"/>
                </a:solidFill>
                <a:latin typeface="Arial Regular"/>
                <a:ea typeface="+mn-ea"/>
              </a:defRPr>
            </a:lvl4pPr>
            <a:lvl5pPr marL="1244054" indent="-171450" algn="l" defTabSz="571500" rtl="0" eaLnBrk="1" fontAlgn="base" hangingPunct="1">
              <a:lnSpc>
                <a:spcPct val="120000"/>
              </a:lnSpc>
              <a:spcBef>
                <a:spcPts val="0"/>
              </a:spcBef>
              <a:spcAft>
                <a:spcPts val="800"/>
              </a:spcAft>
              <a:defRPr sz="1800" b="0" i="0">
                <a:solidFill>
                  <a:srgbClr val="0E4133"/>
                </a:solidFill>
                <a:latin typeface="Calibri Normaal" charset="0"/>
                <a:ea typeface="+mn-ea"/>
              </a:defRPr>
            </a:lvl5pPr>
            <a:lvl6pPr marL="1910954" indent="-171450" algn="l" defTabSz="571500" rtl="0" eaLnBrk="1" fontAlgn="base" hangingPunct="1">
              <a:lnSpc>
                <a:spcPts val="2400"/>
              </a:lnSpc>
              <a:spcBef>
                <a:spcPct val="20000"/>
              </a:spcBef>
              <a:spcAft>
                <a:spcPct val="0"/>
              </a:spcAft>
              <a:defRPr sz="1800">
                <a:solidFill>
                  <a:srgbClr val="0E4133"/>
                </a:solidFill>
                <a:latin typeface="+mn-lt"/>
                <a:ea typeface="+mn-ea"/>
              </a:defRPr>
            </a:lvl6pPr>
            <a:lvl7pPr marL="2253854" indent="-171450" algn="l" defTabSz="571500" rtl="0" eaLnBrk="1" fontAlgn="base" hangingPunct="1">
              <a:lnSpc>
                <a:spcPts val="2400"/>
              </a:lnSpc>
              <a:spcBef>
                <a:spcPct val="20000"/>
              </a:spcBef>
              <a:spcAft>
                <a:spcPct val="0"/>
              </a:spcAft>
              <a:defRPr sz="1800">
                <a:solidFill>
                  <a:srgbClr val="0E4133"/>
                </a:solidFill>
                <a:latin typeface="+mn-lt"/>
                <a:ea typeface="+mn-ea"/>
              </a:defRPr>
            </a:lvl7pPr>
            <a:lvl8pPr marL="2596754" indent="-171450" algn="l" defTabSz="571500" rtl="0" eaLnBrk="1" fontAlgn="base" hangingPunct="1">
              <a:lnSpc>
                <a:spcPts val="2400"/>
              </a:lnSpc>
              <a:spcBef>
                <a:spcPct val="20000"/>
              </a:spcBef>
              <a:spcAft>
                <a:spcPct val="0"/>
              </a:spcAft>
              <a:defRPr sz="1800">
                <a:solidFill>
                  <a:srgbClr val="0E4133"/>
                </a:solidFill>
                <a:latin typeface="+mn-lt"/>
                <a:ea typeface="+mn-ea"/>
              </a:defRPr>
            </a:lvl8pPr>
            <a:lvl9pPr marL="2939654" indent="-171450" algn="l" defTabSz="571500" rtl="0" eaLnBrk="1" fontAlgn="base" hangingPunct="1">
              <a:lnSpc>
                <a:spcPts val="2400"/>
              </a:lnSpc>
              <a:spcBef>
                <a:spcPct val="20000"/>
              </a:spcBef>
              <a:spcAft>
                <a:spcPct val="0"/>
              </a:spcAft>
              <a:defRPr sz="1800">
                <a:solidFill>
                  <a:srgbClr val="0E4133"/>
                </a:solidFill>
                <a:latin typeface="+mn-lt"/>
                <a:ea typeface="+mn-ea"/>
              </a:defRPr>
            </a:lvl9pPr>
          </a:lstStyle>
          <a:p>
            <a:pPr>
              <a:spcBef>
                <a:spcPct val="0"/>
              </a:spcBef>
              <a:spcAft>
                <a:spcPct val="0"/>
              </a:spcAft>
            </a:pPr>
            <a:r>
              <a:rPr lang="en-GB" sz="1400" b="1" kern="0" dirty="0">
                <a:latin typeface="Arial" panose="020B0604020202020204" pitchFamily="34" charset="0"/>
                <a:cs typeface="Arial" panose="020B0604020202020204" pitchFamily="34" charset="0"/>
              </a:rPr>
              <a:t>Update to the Risk Management Committee</a:t>
            </a:r>
          </a:p>
        </p:txBody>
      </p:sp>
    </p:spTree>
    <p:extLst>
      <p:ext uri="{BB962C8B-B14F-4D97-AF65-F5344CB8AC3E}">
        <p14:creationId xmlns:p14="http://schemas.microsoft.com/office/powerpoint/2010/main" val="3049676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FC0E3-E3D7-7B03-70C6-2BF2393A7CA5}"/>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76F9E5C-F621-D32E-443B-3C7873D1F986}"/>
              </a:ext>
            </a:extLst>
          </p:cNvPr>
          <p:cNvGraphicFramePr>
            <a:graphicFrameLocks noChangeAspect="1"/>
          </p:cNvGraphicFramePr>
          <p:nvPr>
            <p:custDataLst>
              <p:tags r:id="rId1"/>
            </p:custDataLst>
          </p:nvPr>
        </p:nvGraphicFramePr>
        <p:xfrm>
          <a:off x="1144191" y="1191"/>
          <a:ext cx="1191" cy="1191"/>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7" name="Objekt 6" hidden="1">
                        <a:extLst>
                          <a:ext uri="{FF2B5EF4-FFF2-40B4-BE49-F238E27FC236}">
                            <a16:creationId xmlns:a16="http://schemas.microsoft.com/office/drawing/2014/main" id="{D76F9E5C-F621-D32E-443B-3C7873D1F986}"/>
                          </a:ext>
                        </a:extLst>
                      </p:cNvPr>
                      <p:cNvPicPr/>
                      <p:nvPr/>
                    </p:nvPicPr>
                    <p:blipFill>
                      <a:blip r:embed="rId5"/>
                      <a:stretch>
                        <a:fillRect/>
                      </a:stretch>
                    </p:blipFill>
                    <p:spPr>
                      <a:xfrm>
                        <a:off x="1144191" y="1191"/>
                        <a:ext cx="1191" cy="119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FB5CBC3-2E8B-1BAC-4BA4-78741FEE939C}"/>
              </a:ext>
            </a:extLst>
          </p:cNvPr>
          <p:cNvSpPr>
            <a:spLocks noGrp="1"/>
          </p:cNvSpPr>
          <p:nvPr>
            <p:ph type="title"/>
          </p:nvPr>
        </p:nvSpPr>
        <p:spPr/>
        <p:txBody>
          <a:bodyPr vert="horz"/>
          <a:lstStyle/>
          <a:p>
            <a:r>
              <a:rPr lang="en-GB" noProof="0" dirty="0"/>
              <a:t>1) Our new chair and vice-chairs</a:t>
            </a:r>
          </a:p>
        </p:txBody>
      </p:sp>
      <p:sp>
        <p:nvSpPr>
          <p:cNvPr id="3" name="Foliennummernplatzhalter 2">
            <a:extLst>
              <a:ext uri="{FF2B5EF4-FFF2-40B4-BE49-F238E27FC236}">
                <a16:creationId xmlns:a16="http://schemas.microsoft.com/office/drawing/2014/main" id="{34E253F5-E02D-67B9-7C46-B4794F9C2C24}"/>
              </a:ext>
            </a:extLst>
          </p:cNvPr>
          <p:cNvSpPr>
            <a:spLocks noGrp="1"/>
          </p:cNvSpPr>
          <p:nvPr>
            <p:ph type="sldNum" sz="quarter" idx="10"/>
          </p:nvPr>
        </p:nvSpPr>
        <p:spPr/>
        <p:txBody>
          <a:bodyPr/>
          <a:lstStyle/>
          <a:p>
            <a:pPr defTabSz="685800"/>
            <a:fld id="{306CB06F-8D94-B64C-AC66-62AFBAF0736E}" type="slidenum">
              <a:rPr lang="en-GB" noProof="0">
                <a:solidFill>
                  <a:srgbClr val="FFFFFF"/>
                </a:solidFill>
              </a:rPr>
              <a:pPr defTabSz="685800"/>
              <a:t>2</a:t>
            </a:fld>
            <a:endParaRPr lang="en-GB" noProof="0" dirty="0">
              <a:solidFill>
                <a:srgbClr val="FFFFFF"/>
              </a:solidFill>
            </a:endParaRPr>
          </a:p>
        </p:txBody>
      </p:sp>
      <p:sp>
        <p:nvSpPr>
          <p:cNvPr id="5" name="Inhaltsplatzhalter 4">
            <a:extLst>
              <a:ext uri="{FF2B5EF4-FFF2-40B4-BE49-F238E27FC236}">
                <a16:creationId xmlns:a16="http://schemas.microsoft.com/office/drawing/2014/main" id="{749BD4E3-63ED-A169-07C0-5AEC38B1E4D8}"/>
              </a:ext>
            </a:extLst>
          </p:cNvPr>
          <p:cNvSpPr>
            <a:spLocks noGrp="1"/>
          </p:cNvSpPr>
          <p:nvPr>
            <p:ph sz="quarter" idx="12"/>
          </p:nvPr>
        </p:nvSpPr>
        <p:spPr/>
        <p:txBody>
          <a:bodyPr/>
          <a:lstStyle/>
          <a:p>
            <a:pPr marL="214313" indent="-214313">
              <a:lnSpc>
                <a:spcPct val="100000"/>
              </a:lnSpc>
              <a:spcAft>
                <a:spcPts val="225"/>
              </a:spcAft>
              <a:buFont typeface="Arial" panose="020B0604020202020204" pitchFamily="34" charset="0"/>
              <a:buChar char="•"/>
            </a:pPr>
            <a:r>
              <a:rPr lang="en-GB" sz="1500" noProof="0" dirty="0"/>
              <a:t>After 3 years chairing the </a:t>
            </a:r>
            <a:r>
              <a:rPr lang="en-GB" sz="1500" noProof="0" dirty="0" err="1"/>
              <a:t>SCrR</a:t>
            </a:r>
            <a:r>
              <a:rPr lang="en-GB" sz="1500" noProof="0" dirty="0"/>
              <a:t> group, Jérôme Crugnola-Humbert steps down - thanks to everyone who contributed to the group since 2022</a:t>
            </a:r>
          </a:p>
          <a:p>
            <a:pPr marL="214313" indent="-214313">
              <a:lnSpc>
                <a:spcPct val="100000"/>
              </a:lnSpc>
              <a:spcAft>
                <a:spcPts val="225"/>
              </a:spcAft>
              <a:buFont typeface="Arial" panose="020B0604020202020204" pitchFamily="34" charset="0"/>
              <a:buChar char="•"/>
            </a:pPr>
            <a:endParaRPr lang="en-GB" sz="1500" noProof="0" dirty="0"/>
          </a:p>
          <a:p>
            <a:pPr marL="214313" indent="-214313">
              <a:lnSpc>
                <a:spcPct val="100000"/>
              </a:lnSpc>
              <a:spcAft>
                <a:spcPts val="225"/>
              </a:spcAft>
              <a:buFont typeface="Arial" panose="020B0604020202020204" pitchFamily="34" charset="0"/>
              <a:buChar char="•"/>
            </a:pPr>
            <a:r>
              <a:rPr lang="en-GB" sz="1500" noProof="0" dirty="0"/>
              <a:t>New chairperson: Frank Schiller (Germany)</a:t>
            </a:r>
          </a:p>
          <a:p>
            <a:pPr marL="214313" indent="-214313">
              <a:lnSpc>
                <a:spcPct val="100000"/>
              </a:lnSpc>
              <a:spcAft>
                <a:spcPts val="225"/>
              </a:spcAft>
              <a:buFont typeface="Arial" panose="020B0604020202020204" pitchFamily="34" charset="0"/>
              <a:buChar char="•"/>
            </a:pPr>
            <a:endParaRPr lang="en-GB" sz="1500" noProof="0" dirty="0"/>
          </a:p>
          <a:p>
            <a:pPr marL="214313" indent="-214313">
              <a:lnSpc>
                <a:spcPct val="100000"/>
              </a:lnSpc>
              <a:spcAft>
                <a:spcPts val="225"/>
              </a:spcAft>
              <a:buFont typeface="Arial" panose="020B0604020202020204" pitchFamily="34" charset="0"/>
              <a:buChar char="•"/>
            </a:pPr>
            <a:endParaRPr lang="en-GB" sz="1500" noProof="0" dirty="0"/>
          </a:p>
          <a:p>
            <a:pPr marL="214313" indent="-214313">
              <a:lnSpc>
                <a:spcPct val="100000"/>
              </a:lnSpc>
              <a:spcAft>
                <a:spcPts val="225"/>
              </a:spcAft>
              <a:buFont typeface="Arial" panose="020B0604020202020204" pitchFamily="34" charset="0"/>
              <a:buChar char="•"/>
            </a:pPr>
            <a:endParaRPr lang="en-GB" sz="1500" noProof="0" dirty="0"/>
          </a:p>
          <a:p>
            <a:pPr marL="214313" indent="-214313">
              <a:lnSpc>
                <a:spcPct val="100000"/>
              </a:lnSpc>
              <a:spcAft>
                <a:spcPts val="225"/>
              </a:spcAft>
              <a:buFont typeface="Arial" panose="020B0604020202020204" pitchFamily="34" charset="0"/>
              <a:buChar char="•"/>
            </a:pPr>
            <a:endParaRPr lang="en-GB" sz="1500" noProof="0" dirty="0"/>
          </a:p>
          <a:p>
            <a:pPr marL="214313" indent="-214313">
              <a:lnSpc>
                <a:spcPct val="100000"/>
              </a:lnSpc>
              <a:spcAft>
                <a:spcPts val="225"/>
              </a:spcAft>
              <a:buFont typeface="Arial" panose="020B0604020202020204" pitchFamily="34" charset="0"/>
              <a:buChar char="•"/>
            </a:pPr>
            <a:r>
              <a:rPr lang="en-GB" sz="1500" noProof="0" dirty="0"/>
              <a:t>New vice-chairpersons: Joseph </a:t>
            </a:r>
            <a:r>
              <a:rPr lang="en-GB" sz="1500" noProof="0" dirty="0" err="1"/>
              <a:t>Delawari</a:t>
            </a:r>
            <a:r>
              <a:rPr lang="en-GB" sz="1500" noProof="0" dirty="0"/>
              <a:t> (France) and David Bogataj (Slovenia)</a:t>
            </a:r>
          </a:p>
        </p:txBody>
      </p:sp>
      <p:pic>
        <p:nvPicPr>
          <p:cNvPr id="1026" name="Picture 2" descr="David Bogataj">
            <a:extLst>
              <a:ext uri="{FF2B5EF4-FFF2-40B4-BE49-F238E27FC236}">
                <a16:creationId xmlns:a16="http://schemas.microsoft.com/office/drawing/2014/main" id="{7B1E5FAD-1FB1-4358-1283-325BD6D0374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0732" y="3332092"/>
            <a:ext cx="1217114" cy="121711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Joseph DELAWARI">
            <a:extLst>
              <a:ext uri="{FF2B5EF4-FFF2-40B4-BE49-F238E27FC236}">
                <a16:creationId xmlns:a16="http://schemas.microsoft.com/office/drawing/2014/main" id="{760B5B8F-4F57-3FD7-A499-CF9CAF9626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6155" y="3332092"/>
            <a:ext cx="1217114" cy="121711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Frank Schiller">
            <a:extLst>
              <a:ext uri="{FF2B5EF4-FFF2-40B4-BE49-F238E27FC236}">
                <a16:creationId xmlns:a16="http://schemas.microsoft.com/office/drawing/2014/main" id="{A64E2983-BB47-38AC-95F8-CD003B52350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74775" y="1354636"/>
            <a:ext cx="1217114" cy="121711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925403"/>
      </p:ext>
    </p:extLst>
  </p:cSld>
  <p:clrMapOvr>
    <a:masterClrMapping/>
  </p:clrMapOvr>
  <p:transition spd="med">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6A103-A932-9E43-C7B1-016D3F571CF6}"/>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CE6350A-AD7D-10B9-9A40-C63646F3D5C2}"/>
              </a:ext>
            </a:extLst>
          </p:cNvPr>
          <p:cNvGraphicFramePr>
            <a:graphicFrameLocks noChangeAspect="1"/>
          </p:cNvGraphicFramePr>
          <p:nvPr>
            <p:custDataLst>
              <p:tags r:id="rId1"/>
            </p:custDataLst>
          </p:nvPr>
        </p:nvGraphicFramePr>
        <p:xfrm>
          <a:off x="1144191" y="1191"/>
          <a:ext cx="1191" cy="1191"/>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7" name="Objekt 6" hidden="1">
                        <a:extLst>
                          <a:ext uri="{FF2B5EF4-FFF2-40B4-BE49-F238E27FC236}">
                            <a16:creationId xmlns:a16="http://schemas.microsoft.com/office/drawing/2014/main" id="{0CE6350A-AD7D-10B9-9A40-C63646F3D5C2}"/>
                          </a:ext>
                        </a:extLst>
                      </p:cNvPr>
                      <p:cNvPicPr/>
                      <p:nvPr/>
                    </p:nvPicPr>
                    <p:blipFill>
                      <a:blip r:embed="rId5"/>
                      <a:stretch>
                        <a:fillRect/>
                      </a:stretch>
                    </p:blipFill>
                    <p:spPr>
                      <a:xfrm>
                        <a:off x="1144191" y="1191"/>
                        <a:ext cx="1191" cy="119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2BF99680-12BB-4F7E-7F64-551FAF696393}"/>
              </a:ext>
            </a:extLst>
          </p:cNvPr>
          <p:cNvSpPr>
            <a:spLocks noGrp="1"/>
          </p:cNvSpPr>
          <p:nvPr>
            <p:ph type="title"/>
          </p:nvPr>
        </p:nvSpPr>
        <p:spPr/>
        <p:txBody>
          <a:bodyPr vert="horz"/>
          <a:lstStyle/>
          <a:p>
            <a:r>
              <a:rPr lang="en-GB" noProof="0" dirty="0"/>
              <a:t>2) SCrR working plan 2025-2028</a:t>
            </a:r>
          </a:p>
        </p:txBody>
      </p:sp>
      <p:sp>
        <p:nvSpPr>
          <p:cNvPr id="3" name="Foliennummernplatzhalter 2">
            <a:extLst>
              <a:ext uri="{FF2B5EF4-FFF2-40B4-BE49-F238E27FC236}">
                <a16:creationId xmlns:a16="http://schemas.microsoft.com/office/drawing/2014/main" id="{AEAA76DD-0F8F-F790-2741-DE6BB102986C}"/>
              </a:ext>
            </a:extLst>
          </p:cNvPr>
          <p:cNvSpPr>
            <a:spLocks noGrp="1"/>
          </p:cNvSpPr>
          <p:nvPr>
            <p:ph type="sldNum" sz="quarter" idx="10"/>
          </p:nvPr>
        </p:nvSpPr>
        <p:spPr/>
        <p:txBody>
          <a:bodyPr/>
          <a:lstStyle/>
          <a:p>
            <a:pPr defTabSz="685800"/>
            <a:fld id="{306CB06F-8D94-B64C-AC66-62AFBAF0736E}" type="slidenum">
              <a:rPr lang="en-GB" noProof="0">
                <a:solidFill>
                  <a:srgbClr val="FFFFFF"/>
                </a:solidFill>
              </a:rPr>
              <a:pPr defTabSz="685800"/>
              <a:t>3</a:t>
            </a:fld>
            <a:endParaRPr lang="en-GB" noProof="0" dirty="0">
              <a:solidFill>
                <a:srgbClr val="FFFFFF"/>
              </a:solidFill>
            </a:endParaRPr>
          </a:p>
        </p:txBody>
      </p:sp>
      <p:sp>
        <p:nvSpPr>
          <p:cNvPr id="5" name="Inhaltsplatzhalter 4">
            <a:extLst>
              <a:ext uri="{FF2B5EF4-FFF2-40B4-BE49-F238E27FC236}">
                <a16:creationId xmlns:a16="http://schemas.microsoft.com/office/drawing/2014/main" id="{994AB776-D657-2EF8-8B22-10E53602C714}"/>
              </a:ext>
            </a:extLst>
          </p:cNvPr>
          <p:cNvSpPr>
            <a:spLocks noGrp="1"/>
          </p:cNvSpPr>
          <p:nvPr>
            <p:ph sz="quarter" idx="12"/>
          </p:nvPr>
        </p:nvSpPr>
        <p:spPr>
          <a:xfrm>
            <a:off x="360000" y="1158240"/>
            <a:ext cx="8408080" cy="3213510"/>
          </a:xfrm>
        </p:spPr>
        <p:txBody>
          <a:bodyPr/>
          <a:lstStyle/>
          <a:p>
            <a:pPr>
              <a:lnSpc>
                <a:spcPct val="100000"/>
              </a:lnSpc>
              <a:spcAft>
                <a:spcPts val="225"/>
              </a:spcAft>
            </a:pPr>
            <a:r>
              <a:rPr lang="en-GB" sz="1600" b="1" noProof="0" dirty="0"/>
              <a:t>Key topics:</a:t>
            </a:r>
          </a:p>
          <a:p>
            <a:pPr>
              <a:lnSpc>
                <a:spcPct val="100000"/>
              </a:lnSpc>
              <a:spcAft>
                <a:spcPts val="225"/>
              </a:spcAft>
            </a:pPr>
            <a:endParaRPr lang="en-GB" sz="1600" b="1" noProof="0" dirty="0"/>
          </a:p>
          <a:p>
            <a:pPr marL="214313" indent="-214313">
              <a:lnSpc>
                <a:spcPct val="100000"/>
              </a:lnSpc>
              <a:spcAft>
                <a:spcPts val="225"/>
              </a:spcAft>
              <a:buFont typeface="Arial" panose="020B0604020202020204" pitchFamily="34" charset="0"/>
              <a:buChar char="•"/>
            </a:pPr>
            <a:r>
              <a:rPr lang="en-GB" sz="1600" noProof="0" dirty="0"/>
              <a:t>Climate Change and Nature Risks</a:t>
            </a:r>
          </a:p>
          <a:p>
            <a:pPr marL="531900" lvl="1" indent="-342900">
              <a:lnSpc>
                <a:spcPct val="100000"/>
              </a:lnSpc>
              <a:spcAft>
                <a:spcPts val="225"/>
              </a:spcAft>
              <a:buFont typeface="+mj-lt"/>
              <a:buAutoNum type="arabicPeriod"/>
            </a:pPr>
            <a:r>
              <a:rPr lang="en-GB" sz="1600" noProof="0" dirty="0"/>
              <a:t>The climate insurance protection gap in Europe (also w/EIOPA)</a:t>
            </a:r>
          </a:p>
          <a:p>
            <a:pPr marL="531900" lvl="1" indent="-342900">
              <a:lnSpc>
                <a:spcPct val="100000"/>
              </a:lnSpc>
              <a:spcAft>
                <a:spcPts val="225"/>
              </a:spcAft>
              <a:buFont typeface="+mj-lt"/>
              <a:buAutoNum type="arabicPeriod"/>
            </a:pPr>
            <a:r>
              <a:rPr lang="en-GB" sz="1600" noProof="0" dirty="0">
                <a:latin typeface="Calibri" panose="020F0502020204030204" pitchFamily="34" charset="0"/>
                <a:cs typeface="Calibri" panose="020F0502020204030204" pitchFamily="34" charset="0"/>
              </a:rPr>
              <a:t>Use of </a:t>
            </a:r>
            <a:r>
              <a:rPr lang="en-GB" sz="1600" noProof="0" dirty="0" err="1">
                <a:latin typeface="Calibri" panose="020F0502020204030204" pitchFamily="34" charset="0"/>
                <a:cs typeface="Calibri" panose="020F0502020204030204" pitchFamily="34" charset="0"/>
              </a:rPr>
              <a:t>FiDA</a:t>
            </a:r>
            <a:r>
              <a:rPr lang="en-GB" sz="1600" noProof="0" dirty="0">
                <a:latin typeface="Calibri" panose="020F0502020204030204" pitchFamily="34" charset="0"/>
                <a:cs typeface="Calibri" panose="020F0502020204030204" pitchFamily="34" charset="0"/>
              </a:rPr>
              <a:t> (Financial Data Access) for climate risk</a:t>
            </a:r>
          </a:p>
          <a:p>
            <a:pPr marL="531900" lvl="1" indent="-342900">
              <a:lnSpc>
                <a:spcPct val="100000"/>
              </a:lnSpc>
              <a:spcAft>
                <a:spcPts val="225"/>
              </a:spcAft>
              <a:buFont typeface="+mj-lt"/>
              <a:buAutoNum type="arabicPeriod"/>
            </a:pPr>
            <a:r>
              <a:rPr lang="en-GB" sz="1600" noProof="0" dirty="0">
                <a:latin typeface="Calibri" panose="020F0502020204030204" pitchFamily="34" charset="0"/>
                <a:cs typeface="Calibri" panose="020F0502020204030204" pitchFamily="34" charset="0"/>
              </a:rPr>
              <a:t>Green saving products</a:t>
            </a:r>
          </a:p>
          <a:p>
            <a:pPr marL="531900" lvl="1" indent="-342900">
              <a:lnSpc>
                <a:spcPct val="100000"/>
              </a:lnSpc>
              <a:spcAft>
                <a:spcPts val="225"/>
              </a:spcAft>
              <a:buFont typeface="+mj-lt"/>
              <a:buAutoNum type="arabicPeriod"/>
            </a:pPr>
            <a:r>
              <a:rPr lang="en-GB" sz="1600" noProof="0" dirty="0"/>
              <a:t>Potential of parametric re/insurance</a:t>
            </a:r>
          </a:p>
          <a:p>
            <a:pPr marL="214313" indent="-214313">
              <a:lnSpc>
                <a:spcPct val="100000"/>
              </a:lnSpc>
              <a:spcAft>
                <a:spcPts val="225"/>
              </a:spcAft>
              <a:buFont typeface="Arial" panose="020B0604020202020204" pitchFamily="34" charset="0"/>
              <a:buChar char="•"/>
            </a:pPr>
            <a:endParaRPr lang="en-GB" sz="1600" noProof="0" dirty="0"/>
          </a:p>
          <a:p>
            <a:pPr marL="214313" indent="-214313">
              <a:lnSpc>
                <a:spcPct val="100000"/>
              </a:lnSpc>
              <a:spcAft>
                <a:spcPts val="225"/>
              </a:spcAft>
              <a:buFont typeface="Arial" panose="020B0604020202020204" pitchFamily="34" charset="0"/>
              <a:buChar char="•"/>
            </a:pPr>
            <a:r>
              <a:rPr lang="en-GB" sz="1600" noProof="0" dirty="0"/>
              <a:t>Social Sustainability</a:t>
            </a:r>
          </a:p>
          <a:p>
            <a:pPr marL="214313" indent="-214313">
              <a:lnSpc>
                <a:spcPct val="100000"/>
              </a:lnSpc>
              <a:spcAft>
                <a:spcPts val="225"/>
              </a:spcAft>
              <a:buFont typeface="Arial" panose="020B0604020202020204" pitchFamily="34" charset="0"/>
              <a:buChar char="•"/>
            </a:pPr>
            <a:endParaRPr lang="en-GB" sz="1600" noProof="0" dirty="0"/>
          </a:p>
          <a:p>
            <a:pPr marL="214313" indent="-214313">
              <a:lnSpc>
                <a:spcPct val="100000"/>
              </a:lnSpc>
              <a:spcAft>
                <a:spcPts val="225"/>
              </a:spcAft>
              <a:buFont typeface="Arial" panose="020B0604020202020204" pitchFamily="34" charset="0"/>
              <a:buChar char="•"/>
            </a:pPr>
            <a:r>
              <a:rPr lang="en-GB" sz="1600" noProof="0" dirty="0"/>
              <a:t>Sustainability Reporting and CSRD</a:t>
            </a:r>
          </a:p>
        </p:txBody>
      </p:sp>
    </p:spTree>
    <p:extLst>
      <p:ext uri="{BB962C8B-B14F-4D97-AF65-F5344CB8AC3E}">
        <p14:creationId xmlns:p14="http://schemas.microsoft.com/office/powerpoint/2010/main" val="4231921031"/>
      </p:ext>
    </p:extLst>
  </p:cSld>
  <p:clrMapOvr>
    <a:masterClrMapping/>
  </p:clrMapOvr>
  <p:transition spd="med">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0E494-60C6-EE8A-BF02-00656D392B72}"/>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57B92E70-D543-AA76-B647-613634AAAA6E}"/>
              </a:ext>
            </a:extLst>
          </p:cNvPr>
          <p:cNvGraphicFramePr>
            <a:graphicFrameLocks noChangeAspect="1"/>
          </p:cNvGraphicFramePr>
          <p:nvPr>
            <p:custDataLst>
              <p:tags r:id="rId1"/>
            </p:custDataLst>
          </p:nvPr>
        </p:nvGraphicFramePr>
        <p:xfrm>
          <a:off x="1144191" y="1191"/>
          <a:ext cx="1191" cy="1191"/>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7" name="Objekt 6" hidden="1">
                        <a:extLst>
                          <a:ext uri="{FF2B5EF4-FFF2-40B4-BE49-F238E27FC236}">
                            <a16:creationId xmlns:a16="http://schemas.microsoft.com/office/drawing/2014/main" id="{57B92E70-D543-AA76-B647-613634AAAA6E}"/>
                          </a:ext>
                        </a:extLst>
                      </p:cNvPr>
                      <p:cNvPicPr/>
                      <p:nvPr/>
                    </p:nvPicPr>
                    <p:blipFill>
                      <a:blip r:embed="rId5"/>
                      <a:stretch>
                        <a:fillRect/>
                      </a:stretch>
                    </p:blipFill>
                    <p:spPr>
                      <a:xfrm>
                        <a:off x="1144191" y="1191"/>
                        <a:ext cx="1191" cy="119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0DC09CE-03A9-C87D-1BAF-AC15A49D4FA1}"/>
              </a:ext>
            </a:extLst>
          </p:cNvPr>
          <p:cNvSpPr>
            <a:spLocks noGrp="1"/>
          </p:cNvSpPr>
          <p:nvPr>
            <p:ph type="title"/>
          </p:nvPr>
        </p:nvSpPr>
        <p:spPr/>
        <p:txBody>
          <a:bodyPr vert="horz"/>
          <a:lstStyle/>
          <a:p>
            <a:r>
              <a:rPr lang="en-GB" noProof="0" dirty="0"/>
              <a:t>3) AAE work on the climate protection gap</a:t>
            </a:r>
          </a:p>
        </p:txBody>
      </p:sp>
      <p:sp>
        <p:nvSpPr>
          <p:cNvPr id="3" name="Foliennummernplatzhalter 2">
            <a:extLst>
              <a:ext uri="{FF2B5EF4-FFF2-40B4-BE49-F238E27FC236}">
                <a16:creationId xmlns:a16="http://schemas.microsoft.com/office/drawing/2014/main" id="{0A9DAED3-6899-9379-FDE1-62F1BD82312A}"/>
              </a:ext>
            </a:extLst>
          </p:cNvPr>
          <p:cNvSpPr>
            <a:spLocks noGrp="1"/>
          </p:cNvSpPr>
          <p:nvPr>
            <p:ph type="sldNum" sz="quarter" idx="10"/>
          </p:nvPr>
        </p:nvSpPr>
        <p:spPr/>
        <p:txBody>
          <a:bodyPr/>
          <a:lstStyle/>
          <a:p>
            <a:pPr defTabSz="685800"/>
            <a:fld id="{306CB06F-8D94-B64C-AC66-62AFBAF0736E}" type="slidenum">
              <a:rPr lang="en-GB" noProof="0">
                <a:solidFill>
                  <a:srgbClr val="FFFFFF"/>
                </a:solidFill>
              </a:rPr>
              <a:pPr defTabSz="685800"/>
              <a:t>4</a:t>
            </a:fld>
            <a:endParaRPr lang="en-GB" noProof="0" dirty="0">
              <a:solidFill>
                <a:srgbClr val="FFFFFF"/>
              </a:solidFill>
            </a:endParaRPr>
          </a:p>
        </p:txBody>
      </p:sp>
      <p:sp>
        <p:nvSpPr>
          <p:cNvPr id="5" name="Inhaltsplatzhalter 4">
            <a:extLst>
              <a:ext uri="{FF2B5EF4-FFF2-40B4-BE49-F238E27FC236}">
                <a16:creationId xmlns:a16="http://schemas.microsoft.com/office/drawing/2014/main" id="{F4176409-39C0-08E2-4772-C627E6BFB0C9}"/>
              </a:ext>
            </a:extLst>
          </p:cNvPr>
          <p:cNvSpPr>
            <a:spLocks noGrp="1"/>
          </p:cNvSpPr>
          <p:nvPr>
            <p:ph sz="quarter" idx="12"/>
          </p:nvPr>
        </p:nvSpPr>
        <p:spPr>
          <a:xfrm>
            <a:off x="360000" y="1158240"/>
            <a:ext cx="7829550" cy="3213510"/>
          </a:xfrm>
        </p:spPr>
        <p:txBody>
          <a:bodyPr/>
          <a:lstStyle/>
          <a:p>
            <a:pPr>
              <a:lnSpc>
                <a:spcPct val="100000"/>
              </a:lnSpc>
              <a:spcAft>
                <a:spcPts val="225"/>
              </a:spcAft>
            </a:pPr>
            <a:r>
              <a:rPr lang="en-GB" sz="1500" b="1" noProof="0" dirty="0"/>
              <a:t>Context:</a:t>
            </a:r>
          </a:p>
          <a:p>
            <a:pPr marL="214313" indent="-214313">
              <a:lnSpc>
                <a:spcPct val="100000"/>
              </a:lnSpc>
              <a:spcAft>
                <a:spcPts val="225"/>
              </a:spcAft>
              <a:buFont typeface="Arial" panose="020B0604020202020204" pitchFamily="34" charset="0"/>
              <a:buChar char="•"/>
            </a:pPr>
            <a:endParaRPr lang="en-GB" sz="1500" noProof="0" dirty="0"/>
          </a:p>
          <a:p>
            <a:pPr marL="214313" indent="-214313">
              <a:lnSpc>
                <a:spcPct val="100000"/>
              </a:lnSpc>
              <a:spcAft>
                <a:spcPts val="225"/>
              </a:spcAft>
              <a:buFont typeface="Arial" panose="020B0604020202020204" pitchFamily="34" charset="0"/>
              <a:buChar char="•"/>
            </a:pPr>
            <a:r>
              <a:rPr lang="en-GB" sz="1500" noProof="0" dirty="0"/>
              <a:t>Call AAE/EIOPA on 11 July 2025, f</a:t>
            </a:r>
            <a:r>
              <a:rPr lang="en-GB" noProof="0" dirty="0"/>
              <a:t>ollowing up on the discussion between EIOPA and AAE on the approach proposed in the ECB/EIOPA papers: </a:t>
            </a:r>
          </a:p>
          <a:p>
            <a:pPr lvl="1" indent="0">
              <a:lnSpc>
                <a:spcPct val="100000"/>
              </a:lnSpc>
              <a:spcAft>
                <a:spcPts val="225"/>
              </a:spcAft>
              <a:buNone/>
            </a:pPr>
            <a:endParaRPr lang="en-GB" u="sng" noProof="0" dirty="0">
              <a:hlinkClick r:id="rId6"/>
            </a:endParaRPr>
          </a:p>
          <a:p>
            <a:pPr lvl="1" indent="0">
              <a:lnSpc>
                <a:spcPct val="100000"/>
              </a:lnSpc>
              <a:spcAft>
                <a:spcPts val="225"/>
              </a:spcAft>
              <a:buNone/>
            </a:pPr>
            <a:r>
              <a:rPr lang="en-GB" u="sng" noProof="0" dirty="0">
                <a:hlinkClick r:id="rId6"/>
              </a:rPr>
              <a:t>Staff Paper on Policy options to reduce the climate insurance protection gap </a:t>
            </a:r>
            <a:r>
              <a:rPr lang="en-GB" u="sng" noProof="0" dirty="0">
                <a:hlinkClick r:id="rId7"/>
              </a:rPr>
              <a:t>–</a:t>
            </a:r>
            <a:r>
              <a:rPr lang="en-GB" u="sng" noProof="0" dirty="0">
                <a:hlinkClick r:id="rId6"/>
              </a:rPr>
              <a:t> EIOPA</a:t>
            </a:r>
            <a:endParaRPr lang="en-GB" noProof="0" dirty="0"/>
          </a:p>
          <a:p>
            <a:pPr lvl="1" indent="0">
              <a:lnSpc>
                <a:spcPct val="100000"/>
              </a:lnSpc>
              <a:spcAft>
                <a:spcPts val="225"/>
              </a:spcAft>
              <a:buNone/>
            </a:pPr>
            <a:endParaRPr lang="en-GB" u="sng" noProof="0" dirty="0">
              <a:hlinkClick r:id="rId7"/>
            </a:endParaRPr>
          </a:p>
          <a:p>
            <a:pPr lvl="1" indent="0">
              <a:lnSpc>
                <a:spcPct val="100000"/>
              </a:lnSpc>
              <a:spcAft>
                <a:spcPts val="225"/>
              </a:spcAft>
              <a:buNone/>
            </a:pPr>
            <a:r>
              <a:rPr lang="en-GB" u="sng" noProof="0" dirty="0">
                <a:hlinkClick r:id="rId7"/>
              </a:rPr>
              <a:t>EIOPA and ECB joint paper: Towards a European system for natural catastrophe risk management - EIOPA</a:t>
            </a:r>
            <a:endParaRPr lang="en-GB" noProof="0" dirty="0"/>
          </a:p>
          <a:p>
            <a:pPr>
              <a:lnSpc>
                <a:spcPct val="100000"/>
              </a:lnSpc>
              <a:spcAft>
                <a:spcPts val="225"/>
              </a:spcAft>
            </a:pPr>
            <a:endParaRPr lang="en-GB" noProof="0" dirty="0"/>
          </a:p>
          <a:p>
            <a:pPr marL="214313" indent="-214313">
              <a:lnSpc>
                <a:spcPct val="100000"/>
              </a:lnSpc>
              <a:spcAft>
                <a:spcPts val="225"/>
              </a:spcAft>
              <a:buFont typeface="Arial" panose="020B0604020202020204" pitchFamily="34" charset="0"/>
              <a:buChar char="•"/>
            </a:pPr>
            <a:r>
              <a:rPr lang="en-GB" noProof="0" dirty="0"/>
              <a:t>We need to add value with AAE’s specific expertise and report back to EIOPA after the Paris meeting how the AAE can provide helpful insights</a:t>
            </a:r>
            <a:endParaRPr lang="en-GB" sz="1500" noProof="0" dirty="0"/>
          </a:p>
        </p:txBody>
      </p:sp>
    </p:spTree>
    <p:extLst>
      <p:ext uri="{BB962C8B-B14F-4D97-AF65-F5344CB8AC3E}">
        <p14:creationId xmlns:p14="http://schemas.microsoft.com/office/powerpoint/2010/main" val="3558976220"/>
      </p:ext>
    </p:extLst>
  </p:cSld>
  <p:clrMapOvr>
    <a:masterClrMapping/>
  </p:clrMapOvr>
  <p:transition spd="med">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501FC-6F75-FFD9-A828-645E1E2D5374}"/>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E2FAC0A2-6654-C411-10AF-051AF5BF35E2}"/>
              </a:ext>
            </a:extLst>
          </p:cNvPr>
          <p:cNvGraphicFramePr>
            <a:graphicFrameLocks noChangeAspect="1"/>
          </p:cNvGraphicFramePr>
          <p:nvPr>
            <p:custDataLst>
              <p:tags r:id="rId1"/>
            </p:custDataLst>
          </p:nvPr>
        </p:nvGraphicFramePr>
        <p:xfrm>
          <a:off x="1144191" y="1191"/>
          <a:ext cx="1191" cy="1191"/>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7" name="Objekt 6" hidden="1">
                        <a:extLst>
                          <a:ext uri="{FF2B5EF4-FFF2-40B4-BE49-F238E27FC236}">
                            <a16:creationId xmlns:a16="http://schemas.microsoft.com/office/drawing/2014/main" id="{E2FAC0A2-6654-C411-10AF-051AF5BF35E2}"/>
                          </a:ext>
                        </a:extLst>
                      </p:cNvPr>
                      <p:cNvPicPr/>
                      <p:nvPr/>
                    </p:nvPicPr>
                    <p:blipFill>
                      <a:blip r:embed="rId5"/>
                      <a:stretch>
                        <a:fillRect/>
                      </a:stretch>
                    </p:blipFill>
                    <p:spPr>
                      <a:xfrm>
                        <a:off x="1144191" y="1191"/>
                        <a:ext cx="1191" cy="119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E9C1E3B-5ECB-03BF-D834-BF29F5F6D239}"/>
              </a:ext>
            </a:extLst>
          </p:cNvPr>
          <p:cNvSpPr>
            <a:spLocks noGrp="1"/>
          </p:cNvSpPr>
          <p:nvPr>
            <p:ph type="title"/>
          </p:nvPr>
        </p:nvSpPr>
        <p:spPr/>
        <p:txBody>
          <a:bodyPr vert="horz"/>
          <a:lstStyle/>
          <a:p>
            <a:r>
              <a:rPr lang="en-GB" noProof="0" dirty="0"/>
              <a:t>4) AAE Own Sustainability Project</a:t>
            </a:r>
          </a:p>
        </p:txBody>
      </p:sp>
      <p:sp>
        <p:nvSpPr>
          <p:cNvPr id="3" name="Foliennummernplatzhalter 2">
            <a:extLst>
              <a:ext uri="{FF2B5EF4-FFF2-40B4-BE49-F238E27FC236}">
                <a16:creationId xmlns:a16="http://schemas.microsoft.com/office/drawing/2014/main" id="{073283FE-6BBF-4090-C82D-04CC320FDF6D}"/>
              </a:ext>
            </a:extLst>
          </p:cNvPr>
          <p:cNvSpPr>
            <a:spLocks noGrp="1"/>
          </p:cNvSpPr>
          <p:nvPr>
            <p:ph type="sldNum" sz="quarter" idx="10"/>
          </p:nvPr>
        </p:nvSpPr>
        <p:spPr/>
        <p:txBody>
          <a:bodyPr/>
          <a:lstStyle/>
          <a:p>
            <a:pPr defTabSz="685800"/>
            <a:fld id="{306CB06F-8D94-B64C-AC66-62AFBAF0736E}" type="slidenum">
              <a:rPr lang="en-GB" noProof="0">
                <a:solidFill>
                  <a:srgbClr val="FFFFFF"/>
                </a:solidFill>
              </a:rPr>
              <a:pPr defTabSz="685800"/>
              <a:t>5</a:t>
            </a:fld>
            <a:endParaRPr lang="en-GB" noProof="0" dirty="0">
              <a:solidFill>
                <a:srgbClr val="FFFFFF"/>
              </a:solidFill>
            </a:endParaRPr>
          </a:p>
        </p:txBody>
      </p:sp>
      <p:sp>
        <p:nvSpPr>
          <p:cNvPr id="4" name="TextBox 3">
            <a:extLst>
              <a:ext uri="{FF2B5EF4-FFF2-40B4-BE49-F238E27FC236}">
                <a16:creationId xmlns:a16="http://schemas.microsoft.com/office/drawing/2014/main" id="{9C48443D-8527-503D-1006-2C8B44314510}"/>
              </a:ext>
            </a:extLst>
          </p:cNvPr>
          <p:cNvSpPr txBox="1"/>
          <p:nvPr/>
        </p:nvSpPr>
        <p:spPr>
          <a:xfrm>
            <a:off x="164790" y="594294"/>
            <a:ext cx="8712778" cy="3785652"/>
          </a:xfrm>
          <a:prstGeom prst="rect">
            <a:avLst/>
          </a:prstGeom>
          <a:noFill/>
        </p:spPr>
        <p:txBody>
          <a:bodyPr wrap="square" rtlCol="0">
            <a:spAutoFit/>
          </a:bodyPr>
          <a:lstStyle/>
          <a:p>
            <a:pPr marL="266700" lvl="1" indent="-176213">
              <a:spcAft>
                <a:spcPts val="1200"/>
              </a:spcAft>
              <a:buFont typeface="Arial" panose="020B0604020202020204" pitchFamily="34" charset="0"/>
              <a:buChar char="•"/>
            </a:pPr>
            <a:r>
              <a:rPr lang="en-GB" sz="1200" noProof="0" dirty="0">
                <a:latin typeface="Calibri" panose="020F0502020204030204" pitchFamily="34" charset="0"/>
                <a:ea typeface="Calibri" panose="020F0502020204030204" pitchFamily="34" charset="0"/>
                <a:cs typeface="Calibri" panose="020F0502020204030204" pitchFamily="34" charset="0"/>
              </a:rPr>
              <a:t>The AAE consistently emphasises the importance of sustainability and believes it is imperative to reflect this principle within the organisation. As an organisation, the AAE is actively involved in public discussions, consultations, and publishes regularly on the topic of sustainability, especially within the areas of pensions, insurance, and risk management.</a:t>
            </a:r>
          </a:p>
          <a:p>
            <a:pPr marL="266700" lvl="1" indent="-176213">
              <a:spcAft>
                <a:spcPts val="1200"/>
              </a:spcAft>
              <a:buFont typeface="Arial" panose="020B0604020202020204" pitchFamily="34" charset="0"/>
              <a:buChar char="•"/>
            </a:pPr>
            <a:r>
              <a:rPr lang="en-GB" sz="1200" noProof="0" dirty="0">
                <a:latin typeface="Calibri" panose="020F0502020204030204" pitchFamily="34" charset="0"/>
                <a:ea typeface="Calibri" panose="020F0502020204030204" pitchFamily="34" charset="0"/>
                <a:cs typeface="Calibri" panose="020F0502020204030204" pitchFamily="34" charset="0"/>
              </a:rPr>
              <a:t>For these reasons, the AAE is performing a review of its own sustainability as an organisation, as an initial step to identify and potentially implement improvements in its operations.</a:t>
            </a:r>
            <a:r>
              <a:rPr lang="en-US" sz="1200" dirty="0">
                <a:latin typeface="Calibri" panose="020F0502020204030204" pitchFamily="34" charset="0"/>
                <a:ea typeface="Calibri" panose="020F0502020204030204" pitchFamily="34" charset="0"/>
                <a:cs typeface="Calibri" panose="020F0502020204030204" pitchFamily="34" charset="0"/>
              </a:rPr>
              <a:t> It is noted that sustainability for the AAE is considered through all E, S, and G dimensions (with climate being a key component of the Environmental aspect 'E’).</a:t>
            </a:r>
            <a:endParaRPr lang="en-GB" sz="1200" dirty="0">
              <a:latin typeface="Calibri" panose="020F0502020204030204" pitchFamily="34" charset="0"/>
              <a:ea typeface="Calibri" panose="020F0502020204030204" pitchFamily="34" charset="0"/>
              <a:cs typeface="Calibri" panose="020F0502020204030204" pitchFamily="34" charset="0"/>
            </a:endParaRPr>
          </a:p>
          <a:p>
            <a:pPr marL="266700" lvl="1" indent="-176213">
              <a:spcAft>
                <a:spcPts val="1200"/>
              </a:spcAft>
              <a:buFont typeface="Arial" panose="020B0604020202020204" pitchFamily="34" charset="0"/>
              <a:buChar char="•"/>
            </a:pPr>
            <a:r>
              <a:rPr lang="en-GB" sz="1200" noProof="0" dirty="0">
                <a:latin typeface="Calibri" panose="020F0502020204030204" pitchFamily="34" charset="0"/>
                <a:ea typeface="Calibri" panose="020F0502020204030204" pitchFamily="34" charset="0"/>
                <a:cs typeface="Calibri" panose="020F0502020204030204" pitchFamily="34" charset="0"/>
              </a:rPr>
              <a:t>The work on the project was carried out by members of the Sustainability and Climate-Related Risks Working Group (SCrR WG) and was split into two stages.</a:t>
            </a:r>
          </a:p>
          <a:p>
            <a:pPr marL="723900" lvl="2" indent="-176213">
              <a:spcAft>
                <a:spcPts val="1200"/>
              </a:spcAft>
              <a:buFont typeface="Courier New" panose="02070309020205020404" pitchFamily="49" charset="0"/>
              <a:buChar char="o"/>
            </a:pPr>
            <a:r>
              <a:rPr lang="en-GB" sz="1200" b="1" noProof="0" dirty="0">
                <a:latin typeface="Calibri" panose="020F0502020204030204" pitchFamily="34" charset="0"/>
                <a:ea typeface="Calibri" panose="020F0502020204030204" pitchFamily="34" charset="0"/>
                <a:cs typeface="Calibri" panose="020F0502020204030204" pitchFamily="34" charset="0"/>
              </a:rPr>
              <a:t>Stage 1</a:t>
            </a:r>
            <a:r>
              <a:rPr lang="en-GB" sz="1200" noProof="0" dirty="0">
                <a:latin typeface="Calibri" panose="020F0502020204030204" pitchFamily="34" charset="0"/>
                <a:ea typeface="Calibri" panose="020F0502020204030204" pitchFamily="34" charset="0"/>
                <a:cs typeface="Calibri" panose="020F0502020204030204" pitchFamily="34" charset="0"/>
              </a:rPr>
              <a:t> has been completed following approval from the AAE Board of Directors in December 2024. Stage 1 related to the identification of the priority areas that would be analysed in the next stage. </a:t>
            </a:r>
          </a:p>
          <a:p>
            <a:pPr marL="723900" lvl="2" indent="-176213">
              <a:spcAft>
                <a:spcPts val="1200"/>
              </a:spcAft>
              <a:buFont typeface="Courier New" panose="02070309020205020404" pitchFamily="49" charset="0"/>
              <a:buChar char="o"/>
            </a:pPr>
            <a:r>
              <a:rPr lang="en-GB" sz="1200" b="1" noProof="0" dirty="0">
                <a:latin typeface="Calibri" panose="020F0502020204030204" pitchFamily="34" charset="0"/>
                <a:ea typeface="Calibri" panose="020F0502020204030204" pitchFamily="34" charset="0"/>
                <a:cs typeface="Calibri" panose="020F0502020204030204" pitchFamily="34" charset="0"/>
              </a:rPr>
              <a:t>Stage 2</a:t>
            </a:r>
            <a:r>
              <a:rPr lang="en-GB" sz="1200" noProof="0" dirty="0">
                <a:latin typeface="Calibri" panose="020F0502020204030204" pitchFamily="34" charset="0"/>
                <a:ea typeface="Calibri" panose="020F0502020204030204" pitchFamily="34" charset="0"/>
                <a:cs typeface="Calibri" panose="020F0502020204030204" pitchFamily="34" charset="0"/>
              </a:rPr>
              <a:t> involved an analysis of the areas identified in stage 1 and the preparation of a report with recommendations to improve sustainability in the identified areas. The report was completed in Q3 2025.</a:t>
            </a:r>
          </a:p>
          <a:p>
            <a:pPr marL="266700" lvl="1" indent="-176213">
              <a:spcAft>
                <a:spcPts val="1200"/>
              </a:spcAft>
              <a:buFont typeface="Arial" panose="020B0604020202020204" pitchFamily="34" charset="0"/>
              <a:buChar char="•"/>
            </a:pPr>
            <a:r>
              <a:rPr lang="en-GB" sz="1200" noProof="0" dirty="0">
                <a:latin typeface="Calibri" panose="020F0502020204030204" pitchFamily="34" charset="0"/>
                <a:ea typeface="Calibri" panose="020F0502020204030204" pitchFamily="34" charset="0"/>
                <a:cs typeface="Calibri" panose="020F0502020204030204" pitchFamily="34" charset="0"/>
              </a:rPr>
              <a:t>The analysis and recommendations under each of the identified areas are covered in the report </a:t>
            </a:r>
            <a:r>
              <a:rPr lang="en-GB" sz="1050" i="1"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(included as an annex to the agenda pack)</a:t>
            </a:r>
            <a:r>
              <a:rPr lang="en-GB" sz="1200" noProof="0" dirty="0">
                <a:latin typeface="Calibri" panose="020F0502020204030204" pitchFamily="34" charset="0"/>
                <a:ea typeface="Calibri" panose="020F0502020204030204" pitchFamily="34" charset="0"/>
                <a:cs typeface="Calibri" panose="020F0502020204030204" pitchFamily="34" charset="0"/>
              </a:rPr>
              <a:t>.</a:t>
            </a:r>
          </a:p>
          <a:p>
            <a:pPr marL="266700" lvl="1" indent="-176213">
              <a:spcAft>
                <a:spcPts val="1200"/>
              </a:spcAft>
              <a:buFont typeface="Arial" panose="020B0604020202020204" pitchFamily="34" charset="0"/>
              <a:buChar char="•"/>
            </a:pPr>
            <a:r>
              <a:rPr lang="en-GB" sz="1200" noProof="0" dirty="0">
                <a:latin typeface="Calibri" panose="020F0502020204030204" pitchFamily="34" charset="0"/>
                <a:ea typeface="Calibri" panose="020F0502020204030204" pitchFamily="34" charset="0"/>
                <a:cs typeface="Calibri" panose="020F0502020204030204" pitchFamily="34" charset="0"/>
              </a:rPr>
              <a:t>As a next step, the AAE Board will consider these recommendations and make decisions regarding the next steps, including implementation, discussion, or further analysis, as the Board may deem necessary.</a:t>
            </a:r>
          </a:p>
        </p:txBody>
      </p:sp>
    </p:spTree>
    <p:extLst>
      <p:ext uri="{BB962C8B-B14F-4D97-AF65-F5344CB8AC3E}">
        <p14:creationId xmlns:p14="http://schemas.microsoft.com/office/powerpoint/2010/main" val="4193433513"/>
      </p:ext>
    </p:extLst>
  </p:cSld>
  <p:clrMapOvr>
    <a:masterClrMapping/>
  </p:clrMapOvr>
  <p:transition spd="med">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E00E2-91B9-45A6-25AE-401057798549}"/>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DF5BDDA-F8E2-26AD-3AB6-6B97128AFB93}"/>
              </a:ext>
            </a:extLst>
          </p:cNvPr>
          <p:cNvGraphicFramePr>
            <a:graphicFrameLocks noChangeAspect="1"/>
          </p:cNvGraphicFramePr>
          <p:nvPr>
            <p:custDataLst>
              <p:tags r:id="rId1"/>
            </p:custDataLst>
          </p:nvPr>
        </p:nvGraphicFramePr>
        <p:xfrm>
          <a:off x="1144191" y="1191"/>
          <a:ext cx="1191" cy="1191"/>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7" name="Objekt 6" hidden="1">
                        <a:extLst>
                          <a:ext uri="{FF2B5EF4-FFF2-40B4-BE49-F238E27FC236}">
                            <a16:creationId xmlns:a16="http://schemas.microsoft.com/office/drawing/2014/main" id="{2DF5BDDA-F8E2-26AD-3AB6-6B97128AFB93}"/>
                          </a:ext>
                        </a:extLst>
                      </p:cNvPr>
                      <p:cNvPicPr/>
                      <p:nvPr/>
                    </p:nvPicPr>
                    <p:blipFill>
                      <a:blip r:embed="rId5"/>
                      <a:stretch>
                        <a:fillRect/>
                      </a:stretch>
                    </p:blipFill>
                    <p:spPr>
                      <a:xfrm>
                        <a:off x="1144191" y="1191"/>
                        <a:ext cx="1191" cy="119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2C838B3A-FE24-B32B-73F9-4BAAFE71447E}"/>
              </a:ext>
            </a:extLst>
          </p:cNvPr>
          <p:cNvSpPr>
            <a:spLocks noGrp="1"/>
          </p:cNvSpPr>
          <p:nvPr>
            <p:ph type="title"/>
          </p:nvPr>
        </p:nvSpPr>
        <p:spPr/>
        <p:txBody>
          <a:bodyPr vert="horz"/>
          <a:lstStyle/>
          <a:p>
            <a:r>
              <a:rPr lang="en-GB" noProof="0" dirty="0"/>
              <a:t>5) Consultations</a:t>
            </a:r>
          </a:p>
        </p:txBody>
      </p:sp>
      <p:sp>
        <p:nvSpPr>
          <p:cNvPr id="3" name="Foliennummernplatzhalter 2">
            <a:extLst>
              <a:ext uri="{FF2B5EF4-FFF2-40B4-BE49-F238E27FC236}">
                <a16:creationId xmlns:a16="http://schemas.microsoft.com/office/drawing/2014/main" id="{C3F1296C-F8D5-ED34-183C-6274A6AE4096}"/>
              </a:ext>
            </a:extLst>
          </p:cNvPr>
          <p:cNvSpPr>
            <a:spLocks noGrp="1"/>
          </p:cNvSpPr>
          <p:nvPr>
            <p:ph type="sldNum" sz="quarter" idx="10"/>
          </p:nvPr>
        </p:nvSpPr>
        <p:spPr/>
        <p:txBody>
          <a:bodyPr/>
          <a:lstStyle/>
          <a:p>
            <a:pPr defTabSz="685800"/>
            <a:fld id="{306CB06F-8D94-B64C-AC66-62AFBAF0736E}" type="slidenum">
              <a:rPr lang="en-GB" noProof="0">
                <a:solidFill>
                  <a:srgbClr val="FFFFFF"/>
                </a:solidFill>
              </a:rPr>
              <a:pPr defTabSz="685800"/>
              <a:t>6</a:t>
            </a:fld>
            <a:endParaRPr lang="en-GB" noProof="0" dirty="0">
              <a:solidFill>
                <a:srgbClr val="FFFFFF"/>
              </a:solidFill>
            </a:endParaRPr>
          </a:p>
        </p:txBody>
      </p:sp>
      <p:graphicFrame>
        <p:nvGraphicFramePr>
          <p:cNvPr id="8" name="Table 7">
            <a:extLst>
              <a:ext uri="{FF2B5EF4-FFF2-40B4-BE49-F238E27FC236}">
                <a16:creationId xmlns:a16="http://schemas.microsoft.com/office/drawing/2014/main" id="{9DE6BA12-1EF9-9678-CFED-1CDE44AAD6E5}"/>
              </a:ext>
            </a:extLst>
          </p:cNvPr>
          <p:cNvGraphicFramePr>
            <a:graphicFrameLocks noGrp="1"/>
          </p:cNvGraphicFramePr>
          <p:nvPr>
            <p:extLst>
              <p:ext uri="{D42A27DB-BD31-4B8C-83A1-F6EECF244321}">
                <p14:modId xmlns:p14="http://schemas.microsoft.com/office/powerpoint/2010/main" val="4130856064"/>
              </p:ext>
            </p:extLst>
          </p:nvPr>
        </p:nvGraphicFramePr>
        <p:xfrm>
          <a:off x="444154" y="906499"/>
          <a:ext cx="7251555" cy="1783080"/>
        </p:xfrm>
        <a:graphic>
          <a:graphicData uri="http://schemas.openxmlformats.org/drawingml/2006/table">
            <a:tbl>
              <a:tblPr firstRow="1" bandRow="1">
                <a:tableStyleId>{3B4B98B0-60AC-42C2-AFA5-B58CD77FA1E5}</a:tableStyleId>
              </a:tblPr>
              <a:tblGrid>
                <a:gridCol w="5976000">
                  <a:extLst>
                    <a:ext uri="{9D8B030D-6E8A-4147-A177-3AD203B41FA5}">
                      <a16:colId xmlns:a16="http://schemas.microsoft.com/office/drawing/2014/main" val="3792931271"/>
                    </a:ext>
                  </a:extLst>
                </a:gridCol>
                <a:gridCol w="1275555">
                  <a:extLst>
                    <a:ext uri="{9D8B030D-6E8A-4147-A177-3AD203B41FA5}">
                      <a16:colId xmlns:a16="http://schemas.microsoft.com/office/drawing/2014/main" val="2580610495"/>
                    </a:ext>
                  </a:extLst>
                </a:gridCol>
              </a:tblGrid>
              <a:tr h="216000">
                <a:tc>
                  <a:txBody>
                    <a:bodyPr/>
                    <a:lstStyle/>
                    <a:p>
                      <a:r>
                        <a:rPr lang="en-GB" sz="1100" dirty="0">
                          <a:latin typeface="Calibri" panose="020F0502020204030204" pitchFamily="34" charset="0"/>
                          <a:ea typeface="Calibri" panose="020F0502020204030204" pitchFamily="34" charset="0"/>
                          <a:cs typeface="Calibri" panose="020F0502020204030204" pitchFamily="34" charset="0"/>
                        </a:rPr>
                        <a:t>Consultations</a:t>
                      </a:r>
                    </a:p>
                  </a:txBody>
                  <a:tcPr anchor="ctr"/>
                </a:tc>
                <a:tc>
                  <a:txBody>
                    <a:bodyPr/>
                    <a:lstStyle/>
                    <a:p>
                      <a:pPr algn="r"/>
                      <a:r>
                        <a:rPr lang="en-GB" sz="1100" dirty="0">
                          <a:latin typeface="Calibri" panose="020F0502020204030204" pitchFamily="34" charset="0"/>
                          <a:ea typeface="Calibri" panose="020F0502020204030204" pitchFamily="34" charset="0"/>
                          <a:cs typeface="Calibri" panose="020F0502020204030204" pitchFamily="34" charset="0"/>
                        </a:rPr>
                        <a:t>Submission Date</a:t>
                      </a:r>
                      <a:endParaRPr lang="en-GB" sz="10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949253689"/>
                  </a:ext>
                </a:extLst>
              </a:tr>
              <a:tr h="381000">
                <a:tc>
                  <a:txBody>
                    <a:bodyPr/>
                    <a:lstStyle/>
                    <a:p>
                      <a:r>
                        <a:rPr lang="en-US" sz="950" b="1" dirty="0">
                          <a:latin typeface="Calibri" panose="020F0502020204030204" pitchFamily="34" charset="0"/>
                          <a:ea typeface="Calibri" panose="020F0502020204030204" pitchFamily="34" charset="0"/>
                          <a:cs typeface="Calibri" panose="020F0502020204030204" pitchFamily="34" charset="0"/>
                        </a:rPr>
                        <a:t>1.</a:t>
                      </a:r>
                      <a:r>
                        <a:rPr lang="en-US" sz="950" dirty="0">
                          <a:latin typeface="Calibri" panose="020F0502020204030204" pitchFamily="34" charset="0"/>
                          <a:ea typeface="Calibri" panose="020F0502020204030204" pitchFamily="34" charset="0"/>
                          <a:cs typeface="Calibri" panose="020F0502020204030204" pitchFamily="34" charset="0"/>
                        </a:rPr>
                        <a:t> </a:t>
                      </a:r>
                      <a:r>
                        <a:rPr lang="en-US" sz="950" b="0" dirty="0">
                          <a:latin typeface="Calibri" panose="020F0502020204030204" pitchFamily="34" charset="0"/>
                          <a:ea typeface="Calibri" panose="020F0502020204030204" pitchFamily="34" charset="0"/>
                          <a:cs typeface="Calibri" panose="020F0502020204030204" pitchFamily="34" charset="0"/>
                        </a:rPr>
                        <a:t>EIOPA Consultation for Insurance Stress Testing and the incorporation on ESG Factors </a:t>
                      </a:r>
                      <a:r>
                        <a:rPr lang="en-US" sz="950" b="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(Sustainability / SII)</a:t>
                      </a:r>
                      <a:endParaRPr lang="en-GB" sz="95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endParaRPr>
                    </a:p>
                  </a:txBody>
                  <a:tcPr anchor="ctr">
                    <a:lnR w="6350" cap="flat" cmpd="sng" algn="ctr">
                      <a:solidFill>
                        <a:srgbClr val="00B0F0"/>
                      </a:solidFill>
                      <a:prstDash val="solid"/>
                      <a:round/>
                      <a:headEnd type="none" w="med" len="med"/>
                      <a:tailEnd type="none" w="med" len="med"/>
                    </a:lnR>
                    <a:lnB w="6350" cap="flat" cmpd="sng" algn="ctr">
                      <a:solidFill>
                        <a:srgbClr val="00B0F0"/>
                      </a:solidFill>
                      <a:prstDash val="solid"/>
                      <a:round/>
                      <a:headEnd type="none" w="med" len="med"/>
                      <a:tailEnd type="none" w="med" len="med"/>
                    </a:lnB>
                  </a:tcPr>
                </a:tc>
                <a:tc>
                  <a:txBody>
                    <a:bodyPr/>
                    <a:lstStyle/>
                    <a:p>
                      <a:pPr algn="r"/>
                      <a:r>
                        <a:rPr lang="en-GB" sz="900" dirty="0">
                          <a:latin typeface="Calibri" panose="020F0502020204030204" pitchFamily="34" charset="0"/>
                          <a:ea typeface="Calibri" panose="020F0502020204030204" pitchFamily="34" charset="0"/>
                          <a:cs typeface="Calibri" panose="020F0502020204030204" pitchFamily="34" charset="0"/>
                        </a:rPr>
                        <a:t>September 2025</a:t>
                      </a:r>
                    </a:p>
                  </a:txBody>
                  <a:tcPr anchor="ctr">
                    <a:lnL w="6350" cap="flat" cmpd="sng" algn="ctr">
                      <a:solidFill>
                        <a:srgbClr val="00B0F0"/>
                      </a:solidFill>
                      <a:prstDash val="solid"/>
                      <a:round/>
                      <a:headEnd type="none" w="med" len="med"/>
                      <a:tailEnd type="none" w="med" len="med"/>
                    </a:lnL>
                    <a:lnB w="6350" cap="flat" cmpd="sng" algn="ctr">
                      <a:solidFill>
                        <a:srgbClr val="00B0F0"/>
                      </a:solidFill>
                      <a:prstDash val="solid"/>
                      <a:round/>
                      <a:headEnd type="none" w="med" len="med"/>
                      <a:tailEnd type="none" w="med" len="med"/>
                    </a:lnB>
                  </a:tcPr>
                </a:tc>
                <a:extLst>
                  <a:ext uri="{0D108BD9-81ED-4DB2-BD59-A6C34878D82A}">
                    <a16:rowId xmlns:a16="http://schemas.microsoft.com/office/drawing/2014/main" val="856660097"/>
                  </a:ext>
                </a:extLst>
              </a:tr>
              <a:tr h="38100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950" b="1" dirty="0">
                          <a:latin typeface="Calibri" panose="020F0502020204030204" pitchFamily="34" charset="0"/>
                          <a:ea typeface="Calibri" panose="020F0502020204030204" pitchFamily="34" charset="0"/>
                          <a:cs typeface="Calibri" panose="020F0502020204030204" pitchFamily="34" charset="0"/>
                        </a:rPr>
                        <a:t>2.</a:t>
                      </a:r>
                      <a:r>
                        <a:rPr lang="en-US" sz="950" dirty="0">
                          <a:latin typeface="Calibri" panose="020F0502020204030204" pitchFamily="34" charset="0"/>
                          <a:ea typeface="Calibri" panose="020F0502020204030204" pitchFamily="34" charset="0"/>
                          <a:cs typeface="Calibri" panose="020F0502020204030204" pitchFamily="34" charset="0"/>
                        </a:rPr>
                        <a:t> European Commission public consultation on Solvency II Delegated Regulation </a:t>
                      </a:r>
                      <a:br>
                        <a:rPr lang="en-US" sz="950" dirty="0">
                          <a:latin typeface="Calibri" panose="020F0502020204030204" pitchFamily="34" charset="0"/>
                          <a:ea typeface="Calibri" panose="020F0502020204030204" pitchFamily="34" charset="0"/>
                          <a:cs typeface="Calibri" panose="020F0502020204030204" pitchFamily="34" charset="0"/>
                        </a:rPr>
                      </a:br>
                      <a:r>
                        <a:rPr lang="en-US" sz="95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a:t>
                      </a:r>
                      <a:r>
                        <a:rPr lang="en-US" sz="950" b="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Solvency II WG with input from SCrR WG on sustainability topics</a:t>
                      </a:r>
                      <a:r>
                        <a:rPr lang="en-US" sz="95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a:t>
                      </a:r>
                    </a:p>
                  </a:txBody>
                  <a:tcPr anchor="ctr">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September 2025</a:t>
                      </a:r>
                    </a:p>
                  </a:txBody>
                  <a:tcPr anchor="ctr">
                    <a:lnL w="6350" cap="flat" cmpd="sng" algn="ctr">
                      <a:solidFill>
                        <a:srgbClr val="00B0F0"/>
                      </a:solidFill>
                      <a:prstDash val="solid"/>
                      <a:round/>
                      <a:headEnd type="none" w="med" len="med"/>
                      <a:tailEnd type="none" w="med" len="med"/>
                    </a:lnL>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extLst>
                  <a:ext uri="{0D108BD9-81ED-4DB2-BD59-A6C34878D82A}">
                    <a16:rowId xmlns:a16="http://schemas.microsoft.com/office/drawing/2014/main" val="3971946307"/>
                  </a:ext>
                </a:extLst>
              </a:tr>
              <a:tr h="38100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950" b="1" dirty="0">
                          <a:latin typeface="Calibri" panose="020F0502020204030204" pitchFamily="34" charset="0"/>
                          <a:ea typeface="Calibri" panose="020F0502020204030204" pitchFamily="34" charset="0"/>
                          <a:cs typeface="Calibri" panose="020F0502020204030204" pitchFamily="34" charset="0"/>
                        </a:rPr>
                        <a:t>3.</a:t>
                      </a:r>
                      <a:r>
                        <a:rPr lang="en-GB" sz="950" dirty="0">
                          <a:latin typeface="Calibri" panose="020F0502020204030204" pitchFamily="34" charset="0"/>
                          <a:ea typeface="Calibri" panose="020F0502020204030204" pitchFamily="34" charset="0"/>
                          <a:cs typeface="Calibri" panose="020F0502020204030204" pitchFamily="34" charset="0"/>
                        </a:rPr>
                        <a:t> </a:t>
                      </a:r>
                      <a:r>
                        <a:rPr lang="en-US" sz="950" dirty="0">
                          <a:latin typeface="Calibri" panose="020F0502020204030204" pitchFamily="34" charset="0"/>
                          <a:ea typeface="Calibri" panose="020F0502020204030204" pitchFamily="34" charset="0"/>
                          <a:cs typeface="Calibri" panose="020F0502020204030204" pitchFamily="34" charset="0"/>
                        </a:rPr>
                        <a:t>EIOPA Consultation on a report on biodiversity risk management by insurers </a:t>
                      </a:r>
                      <a:r>
                        <a:rPr lang="en-US" sz="95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(SII &amp; Sustainability)</a:t>
                      </a:r>
                      <a:endParaRPr lang="en-US" sz="950" dirty="0">
                        <a:latin typeface="Calibri" panose="020F0502020204030204" pitchFamily="34" charset="0"/>
                        <a:ea typeface="Calibri" panose="020F0502020204030204" pitchFamily="34" charset="0"/>
                        <a:cs typeface="Calibri" panose="020F0502020204030204" pitchFamily="34" charset="0"/>
                      </a:endParaRPr>
                    </a:p>
                  </a:txBody>
                  <a:tcPr anchor="ctr">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February 2025</a:t>
                      </a:r>
                      <a:endParaRPr kumimoji="0" lang="en-GB" sz="900" b="0" i="1" u="none" strike="noStrike" kern="1200" cap="none" spc="0" normalizeH="0" baseline="0" noProof="0" dirty="0">
                        <a:ln>
                          <a:noFill/>
                        </a:ln>
                        <a:solidFill>
                          <a:schemeClr val="bg1">
                            <a:lumMod val="50000"/>
                          </a:schemeClr>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solidFill>
                        <a:srgbClr val="00B0F0"/>
                      </a:solidFill>
                      <a:prstDash val="solid"/>
                      <a:round/>
                      <a:headEnd type="none" w="med" len="med"/>
                      <a:tailEnd type="none" w="med" len="med"/>
                    </a:lnL>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extLst>
                  <a:ext uri="{0D108BD9-81ED-4DB2-BD59-A6C34878D82A}">
                    <a16:rowId xmlns:a16="http://schemas.microsoft.com/office/drawing/2014/main" val="486501717"/>
                  </a:ext>
                </a:extLst>
              </a:tr>
              <a:tr h="38100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950" b="1" dirty="0">
                          <a:latin typeface="Calibri" panose="020F0502020204030204" pitchFamily="34" charset="0"/>
                          <a:ea typeface="Calibri" panose="020F0502020204030204" pitchFamily="34" charset="0"/>
                          <a:cs typeface="Calibri" panose="020F0502020204030204" pitchFamily="34" charset="0"/>
                        </a:rPr>
                        <a:t>4.</a:t>
                      </a:r>
                      <a:r>
                        <a:rPr lang="en-US" sz="950" dirty="0">
                          <a:latin typeface="Calibri" panose="020F0502020204030204" pitchFamily="34" charset="0"/>
                          <a:ea typeface="Calibri" panose="020F0502020204030204" pitchFamily="34" charset="0"/>
                          <a:cs typeface="Calibri" panose="020F0502020204030204" pitchFamily="34" charset="0"/>
                        </a:rPr>
                        <a:t> EIOPA Consultation on the proposal for RTS on management of sustainability risks including sustainability risk plans </a:t>
                      </a:r>
                      <a:r>
                        <a:rPr lang="en-US" sz="95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(SII &amp; Sustainability)</a:t>
                      </a:r>
                      <a:endParaRPr lang="en-GB" sz="950" dirty="0">
                        <a:latin typeface="Calibri" panose="020F0502020204030204" pitchFamily="34" charset="0"/>
                        <a:ea typeface="Calibri" panose="020F0502020204030204" pitchFamily="34" charset="0"/>
                        <a:cs typeface="Calibri" panose="020F0502020204030204" pitchFamily="34" charset="0"/>
                      </a:endParaRPr>
                    </a:p>
                  </a:txBody>
                  <a:tcPr anchor="ctr">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February 2025</a:t>
                      </a:r>
                      <a:endParaRPr kumimoji="0" lang="en-GB" sz="900" b="0" i="1" u="none" strike="noStrike" kern="1200" cap="none" spc="0" normalizeH="0" baseline="0" noProof="0" dirty="0">
                        <a:ln>
                          <a:noFill/>
                        </a:ln>
                        <a:solidFill>
                          <a:schemeClr val="bg1">
                            <a:lumMod val="50000"/>
                          </a:schemeClr>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solidFill>
                        <a:srgbClr val="00B0F0"/>
                      </a:solidFill>
                      <a:prstDash val="solid"/>
                      <a:round/>
                      <a:headEnd type="none" w="med" len="med"/>
                      <a:tailEnd type="none" w="med" len="med"/>
                    </a:lnL>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extLst>
                  <a:ext uri="{0D108BD9-81ED-4DB2-BD59-A6C34878D82A}">
                    <a16:rowId xmlns:a16="http://schemas.microsoft.com/office/drawing/2014/main" val="3912518260"/>
                  </a:ext>
                </a:extLst>
              </a:tr>
            </a:tbl>
          </a:graphicData>
        </a:graphic>
      </p:graphicFrame>
      <p:sp>
        <p:nvSpPr>
          <p:cNvPr id="9" name="TextBox 8">
            <a:extLst>
              <a:ext uri="{FF2B5EF4-FFF2-40B4-BE49-F238E27FC236}">
                <a16:creationId xmlns:a16="http://schemas.microsoft.com/office/drawing/2014/main" id="{D0DAE748-E4AF-70B4-EA48-E5A933AAE68B}"/>
              </a:ext>
            </a:extLst>
          </p:cNvPr>
          <p:cNvSpPr txBox="1"/>
          <p:nvPr/>
        </p:nvSpPr>
        <p:spPr>
          <a:xfrm>
            <a:off x="360000" y="577387"/>
            <a:ext cx="8701905" cy="253916"/>
          </a:xfrm>
          <a:prstGeom prst="rect">
            <a:avLst/>
          </a:prstGeom>
          <a:noFill/>
        </p:spPr>
        <p:txBody>
          <a:bodyPr wrap="square" rtlCol="0">
            <a:spAutoFit/>
          </a:bodyPr>
          <a:lstStyle/>
          <a:p>
            <a:pPr>
              <a:spcAft>
                <a:spcPts val="300"/>
              </a:spcAft>
            </a:pPr>
            <a:r>
              <a:rPr lang="en-US" sz="1050" dirty="0">
                <a:solidFill>
                  <a:srgbClr val="002060"/>
                </a:solidFill>
                <a:latin typeface="Calibri" panose="020F0502020204030204" pitchFamily="34" charset="0"/>
                <a:ea typeface="Calibri" panose="020F0502020204030204" pitchFamily="34" charset="0"/>
                <a:cs typeface="Calibri" panose="020F0502020204030204" pitchFamily="34" charset="0"/>
              </a:rPr>
              <a:t>The table below provides an overview of consultations relevant to sustainability, submitted in the year to date:</a:t>
            </a:r>
            <a:endParaRPr lang="en-GB" sz="105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Rounded Corners 9">
            <a:hlinkClick r:id="rId6"/>
            <a:extLst>
              <a:ext uri="{FF2B5EF4-FFF2-40B4-BE49-F238E27FC236}">
                <a16:creationId xmlns:a16="http://schemas.microsoft.com/office/drawing/2014/main" id="{53C96CBA-CF80-72B0-BB31-1B607FD398E5}"/>
              </a:ext>
            </a:extLst>
          </p:cNvPr>
          <p:cNvSpPr/>
          <p:nvPr/>
        </p:nvSpPr>
        <p:spPr bwMode="auto">
          <a:xfrm>
            <a:off x="6489143" y="1677557"/>
            <a:ext cx="210017" cy="150392"/>
          </a:xfrm>
          <a:prstGeom prst="roundRect">
            <a:avLst/>
          </a:prstGeom>
          <a:solidFill>
            <a:schemeClr val="bg2">
              <a:lumMod val="90000"/>
            </a:schemeClr>
          </a:solidFill>
          <a:ln w="317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kumimoji="0" lang="en-GB"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Rectangle: Rounded Corners 10">
            <a:hlinkClick r:id="rId7"/>
            <a:extLst>
              <a:ext uri="{FF2B5EF4-FFF2-40B4-BE49-F238E27FC236}">
                <a16:creationId xmlns:a16="http://schemas.microsoft.com/office/drawing/2014/main" id="{8BD86D8B-48B1-97A7-BF46-215B03C07CA5}"/>
              </a:ext>
            </a:extLst>
          </p:cNvPr>
          <p:cNvSpPr/>
          <p:nvPr/>
        </p:nvSpPr>
        <p:spPr bwMode="auto">
          <a:xfrm>
            <a:off x="6489143" y="1290156"/>
            <a:ext cx="210017" cy="150392"/>
          </a:xfrm>
          <a:prstGeom prst="roundRect">
            <a:avLst/>
          </a:prstGeom>
          <a:solidFill>
            <a:schemeClr val="bg2">
              <a:lumMod val="90000"/>
            </a:schemeClr>
          </a:solidFill>
          <a:ln w="317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kumimoji="0" lang="en-GB"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Rectangle: Rounded Corners 11">
            <a:hlinkClick r:id="rId8"/>
            <a:extLst>
              <a:ext uri="{FF2B5EF4-FFF2-40B4-BE49-F238E27FC236}">
                <a16:creationId xmlns:a16="http://schemas.microsoft.com/office/drawing/2014/main" id="{9AFE68C6-F84A-EE1E-4F43-EF88BEF2F5EC}"/>
              </a:ext>
            </a:extLst>
          </p:cNvPr>
          <p:cNvSpPr/>
          <p:nvPr/>
        </p:nvSpPr>
        <p:spPr bwMode="auto">
          <a:xfrm>
            <a:off x="6489143" y="2421358"/>
            <a:ext cx="210017" cy="150392"/>
          </a:xfrm>
          <a:prstGeom prst="roundRect">
            <a:avLst/>
          </a:prstGeom>
          <a:solidFill>
            <a:schemeClr val="bg2">
              <a:lumMod val="90000"/>
            </a:schemeClr>
          </a:solidFill>
          <a:ln w="317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kumimoji="0" lang="en-GB"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 name="Rectangle: Rounded Corners 12">
            <a:hlinkClick r:id="rId9"/>
            <a:extLst>
              <a:ext uri="{FF2B5EF4-FFF2-40B4-BE49-F238E27FC236}">
                <a16:creationId xmlns:a16="http://schemas.microsoft.com/office/drawing/2014/main" id="{929CDA8E-42FE-8296-36A4-415FA09B6CF5}"/>
              </a:ext>
            </a:extLst>
          </p:cNvPr>
          <p:cNvSpPr/>
          <p:nvPr/>
        </p:nvSpPr>
        <p:spPr bwMode="auto">
          <a:xfrm>
            <a:off x="6489143" y="2033957"/>
            <a:ext cx="210017" cy="150392"/>
          </a:xfrm>
          <a:prstGeom prst="roundRect">
            <a:avLst/>
          </a:prstGeom>
          <a:solidFill>
            <a:schemeClr val="bg2">
              <a:lumMod val="90000"/>
            </a:schemeClr>
          </a:solidFill>
          <a:ln w="317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kumimoji="0" lang="en-GB" sz="10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6245D363-1E25-8753-9405-3DECA6BD964E}"/>
              </a:ext>
            </a:extLst>
          </p:cNvPr>
          <p:cNvSpPr txBox="1"/>
          <p:nvPr/>
        </p:nvSpPr>
        <p:spPr>
          <a:xfrm>
            <a:off x="360000" y="2790061"/>
            <a:ext cx="8701905" cy="253916"/>
          </a:xfrm>
          <a:prstGeom prst="rect">
            <a:avLst/>
          </a:prstGeom>
          <a:noFill/>
        </p:spPr>
        <p:txBody>
          <a:bodyPr wrap="square" rtlCol="0">
            <a:spAutoFit/>
          </a:bodyPr>
          <a:lstStyle/>
          <a:p>
            <a:pPr>
              <a:spcAft>
                <a:spcPts val="300"/>
              </a:spcAft>
            </a:pPr>
            <a:r>
              <a:rPr lang="en-US" sz="1050" dirty="0">
                <a:solidFill>
                  <a:srgbClr val="002060"/>
                </a:solidFill>
                <a:latin typeface="Calibri" panose="020F0502020204030204" pitchFamily="34" charset="0"/>
                <a:ea typeface="Calibri" panose="020F0502020204030204" pitchFamily="34" charset="0"/>
                <a:cs typeface="Calibri" panose="020F0502020204030204" pitchFamily="34" charset="0"/>
              </a:rPr>
              <a:t>More information on each consultation, including the AAE’s response to the consultation can be found on the AAE website by visiting this </a:t>
            </a:r>
            <a:r>
              <a:rPr lang="en-US" sz="1050" dirty="0">
                <a:solidFill>
                  <a:srgbClr val="002060"/>
                </a:solidFill>
                <a:latin typeface="Calibri" panose="020F0502020204030204" pitchFamily="34" charset="0"/>
                <a:ea typeface="Calibri" panose="020F0502020204030204" pitchFamily="34" charset="0"/>
                <a:cs typeface="Calibri" panose="020F0502020204030204" pitchFamily="34" charset="0"/>
                <a:hlinkClick r:id="rId10"/>
              </a:rPr>
              <a:t>link</a:t>
            </a:r>
            <a:r>
              <a:rPr lang="en-US" sz="1050" dirty="0">
                <a:solidFill>
                  <a:srgbClr val="002060"/>
                </a:solidFill>
                <a:latin typeface="Calibri" panose="020F0502020204030204" pitchFamily="34" charset="0"/>
                <a:ea typeface="Calibri" panose="020F0502020204030204" pitchFamily="34" charset="0"/>
                <a:cs typeface="Calibri" panose="020F0502020204030204" pitchFamily="34" charset="0"/>
              </a:rPr>
              <a:t>.</a:t>
            </a:r>
            <a:endParaRPr lang="en-GB" sz="105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1619983"/>
      </p:ext>
    </p:extLst>
  </p:cSld>
  <p:clrMapOvr>
    <a:masterClrMapping/>
  </p:clrMapOvr>
  <p:transition spd="med">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5">
            <a:extLst>
              <a:ext uri="{FF2B5EF4-FFF2-40B4-BE49-F238E27FC236}">
                <a16:creationId xmlns:a16="http://schemas.microsoft.com/office/drawing/2014/main" id="{5F3C1810-1C67-492D-84B0-45988BD2C765}"/>
              </a:ext>
            </a:extLst>
          </p:cNvPr>
          <p:cNvSpPr txBox="1">
            <a:spLocks/>
          </p:cNvSpPr>
          <p:nvPr/>
        </p:nvSpPr>
        <p:spPr>
          <a:xfrm>
            <a:off x="151535" y="777653"/>
            <a:ext cx="6588702" cy="379431"/>
          </a:xfrm>
          <a:prstGeom prst="rect">
            <a:avLst/>
          </a:prstGeom>
          <a:extLst>
            <a:ext uri="{909E8E84-426E-40dd-AFC4-6F175D3DCCD1}">
              <a14:hiddenFill xmlns="" xmlns:a14="http://schemas.microsoft.com/office/drawing/2010/main">
                <a:solidFill>
                  <a:srgbClr val="66400C"/>
                </a:solidFill>
              </a14:hiddenFill>
            </a:ext>
          </a:extLst>
        </p:spPr>
        <p:txBody>
          <a:bodyPr vert="horz" wrap="square" lIns="0" tIns="10001" rIns="0" bIns="0" rtlCol="0" anchor="b" anchorCtr="0">
            <a:spAutoFit/>
          </a:bodyPr>
          <a:lstStyle>
            <a:lvl1pPr algn="l" defTabSz="762000" rtl="0" eaLnBrk="1" fontAlgn="base" hangingPunct="1">
              <a:spcBef>
                <a:spcPct val="0"/>
              </a:spcBef>
              <a:spcAft>
                <a:spcPct val="0"/>
              </a:spcAft>
              <a:defRPr sz="3000" b="1" i="0">
                <a:solidFill>
                  <a:schemeClr val="bg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a:lstStyle>
          <a:p>
            <a:pPr marL="9525">
              <a:spcBef>
                <a:spcPts val="79"/>
              </a:spcBef>
            </a:pPr>
            <a:r>
              <a:rPr lang="en-GB" sz="2400" spc="113" noProof="0" dirty="0">
                <a:latin typeface="Arial Bold" panose="020B0704020202020204" pitchFamily="34" charset="0"/>
                <a:cs typeface="Arial Bold" panose="020B0704020202020204" pitchFamily="34" charset="0"/>
              </a:rPr>
              <a:t>ACTUARIAL ASSOCIATION OF EUROPE</a:t>
            </a:r>
            <a:endParaRPr lang="en-GB" sz="2250" kern="0" noProof="0" dirty="0">
              <a:latin typeface="Arial Bold" panose="020B0704020202020204" pitchFamily="34" charset="0"/>
              <a:cs typeface="Arial Bold" panose="020B0704020202020204" pitchFamily="34" charset="0"/>
            </a:endParaRPr>
          </a:p>
        </p:txBody>
      </p:sp>
      <p:sp>
        <p:nvSpPr>
          <p:cNvPr id="5" name="object 6">
            <a:extLst>
              <a:ext uri="{FF2B5EF4-FFF2-40B4-BE49-F238E27FC236}">
                <a16:creationId xmlns:a16="http://schemas.microsoft.com/office/drawing/2014/main" id="{8BE3498A-D3BE-63D5-FDFF-FC1BF192DC8D}"/>
              </a:ext>
            </a:extLst>
          </p:cNvPr>
          <p:cNvSpPr txBox="1"/>
          <p:nvPr/>
        </p:nvSpPr>
        <p:spPr>
          <a:xfrm>
            <a:off x="151534" y="1466898"/>
            <a:ext cx="4986129" cy="1873173"/>
          </a:xfrm>
          <a:prstGeom prst="rect">
            <a:avLst/>
          </a:prstGeom>
        </p:spPr>
        <p:txBody>
          <a:bodyPr vert="horz" wrap="square" lIns="0" tIns="63341" rIns="0" bIns="0" rtlCol="0">
            <a:spAutoFit/>
          </a:bodyPr>
          <a:lstStyle/>
          <a:p>
            <a:pPr marL="9525">
              <a:spcBef>
                <a:spcPts val="499"/>
              </a:spcBef>
            </a:pPr>
            <a:r>
              <a:rPr lang="en-GB" sz="1650" spc="-4" noProof="0" dirty="0" err="1">
                <a:solidFill>
                  <a:schemeClr val="bg1"/>
                </a:solidFill>
                <a:latin typeface="Arial Regular"/>
                <a:ea typeface="ＭＳ Ｐゴシック"/>
                <a:cs typeface="Arial Bold" panose="020B0704020202020204" pitchFamily="34" charset="0"/>
              </a:rPr>
              <a:t>Silversquare</a:t>
            </a:r>
            <a:r>
              <a:rPr lang="en-GB" sz="1650" spc="-4" noProof="0" dirty="0">
                <a:solidFill>
                  <a:schemeClr val="bg1"/>
                </a:solidFill>
                <a:latin typeface="Arial Regular"/>
                <a:ea typeface="ＭＳ Ｐゴシック"/>
                <a:cs typeface="Arial Bold" panose="020B0704020202020204" pitchFamily="34" charset="0"/>
              </a:rPr>
              <a:t> North</a:t>
            </a:r>
            <a:endParaRPr lang="en-GB" sz="1650" spc="-4" noProof="0" dirty="0">
              <a:solidFill>
                <a:schemeClr val="bg1"/>
              </a:solidFill>
              <a:latin typeface="Arial Regular"/>
              <a:cs typeface="Arial Bold" panose="020B0704020202020204" pitchFamily="34" charset="0"/>
            </a:endParaRPr>
          </a:p>
          <a:p>
            <a:pPr marL="9525" marR="1137285">
              <a:lnSpc>
                <a:spcPct val="121200"/>
              </a:lnSpc>
              <a:spcBef>
                <a:spcPts val="4"/>
              </a:spcBef>
            </a:pPr>
            <a:r>
              <a:rPr lang="en-GB" sz="1650" spc="-4" noProof="0" dirty="0">
                <a:solidFill>
                  <a:schemeClr val="bg1"/>
                </a:solidFill>
                <a:latin typeface="Arial Regular"/>
                <a:ea typeface="ＭＳ Ｐゴシック"/>
                <a:cs typeface="Arial Bold" panose="020B0704020202020204" pitchFamily="34" charset="0"/>
              </a:rPr>
              <a:t>Boulevard Roi Albert II 4   </a:t>
            </a:r>
          </a:p>
          <a:p>
            <a:pPr marL="9525" marR="1137285">
              <a:lnSpc>
                <a:spcPct val="121200"/>
              </a:lnSpc>
              <a:spcBef>
                <a:spcPts val="4"/>
              </a:spcBef>
            </a:pPr>
            <a:r>
              <a:rPr lang="en-GB" sz="1650" spc="-4" noProof="0" dirty="0">
                <a:solidFill>
                  <a:schemeClr val="bg1"/>
                </a:solidFill>
                <a:latin typeface="Arial Regular"/>
                <a:ea typeface="ＭＳ Ｐゴシック"/>
                <a:cs typeface="Arial Bold" panose="020B0704020202020204" pitchFamily="34" charset="0"/>
              </a:rPr>
              <a:t>1000 Brussels, Belgium  </a:t>
            </a:r>
          </a:p>
          <a:p>
            <a:pPr marL="9525" marR="1137285">
              <a:lnSpc>
                <a:spcPct val="121200"/>
              </a:lnSpc>
              <a:spcBef>
                <a:spcPts val="4"/>
              </a:spcBef>
            </a:pPr>
            <a:r>
              <a:rPr lang="en-GB" sz="1650" spc="-4" noProof="0" dirty="0" err="1">
                <a:solidFill>
                  <a:schemeClr val="bg1"/>
                </a:solidFill>
                <a:latin typeface="Arial Regular"/>
                <a:ea typeface="ＭＳ Ｐゴシック"/>
                <a:cs typeface="Arial Bold" panose="020B0704020202020204" pitchFamily="34" charset="0"/>
              </a:rPr>
              <a:t>www.actuary.eu</a:t>
            </a:r>
            <a:r>
              <a:rPr lang="en-GB" sz="1650" spc="-4" noProof="0" dirty="0">
                <a:solidFill>
                  <a:schemeClr val="bg1"/>
                </a:solidFill>
                <a:latin typeface="Arial Regular"/>
                <a:ea typeface="ＭＳ Ｐゴシック"/>
                <a:cs typeface="Arial Bold" panose="020B0704020202020204" pitchFamily="34" charset="0"/>
              </a:rPr>
              <a:t> </a:t>
            </a:r>
            <a:endParaRPr lang="en-GB" sz="1650" noProof="0" dirty="0">
              <a:solidFill>
                <a:schemeClr val="bg1"/>
              </a:solidFill>
              <a:latin typeface="Arial Regular"/>
              <a:cs typeface="Arial Bold" panose="020B0704020202020204" pitchFamily="34" charset="0"/>
            </a:endParaRPr>
          </a:p>
          <a:p>
            <a:pPr marL="9525">
              <a:spcBef>
                <a:spcPts val="413"/>
              </a:spcBef>
            </a:pPr>
            <a:r>
              <a:rPr lang="en-GB" sz="1650" spc="-4" noProof="0" dirty="0">
                <a:solidFill>
                  <a:schemeClr val="bg1"/>
                </a:solidFill>
                <a:latin typeface="Arial Regular"/>
                <a:cs typeface="Arial Bold" panose="020B0704020202020204" pitchFamily="34" charset="0"/>
              </a:rPr>
              <a:t>Follow us on </a:t>
            </a:r>
            <a:r>
              <a:rPr lang="en-GB" sz="1800" noProof="0" dirty="0">
                <a:solidFill>
                  <a:schemeClr val="bg1"/>
                </a:solidFill>
                <a:latin typeface="Arial Regular"/>
                <a:cs typeface="Arial Bold" panose="020B0704020202020204" pitchFamily="34" charset="0"/>
                <a:hlinkClick r:id="rId2">
                  <a:extLst>
                    <a:ext uri="{A12FA001-AC4F-418D-AE19-62706E023703}">
                      <ahyp:hlinkClr xmlns:ahyp="http://schemas.microsoft.com/office/drawing/2018/hyperlinkcolor" val="tx"/>
                    </a:ext>
                  </a:extLst>
                </a:hlinkClick>
              </a:rPr>
              <a:t>LinkedIn</a:t>
            </a:r>
            <a:endParaRPr lang="en-GB" sz="1350" noProof="0" dirty="0">
              <a:solidFill>
                <a:schemeClr val="bg1"/>
              </a:solidFill>
              <a:latin typeface="Arial Regular"/>
              <a:cs typeface="Arial Bold" panose="020B0704020202020204" pitchFamily="34" charset="0"/>
            </a:endParaRPr>
          </a:p>
          <a:p>
            <a:pPr marL="9525">
              <a:spcBef>
                <a:spcPts val="413"/>
              </a:spcBef>
            </a:pPr>
            <a:r>
              <a:rPr lang="en-GB" sz="1650" spc="-4" noProof="0" dirty="0">
                <a:solidFill>
                  <a:schemeClr val="bg1"/>
                </a:solidFill>
                <a:latin typeface="Arial Regular"/>
                <a:ea typeface="ＭＳ Ｐゴシック"/>
                <a:cs typeface="Arial Bold" panose="020B0704020202020204" pitchFamily="34" charset="0"/>
              </a:rPr>
              <a:t>and X:</a:t>
            </a:r>
            <a:r>
              <a:rPr lang="en-GB" sz="1650" spc="-11" noProof="0" dirty="0">
                <a:solidFill>
                  <a:schemeClr val="bg1"/>
                </a:solidFill>
                <a:latin typeface="Arial Regular"/>
                <a:ea typeface="ＭＳ Ｐゴシック"/>
                <a:cs typeface="Arial Bold" panose="020B0704020202020204" pitchFamily="34" charset="0"/>
              </a:rPr>
              <a:t> </a:t>
            </a:r>
            <a:r>
              <a:rPr lang="en-GB" sz="1650" spc="-4" noProof="0" dirty="0">
                <a:solidFill>
                  <a:schemeClr val="bg1"/>
                </a:solidFill>
                <a:latin typeface="Arial Regular"/>
                <a:ea typeface="ＭＳ Ｐゴシック"/>
                <a:cs typeface="Arial Bold" panose="020B0704020202020204" pitchFamily="34" charset="0"/>
              </a:rPr>
              <a:t>@</a:t>
            </a:r>
            <a:r>
              <a:rPr lang="en-GB" sz="1650" spc="-4" noProof="0" dirty="0" err="1">
                <a:solidFill>
                  <a:schemeClr val="bg1"/>
                </a:solidFill>
                <a:latin typeface="Arial Regular"/>
                <a:ea typeface="ＭＳ Ｐゴシック"/>
                <a:cs typeface="Arial Bold" panose="020B0704020202020204" pitchFamily="34" charset="0"/>
              </a:rPr>
              <a:t>InfoAAE</a:t>
            </a:r>
            <a:endParaRPr lang="en-GB" sz="1650" noProof="0" dirty="0">
              <a:solidFill>
                <a:schemeClr val="bg1"/>
              </a:solidFill>
              <a:latin typeface="Arial Regular"/>
              <a:ea typeface="ＭＳ Ｐゴシック"/>
              <a:cs typeface="Arial Bold" panose="020B0704020202020204" pitchFamily="34" charset="0"/>
            </a:endParaRPr>
          </a:p>
        </p:txBody>
      </p:sp>
      <p:pic>
        <p:nvPicPr>
          <p:cNvPr id="6" name="Picture 5">
            <a:extLst>
              <a:ext uri="{FF2B5EF4-FFF2-40B4-BE49-F238E27FC236}">
                <a16:creationId xmlns:a16="http://schemas.microsoft.com/office/drawing/2014/main" id="{428EAC0D-85A1-81C0-FF04-728F5CAC5408}"/>
              </a:ext>
            </a:extLst>
          </p:cNvPr>
          <p:cNvPicPr>
            <a:picLocks noChangeAspect="1"/>
          </p:cNvPicPr>
          <p:nvPr/>
        </p:nvPicPr>
        <p:blipFill>
          <a:blip r:embed="rId3"/>
          <a:stretch>
            <a:fillRect/>
          </a:stretch>
        </p:blipFill>
        <p:spPr>
          <a:xfrm>
            <a:off x="151534" y="3504307"/>
            <a:ext cx="1409181" cy="1279766"/>
          </a:xfrm>
          <a:prstGeom prst="rect">
            <a:avLst/>
          </a:prstGeom>
        </p:spPr>
      </p:pic>
    </p:spTree>
    <p:extLst>
      <p:ext uri="{BB962C8B-B14F-4D97-AF65-F5344CB8AC3E}">
        <p14:creationId xmlns:p14="http://schemas.microsoft.com/office/powerpoint/2010/main" val="1737113605"/>
      </p:ext>
    </p:extLst>
  </p:cSld>
  <p:clrMapOvr>
    <a:masterClrMapping/>
  </p:clrMapOvr>
  <p:transition spd="med">
    <p:pull dir="d"/>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iamodel AAE">
  <a:themeElements>
    <a:clrScheme name="Aangepast 30">
      <a:dk1>
        <a:srgbClr val="183C6C"/>
      </a:dk1>
      <a:lt1>
        <a:srgbClr val="FFFFFF"/>
      </a:lt1>
      <a:dk2>
        <a:srgbClr val="163C6C"/>
      </a:dk2>
      <a:lt2>
        <a:srgbClr val="F1F8FC"/>
      </a:lt2>
      <a:accent1>
        <a:srgbClr val="007BBD"/>
      </a:accent1>
      <a:accent2>
        <a:srgbClr val="751428"/>
      </a:accent2>
      <a:accent3>
        <a:srgbClr val="A2BE19"/>
      </a:accent3>
      <a:accent4>
        <a:srgbClr val="D6BC00"/>
      </a:accent4>
      <a:accent5>
        <a:srgbClr val="1C3B6A"/>
      </a:accent5>
      <a:accent6>
        <a:srgbClr val="D88447"/>
      </a:accent6>
      <a:hlink>
        <a:srgbClr val="007BBD"/>
      </a:hlink>
      <a:folHlink>
        <a:srgbClr val="1B3C6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dfb9587-f584-4ba3-9cbc-f137386f428e" xsi:nil="true"/>
    <lcf76f155ced4ddcb4097134ff3c332f xmlns="b789ea69-044b-46f0-a0a7-0341fa713b1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33EA724A27E704CB784425C4A8BD2BE" ma:contentTypeVersion="12" ma:contentTypeDescription="Create a new document." ma:contentTypeScope="" ma:versionID="15d7c87935b872190ec03d45c72a63c5">
  <xsd:schema xmlns:xsd="http://www.w3.org/2001/XMLSchema" xmlns:xs="http://www.w3.org/2001/XMLSchema" xmlns:p="http://schemas.microsoft.com/office/2006/metadata/properties" xmlns:ns2="b789ea69-044b-46f0-a0a7-0341fa713b1c" xmlns:ns3="8dfb9587-f584-4ba3-9cbc-f137386f428e" targetNamespace="http://schemas.microsoft.com/office/2006/metadata/properties" ma:root="true" ma:fieldsID="d34ace5891c722e0df0fbdf08a6fc48b" ns2:_="" ns3:_="">
    <xsd:import namespace="b789ea69-044b-46f0-a0a7-0341fa713b1c"/>
    <xsd:import namespace="8dfb9587-f584-4ba3-9cbc-f137386f428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BillingMetadata"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89ea69-044b-46f0-a0a7-0341fa713b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BillingMetadata" ma:index="11" nillable="true" ma:displayName="MediaServiceBillingMetadata" ma:hidden="true" ma:internalName="MediaServiceBillingMetadata" ma:readOnly="true">
      <xsd:simpleType>
        <xsd:restriction base="dms:Note"/>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055f5266-3555-4728-8403-0e4d19484a6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b9587-f584-4ba3-9cbc-f137386f428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dc9e576-8c41-4a39-9ccb-1ff414d603de}" ma:internalName="TaxCatchAll" ma:showField="CatchAllData" ma:web="8dfb9587-f584-4ba3-9cbc-f137386f42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963720F-C1A3-44FA-B683-445DB706768D}">
  <ds:schemaRefs>
    <ds:schemaRef ds:uri="3d8ebbbe-db8c-4fa7-a4b0-72a6b71d62b6"/>
    <ds:schemaRef ds:uri="http://purl.org/dc/elements/1.1/"/>
    <ds:schemaRef ds:uri="http://schemas.microsoft.com/office/2006/documentManagement/types"/>
    <ds:schemaRef ds:uri="http://schemas.openxmlformats.org/package/2006/metadata/core-properties"/>
    <ds:schemaRef ds:uri="http://purl.org/dc/dcmitype/"/>
    <ds:schemaRef ds:uri="http://purl.org/dc/terms/"/>
    <ds:schemaRef ds:uri="http://www.w3.org/XML/1998/namespace"/>
    <ds:schemaRef ds:uri="http://schemas.microsoft.com/office/infopath/2007/PartnerControls"/>
    <ds:schemaRef ds:uri="c6734263-52e6-4385-badb-acaaacb06cec"/>
    <ds:schemaRef ds:uri="http://schemas.microsoft.com/office/2006/metadata/properties"/>
  </ds:schemaRefs>
</ds:datastoreItem>
</file>

<file path=customXml/itemProps2.xml><?xml version="1.0" encoding="utf-8"?>
<ds:datastoreItem xmlns:ds="http://schemas.openxmlformats.org/officeDocument/2006/customXml" ds:itemID="{BFDFB77B-71D8-46D4-8790-E76EC6A1A0B5}">
  <ds:schemaRefs>
    <ds:schemaRef ds:uri="http://schemas.microsoft.com/sharepoint/v3/contenttype/forms"/>
  </ds:schemaRefs>
</ds:datastoreItem>
</file>

<file path=customXml/itemProps3.xml><?xml version="1.0" encoding="utf-8"?>
<ds:datastoreItem xmlns:ds="http://schemas.openxmlformats.org/officeDocument/2006/customXml" ds:itemID="{76D66F02-6DD4-40B6-BCEE-D6C6DC2273B0}"/>
</file>

<file path=docProps/app.xml><?xml version="1.0" encoding="utf-8"?>
<Properties xmlns="http://schemas.openxmlformats.org/officeDocument/2006/extended-properties" xmlns:vt="http://schemas.openxmlformats.org/officeDocument/2006/docPropsVTypes">
  <Template/>
  <TotalTime>91</TotalTime>
  <Words>703</Words>
  <Application>Microsoft Office PowerPoint</Application>
  <PresentationFormat>On-screen Show (16:9)</PresentationFormat>
  <Paragraphs>78</Paragraphs>
  <Slides>7</Slides>
  <Notes>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9" baseType="lpstr">
      <vt:lpstr>Amerigo BT</vt:lpstr>
      <vt:lpstr>Arial</vt:lpstr>
      <vt:lpstr>Arial Bold</vt:lpstr>
      <vt:lpstr>Arial Regular</vt:lpstr>
      <vt:lpstr>Calibri</vt:lpstr>
      <vt:lpstr>Calibri Normaal</vt:lpstr>
      <vt:lpstr>Courier New</vt:lpstr>
      <vt:lpstr>Times</vt:lpstr>
      <vt:lpstr>Trebuchet MS</vt:lpstr>
      <vt:lpstr>Verdana</vt:lpstr>
      <vt:lpstr>Diamodel AAE</vt:lpstr>
      <vt:lpstr>think-cell Folie</vt:lpstr>
      <vt:lpstr>Sustainability and Climate-related Risks (SCrR) Working Group</vt:lpstr>
      <vt:lpstr>1) Our new chair and vice-chairs</vt:lpstr>
      <vt:lpstr>2) SCrR working plan 2025-2028</vt:lpstr>
      <vt:lpstr>3) AAE work on the climate protection gap</vt:lpstr>
      <vt:lpstr>4) AAE Own Sustainability Project</vt:lpstr>
      <vt:lpstr>5) Consultations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Consultation Update</dc:title>
  <dc:subject/>
  <dc:creator>Stephanos Hadjistyllis</dc:creator>
  <cp:keywords/>
  <dc:description/>
  <cp:lastModifiedBy>Stephanos Hadjistyllis</cp:lastModifiedBy>
  <cp:revision>6</cp:revision>
  <dcterms:created xsi:type="dcterms:W3CDTF">2017-04-07T11:37:20Z</dcterms:created>
  <dcterms:modified xsi:type="dcterms:W3CDTF">2025-09-12T11:12:28Z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0x010100233EA724A27E704CB784425C4A8BD2BE</vt:lpwstr>
  </property>
  <property fmtid="{D5CDD505-2E9C-101B-9397-08002B2CF9AE}" pid="3" name="MediaServiceImageTags">
    <vt:lpwstr/>
  </property>
</Properties>
</file>