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1" r:id="rId4"/>
  </p:sldMasterIdLst>
  <p:notesMasterIdLst>
    <p:notesMasterId r:id="rId6"/>
  </p:notesMasterIdLst>
  <p:handoutMasterIdLst>
    <p:handoutMasterId r:id="rId7"/>
  </p:handoutMasterIdLst>
  <p:sldIdLst>
    <p:sldId id="311" r:id="rId5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FF007D9-72A1-1761-368E-9B0DB2E53013}" name="Stephanos Hadjistyllis" initials="S" userId="S::stephanos@shsactuarial.com::63b9db5f-8d19-468b-aa13-2edd97c64631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sé Manuel Mendinhos" initials="JMM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D9AD95"/>
    <a:srgbClr val="005684"/>
    <a:srgbClr val="3C3C3C"/>
    <a:srgbClr val="DDC42B"/>
    <a:srgbClr val="F59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9362F3B-A394-4F09-A388-287AEA0AE4DF}" v="27" dt="2025-09-12T15:16:24.2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ittlere Formatvorlag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19" autoAdjust="0"/>
    <p:restoredTop sz="94630"/>
  </p:normalViewPr>
  <p:slideViewPr>
    <p:cSldViewPr snapToGrid="0" snapToObjects="1">
      <p:cViewPr varScale="1">
        <p:scale>
          <a:sx n="108" d="100"/>
          <a:sy n="108" d="100"/>
        </p:scale>
        <p:origin x="91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microsoft.com/office/2018/10/relationships/authors" Target="authors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 Oymanns" userId="34d9d181-54c6-4c79-ae44-2c53920ee788" providerId="ADAL" clId="{CC3B6D58-9554-4F33-998E-1EDE6DD55C28}"/>
    <pc:docChg chg="undo custSel modSld">
      <pc:chgData name="Martin Oymanns" userId="34d9d181-54c6-4c79-ae44-2c53920ee788" providerId="ADAL" clId="{CC3B6D58-9554-4F33-998E-1EDE6DD55C28}" dt="2025-09-12T15:17:24.428" v="414" actId="1076"/>
      <pc:docMkLst>
        <pc:docMk/>
      </pc:docMkLst>
      <pc:sldChg chg="addSp modSp mod modCm">
        <pc:chgData name="Martin Oymanns" userId="34d9d181-54c6-4c79-ae44-2c53920ee788" providerId="ADAL" clId="{CC3B6D58-9554-4F33-998E-1EDE6DD55C28}" dt="2025-09-12T15:17:24.428" v="414" actId="1076"/>
        <pc:sldMkLst>
          <pc:docMk/>
          <pc:sldMk cId="4223083560" sldId="311"/>
        </pc:sldMkLst>
        <pc:spChg chg="mod">
          <ac:chgData name="Martin Oymanns" userId="34d9d181-54c6-4c79-ae44-2c53920ee788" providerId="ADAL" clId="{CC3B6D58-9554-4F33-998E-1EDE6DD55C28}" dt="2025-09-12T15:09:59.955" v="134" actId="20577"/>
          <ac:spMkLst>
            <pc:docMk/>
            <pc:sldMk cId="4223083560" sldId="311"/>
            <ac:spMk id="2" creationId="{53A2F062-0BC4-8BA1-634C-B2219062C92B}"/>
          </ac:spMkLst>
        </pc:spChg>
        <pc:spChg chg="mod">
          <ac:chgData name="Martin Oymanns" userId="34d9d181-54c6-4c79-ae44-2c53920ee788" providerId="ADAL" clId="{CC3B6D58-9554-4F33-998E-1EDE6DD55C28}" dt="2025-09-12T15:16:18.322" v="352" actId="114"/>
          <ac:spMkLst>
            <pc:docMk/>
            <pc:sldMk cId="4223083560" sldId="311"/>
            <ac:spMk id="4" creationId="{881FD799-BD4B-4428-151F-B64AB847E833}"/>
          </ac:spMkLst>
        </pc:spChg>
        <pc:spChg chg="add mod">
          <ac:chgData name="Martin Oymanns" userId="34d9d181-54c6-4c79-ae44-2c53920ee788" providerId="ADAL" clId="{CC3B6D58-9554-4F33-998E-1EDE6DD55C28}" dt="2025-09-12T15:16:17.034" v="351" actId="767"/>
          <ac:spMkLst>
            <pc:docMk/>
            <pc:sldMk cId="4223083560" sldId="311"/>
            <ac:spMk id="6" creationId="{0EA6BF9B-88A1-4787-BAFA-DCF4F1381378}"/>
          </ac:spMkLst>
        </pc:spChg>
        <pc:spChg chg="add mod">
          <ac:chgData name="Martin Oymanns" userId="34d9d181-54c6-4c79-ae44-2c53920ee788" providerId="ADAL" clId="{CC3B6D58-9554-4F33-998E-1EDE6DD55C28}" dt="2025-09-12T15:17:24.428" v="414" actId="1076"/>
          <ac:spMkLst>
            <pc:docMk/>
            <pc:sldMk cId="4223083560" sldId="311"/>
            <ac:spMk id="7" creationId="{AA1AA4D6-6BB9-179D-380E-0AF0D05C6931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Martin Oymanns" userId="34d9d181-54c6-4c79-ae44-2c53920ee788" providerId="ADAL" clId="{CC3B6D58-9554-4F33-998E-1EDE6DD55C28}" dt="2025-09-09T08:12:51.072" v="98"/>
              <pc2:cmMkLst xmlns:pc2="http://schemas.microsoft.com/office/powerpoint/2019/9/main/command">
                <pc:docMk/>
                <pc:sldMk cId="4223083560" sldId="311"/>
                <pc2:cmMk id="{53E5F9B4-0F21-4E63-A0AC-CB4DFC43554A}"/>
              </pc2:cmMkLst>
            </pc226:cmChg>
          </p:ext>
        </pc:extLst>
      </pc:sldChg>
    </pc:docChg>
  </pc:docChgLst>
  <pc:docChgLst>
    <pc:chgData name="Martin Oymanns" userId="34d9d181-54c6-4c79-ae44-2c53920ee788" providerId="ADAL" clId="{CF7E1B96-8A4C-448D-A0AD-129860D96FBF}"/>
    <pc:docChg chg="undo custSel delSld modSld modMainMaster">
      <pc:chgData name="Martin Oymanns" userId="34d9d181-54c6-4c79-ae44-2c53920ee788" providerId="ADAL" clId="{CF7E1B96-8A4C-448D-A0AD-129860D96FBF}" dt="2025-07-25T08:31:51.523" v="385" actId="6549"/>
      <pc:docMkLst>
        <pc:docMk/>
      </pc:docMkLst>
      <pc:sldChg chg="del">
        <pc:chgData name="Martin Oymanns" userId="34d9d181-54c6-4c79-ae44-2c53920ee788" providerId="ADAL" clId="{CF7E1B96-8A4C-448D-A0AD-129860D96FBF}" dt="2025-07-25T08:23:29.288" v="4" actId="47"/>
        <pc:sldMkLst>
          <pc:docMk/>
          <pc:sldMk cId="2544888395" sldId="305"/>
        </pc:sldMkLst>
      </pc:sldChg>
      <pc:sldChg chg="del">
        <pc:chgData name="Martin Oymanns" userId="34d9d181-54c6-4c79-ae44-2c53920ee788" providerId="ADAL" clId="{CF7E1B96-8A4C-448D-A0AD-129860D96FBF}" dt="2025-07-25T08:23:27.559" v="3" actId="47"/>
        <pc:sldMkLst>
          <pc:docMk/>
          <pc:sldMk cId="3137468606" sldId="309"/>
        </pc:sldMkLst>
      </pc:sldChg>
      <pc:sldChg chg="modSp mod">
        <pc:chgData name="Martin Oymanns" userId="34d9d181-54c6-4c79-ae44-2c53920ee788" providerId="ADAL" clId="{CF7E1B96-8A4C-448D-A0AD-129860D96FBF}" dt="2025-07-25T08:31:51.523" v="385" actId="6549"/>
        <pc:sldMkLst>
          <pc:docMk/>
          <pc:sldMk cId="4223083560" sldId="311"/>
        </pc:sldMkLst>
      </pc:sldChg>
      <pc:sldChg chg="del">
        <pc:chgData name="Martin Oymanns" userId="34d9d181-54c6-4c79-ae44-2c53920ee788" providerId="ADAL" clId="{CF7E1B96-8A4C-448D-A0AD-129860D96FBF}" dt="2025-07-25T08:23:27.057" v="2" actId="47"/>
        <pc:sldMkLst>
          <pc:docMk/>
          <pc:sldMk cId="2943410958" sldId="312"/>
        </pc:sldMkLst>
      </pc:sldChg>
      <pc:sldChg chg="del">
        <pc:chgData name="Martin Oymanns" userId="34d9d181-54c6-4c79-ae44-2c53920ee788" providerId="ADAL" clId="{CF7E1B96-8A4C-448D-A0AD-129860D96FBF}" dt="2025-07-25T08:23:24.987" v="0" actId="47"/>
        <pc:sldMkLst>
          <pc:docMk/>
          <pc:sldMk cId="168579648" sldId="313"/>
        </pc:sldMkLst>
      </pc:sldChg>
      <pc:sldChg chg="del">
        <pc:chgData name="Martin Oymanns" userId="34d9d181-54c6-4c79-ae44-2c53920ee788" providerId="ADAL" clId="{CF7E1B96-8A4C-448D-A0AD-129860D96FBF}" dt="2025-07-25T08:23:25.783" v="1" actId="47"/>
        <pc:sldMkLst>
          <pc:docMk/>
          <pc:sldMk cId="365744383" sldId="314"/>
        </pc:sldMkLst>
      </pc:sldChg>
      <pc:sldMasterChg chg="modSp mod modSldLayout">
        <pc:chgData name="Martin Oymanns" userId="34d9d181-54c6-4c79-ae44-2c53920ee788" providerId="ADAL" clId="{CF7E1B96-8A4C-448D-A0AD-129860D96FBF}" dt="2025-07-25T08:31:19.818" v="353" actId="20577"/>
        <pc:sldMasterMkLst>
          <pc:docMk/>
          <pc:sldMasterMk cId="0" sldId="2147483651"/>
        </pc:sldMasterMkLst>
        <pc:sldLayoutChg chg="modSp mod">
          <pc:chgData name="Martin Oymanns" userId="34d9d181-54c6-4c79-ae44-2c53920ee788" providerId="ADAL" clId="{CF7E1B96-8A4C-448D-A0AD-129860D96FBF}" dt="2025-07-25T08:31:19.818" v="353" actId="20577"/>
          <pc:sldLayoutMkLst>
            <pc:docMk/>
            <pc:sldMasterMk cId="0" sldId="2147483651"/>
            <pc:sldLayoutMk cId="0" sldId="2147483667"/>
          </pc:sldLayoutMkLst>
        </pc:sldLayoutChg>
      </pc:sldMasterChg>
    </pc:docChg>
  </pc:docChgLst>
  <pc:docChgLst>
    <pc:chgData name="Stephanos Hadjistyllis" userId="63b9db5f-8d19-468b-aa13-2edd97c64631" providerId="ADAL" clId="{A14A8297-2F3A-43B2-B1F4-17F2E33A4CBE}"/>
    <pc:docChg chg="undo custSel modSld">
      <pc:chgData name="Stephanos Hadjistyllis" userId="63b9db5f-8d19-468b-aa13-2edd97c64631" providerId="ADAL" clId="{A14A8297-2F3A-43B2-B1F4-17F2E33A4CBE}" dt="2025-08-28T13:29:00.969" v="220" actId="20577"/>
      <pc:docMkLst>
        <pc:docMk/>
      </pc:docMkLst>
      <pc:sldChg chg="modSp mod modCm">
        <pc:chgData name="Stephanos Hadjistyllis" userId="63b9db5f-8d19-468b-aa13-2edd97c64631" providerId="ADAL" clId="{A14A8297-2F3A-43B2-B1F4-17F2E33A4CBE}" dt="2025-08-28T13:29:00.969" v="220" actId="20577"/>
        <pc:sldMkLst>
          <pc:docMk/>
          <pc:sldMk cId="4223083560" sldId="311"/>
        </pc:sldMkLst>
        <pc:spChg chg="mod">
          <ac:chgData name="Stephanos Hadjistyllis" userId="63b9db5f-8d19-468b-aa13-2edd97c64631" providerId="ADAL" clId="{A14A8297-2F3A-43B2-B1F4-17F2E33A4CBE}" dt="2025-08-28T13:29:00.969" v="220" actId="20577"/>
          <ac:spMkLst>
            <pc:docMk/>
            <pc:sldMk cId="4223083560" sldId="311"/>
            <ac:spMk id="4" creationId="{881FD799-BD4B-4428-151F-B64AB847E833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Stephanos Hadjistyllis" userId="63b9db5f-8d19-468b-aa13-2edd97c64631" providerId="ADAL" clId="{A14A8297-2F3A-43B2-B1F4-17F2E33A4CBE}" dt="2025-08-28T13:29:00.969" v="220" actId="20577"/>
              <pc2:cmMkLst xmlns:pc2="http://schemas.microsoft.com/office/powerpoint/2019/9/main/command">
                <pc:docMk/>
                <pc:sldMk cId="4223083560" sldId="311"/>
                <pc2:cmMk id="{53E5F9B4-0F21-4E63-A0AC-CB4DFC43554A}"/>
              </pc2:cmMkLst>
            </pc226:cmChg>
          </p:ext>
        </pc:ext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98775A-2BD0-43DB-9A9E-8BBA2588BB4F}" type="datetimeFigureOut">
              <a:rPr lang="de-DE" smtClean="0"/>
              <a:t>12.09.2025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7B173-0644-4CDF-989B-AFF34A3B3B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3004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60F2B0-247F-2E46-9182-F7AF6491F7EE}" type="datetimeFigureOut">
              <a:rPr lang="nl-NL" smtClean="0"/>
              <a:t>12-9-2025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9040DC-8D93-D248-A30D-A93EAD59A8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5073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0_Titeldi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auto">
          <a:xfrm>
            <a:off x="1" y="2732894"/>
            <a:ext cx="12192000" cy="4125106"/>
          </a:xfrm>
          <a:prstGeom prst="rect">
            <a:avLst/>
          </a:prstGeom>
          <a:solidFill>
            <a:srgbClr val="00568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6" name="Rechtwinkliges Dreieck 5"/>
          <p:cNvSpPr/>
          <p:nvPr userDrawn="1"/>
        </p:nvSpPr>
        <p:spPr bwMode="auto">
          <a:xfrm>
            <a:off x="4914" y="2178000"/>
            <a:ext cx="4680000" cy="4680000"/>
          </a:xfrm>
          <a:prstGeom prst="rtTriangl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20" name="Afbeelding 9">
            <a:extLst>
              <a:ext uri="{FF2B5EF4-FFF2-40B4-BE49-F238E27FC236}">
                <a16:creationId xmlns:a16="http://schemas.microsoft.com/office/drawing/2014/main" id="{293F260D-4E9F-0807-15AB-75F7E27A99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52" t="31481" r="352" b="22804"/>
          <a:stretch/>
        </p:blipFill>
        <p:spPr>
          <a:xfrm>
            <a:off x="-55150" y="166522"/>
            <a:ext cx="12251235" cy="2604963"/>
          </a:xfrm>
          <a:prstGeom prst="rect">
            <a:avLst/>
          </a:prstGeom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401234" y="5194300"/>
            <a:ext cx="320601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 dirty="0">
              <a:latin typeface="Trebuchet MS" charset="0"/>
            </a:endParaRPr>
          </a:p>
        </p:txBody>
      </p:sp>
      <p:sp>
        <p:nvSpPr>
          <p:cNvPr id="3" name="Rechteck 2"/>
          <p:cNvSpPr/>
          <p:nvPr userDrawn="1"/>
        </p:nvSpPr>
        <p:spPr bwMode="auto">
          <a:xfrm>
            <a:off x="510770" y="5879915"/>
            <a:ext cx="3579240" cy="93591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b="1" i="0" baseline="30000" dirty="0">
              <a:solidFill>
                <a:schemeClr val="bg1"/>
              </a:solidFill>
              <a:latin typeface="Calibri Normaal"/>
              <a:ea typeface="Calibri" charset="0"/>
              <a:cs typeface="Calibri" charset="0"/>
            </a:endParaRPr>
          </a:p>
          <a:p>
            <a:pPr>
              <a:lnSpc>
                <a:spcPct val="120000"/>
              </a:lnSpc>
            </a:pPr>
            <a:r>
              <a:rPr lang="en-US" sz="1400" b="1" i="0" dirty="0">
                <a:solidFill>
                  <a:schemeClr val="bg1"/>
                </a:solidFill>
                <a:latin typeface="Calibri Normaal"/>
                <a:ea typeface="Calibri" charset="0"/>
                <a:cs typeface="Calibri" charset="0"/>
              </a:rPr>
              <a:t>3th European</a:t>
            </a:r>
            <a:r>
              <a:rPr lang="en-US" sz="1400" b="1" i="0" baseline="0" dirty="0">
                <a:solidFill>
                  <a:schemeClr val="bg1"/>
                </a:solidFill>
                <a:latin typeface="Calibri Normaal"/>
                <a:ea typeface="Calibri" charset="0"/>
                <a:cs typeface="Calibri" charset="0"/>
              </a:rPr>
              <a:t> Actuarial Day   </a:t>
            </a:r>
          </a:p>
          <a:p>
            <a:pPr>
              <a:lnSpc>
                <a:spcPct val="120000"/>
              </a:lnSpc>
            </a:pPr>
            <a:r>
              <a:rPr lang="en-US" sz="1400" b="1" i="0" baseline="0" dirty="0">
                <a:solidFill>
                  <a:schemeClr val="bg1"/>
                </a:solidFill>
                <a:latin typeface="Calibri Normaal"/>
                <a:ea typeface="Calibri" charset="0"/>
                <a:cs typeface="Calibri" charset="0"/>
              </a:rPr>
              <a:t>www.ead2025.org </a:t>
            </a:r>
            <a:endParaRPr lang="en-US" sz="1400" b="1" i="0" dirty="0">
              <a:solidFill>
                <a:schemeClr val="bg1"/>
              </a:solidFill>
              <a:latin typeface="Calibri Normaal"/>
              <a:ea typeface="Calibri" charset="0"/>
              <a:cs typeface="Calibri" charset="0"/>
            </a:endParaRPr>
          </a:p>
        </p:txBody>
      </p:sp>
      <p:sp>
        <p:nvSpPr>
          <p:cNvPr id="17" name="Rechtwinkliges Dreieck 16"/>
          <p:cNvSpPr/>
          <p:nvPr userDrawn="1"/>
        </p:nvSpPr>
        <p:spPr bwMode="auto">
          <a:xfrm rot="16200000">
            <a:off x="10127947" y="4789498"/>
            <a:ext cx="1969925" cy="2167078"/>
          </a:xfrm>
          <a:prstGeom prst="rtTriangle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4" name="Parallelogramm 13"/>
          <p:cNvSpPr/>
          <p:nvPr userDrawn="1"/>
        </p:nvSpPr>
        <p:spPr bwMode="auto">
          <a:xfrm rot="16200000" flipV="1">
            <a:off x="-623903" y="-255680"/>
            <a:ext cx="3410857" cy="1280616"/>
          </a:xfrm>
          <a:prstGeom prst="parallelogram">
            <a:avLst>
              <a:gd name="adj" fmla="val 99464"/>
            </a:avLst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6" name="Rechteck 15"/>
          <p:cNvSpPr/>
          <p:nvPr userDrawn="1"/>
        </p:nvSpPr>
        <p:spPr bwMode="auto">
          <a:xfrm>
            <a:off x="1296" y="-15466"/>
            <a:ext cx="12192000" cy="163271"/>
          </a:xfrm>
          <a:prstGeom prst="rect">
            <a:avLst/>
          </a:prstGeom>
          <a:solidFill>
            <a:srgbClr val="005684"/>
          </a:solidFill>
          <a:ln w="9525" cap="flat" cmpd="sng" algn="ctr">
            <a:solidFill>
              <a:srgbClr val="00568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050" b="1" i="0" dirty="0">
              <a:solidFill>
                <a:schemeClr val="bg1"/>
              </a:solidFill>
              <a:latin typeface="Calibri Normaal"/>
              <a:ea typeface="Calibri" charset="0"/>
              <a:cs typeface="Calibri" charset="0"/>
            </a:endParaRPr>
          </a:p>
        </p:txBody>
      </p:sp>
      <p:sp>
        <p:nvSpPr>
          <p:cNvPr id="18" name="Rechteck 17"/>
          <p:cNvSpPr/>
          <p:nvPr userDrawn="1"/>
        </p:nvSpPr>
        <p:spPr bwMode="auto">
          <a:xfrm>
            <a:off x="-484" y="2715138"/>
            <a:ext cx="12209635" cy="283324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78871" y="4571975"/>
            <a:ext cx="9719371" cy="410369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0" indent="0">
              <a:buNone/>
              <a:defRPr sz="2200" baseline="0">
                <a:solidFill>
                  <a:srgbClr val="005684"/>
                </a:solidFill>
              </a:defRPr>
            </a:lvl1pPr>
          </a:lstStyle>
          <a:p>
            <a:pPr lvl="0"/>
            <a:r>
              <a:rPr lang="en-GB" noProof="0" dirty="0"/>
              <a:t>Speaker, Company</a:t>
            </a:r>
          </a:p>
        </p:txBody>
      </p:sp>
      <p:sp>
        <p:nvSpPr>
          <p:cNvPr id="4" name="Rechteck 3"/>
          <p:cNvSpPr/>
          <p:nvPr userDrawn="1"/>
        </p:nvSpPr>
        <p:spPr bwMode="auto">
          <a:xfrm>
            <a:off x="-8504" y="5526501"/>
            <a:ext cx="12219943" cy="61741"/>
          </a:xfrm>
          <a:prstGeom prst="rect">
            <a:avLst/>
          </a:prstGeom>
          <a:solidFill>
            <a:srgbClr val="DDC42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578872" y="2860163"/>
            <a:ext cx="9996689" cy="6096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66400C"/>
                </a:solidFill>
              </a14:hiddenFill>
            </a:ext>
          </a:extLst>
        </p:spPr>
        <p:txBody>
          <a:bodyPr anchor="b">
            <a:normAutofit/>
          </a:bodyPr>
          <a:lstStyle>
            <a:lvl1pPr>
              <a:defRPr sz="3600" baseline="0">
                <a:solidFill>
                  <a:srgbClr val="005684"/>
                </a:solidFill>
              </a:defRPr>
            </a:lvl1pPr>
          </a:lstStyle>
          <a:p>
            <a:r>
              <a:rPr lang="en-US" dirty="0" err="1"/>
              <a:t>Titel</a:t>
            </a:r>
            <a:r>
              <a:rPr lang="en-US" dirty="0"/>
              <a:t> presentation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75D18655-32C8-7968-5ABB-1EA51B5FEF82}"/>
              </a:ext>
            </a:extLst>
          </p:cNvPr>
          <p:cNvSpPr/>
          <p:nvPr userDrawn="1"/>
        </p:nvSpPr>
        <p:spPr bwMode="auto">
          <a:xfrm>
            <a:off x="0" y="-1562100"/>
            <a:ext cx="2933700" cy="1522223"/>
          </a:xfrm>
          <a:prstGeom prst="rect">
            <a:avLst/>
          </a:prstGeom>
          <a:solidFill>
            <a:srgbClr val="E6E6E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19" name="Grafik 18" descr="Ein Bild, das Grafiken, Logo, Grafikdesign, Symbol enthält.&#10;&#10;Automatisch generierte Beschreibung">
            <a:extLst>
              <a:ext uri="{FF2B5EF4-FFF2-40B4-BE49-F238E27FC236}">
                <a16:creationId xmlns:a16="http://schemas.microsoft.com/office/drawing/2014/main" id="{342A86A8-073D-EB9A-3BEA-569AD79A39A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 l="2167" t="3875" r="9906" b="12288"/>
          <a:stretch/>
        </p:blipFill>
        <p:spPr>
          <a:xfrm>
            <a:off x="453435" y="172079"/>
            <a:ext cx="947799" cy="903709"/>
          </a:xfrm>
          <a:prstGeom prst="rect">
            <a:avLst/>
          </a:prstGeom>
        </p:spPr>
      </p:pic>
      <p:pic>
        <p:nvPicPr>
          <p:cNvPr id="8" name="Grafik 7" descr="Ein Bild, das Schrift, Text, Grafiken, Logo enthält.&#10;&#10;KI-generierte Inhalte können fehlerhaft sein.">
            <a:extLst>
              <a:ext uri="{FF2B5EF4-FFF2-40B4-BE49-F238E27FC236}">
                <a16:creationId xmlns:a16="http://schemas.microsoft.com/office/drawing/2014/main" id="{60316DA7-4530-9DCA-F5B7-8A1E1552699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 r="49963"/>
          <a:stretch/>
        </p:blipFill>
        <p:spPr>
          <a:xfrm>
            <a:off x="10726321" y="5964619"/>
            <a:ext cx="1465679" cy="861289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Kop en veel teks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22515" y="715163"/>
            <a:ext cx="8532996" cy="648392"/>
          </a:xfrm>
        </p:spPr>
        <p:txBody>
          <a:bodyPr>
            <a:normAutofit/>
          </a:bodyPr>
          <a:lstStyle>
            <a:lvl1pPr>
              <a:defRPr sz="3200">
                <a:solidFill>
                  <a:srgbClr val="005684"/>
                </a:solidFill>
              </a:defRPr>
            </a:lvl1pPr>
          </a:lstStyle>
          <a:p>
            <a:r>
              <a:rPr lang="en-US" noProof="0" dirty="0"/>
              <a:t>Edit title </a:t>
            </a:r>
            <a:endParaRPr lang="en-GB" noProof="0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>
          <a:xfrm>
            <a:off x="9838627" y="6559056"/>
            <a:ext cx="2353373" cy="321586"/>
          </a:xfrm>
        </p:spPr>
        <p:txBody>
          <a:bodyPr/>
          <a:lstStyle/>
          <a:p>
            <a:fld id="{306CB06F-8D94-B64C-AC66-62AFBAF0736E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Inhaltsplatzhalter 5"/>
          <p:cNvSpPr>
            <a:spLocks noGrp="1"/>
          </p:cNvSpPr>
          <p:nvPr>
            <p:ph sz="quarter" idx="15" hasCustomPrompt="1"/>
          </p:nvPr>
        </p:nvSpPr>
        <p:spPr>
          <a:xfrm>
            <a:off x="522515" y="1424728"/>
            <a:ext cx="10245400" cy="4867275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</a:defRPr>
            </a:lvl1pPr>
            <a:lvl2pPr marL="623888" indent="-260350">
              <a:buFont typeface="Courier New" panose="02070309020205020404" pitchFamily="49" charset="0"/>
              <a:buChar char="o"/>
              <a:defRPr sz="2000">
                <a:solidFill>
                  <a:schemeClr val="tx1"/>
                </a:solidFill>
              </a:defRPr>
            </a:lvl2pPr>
            <a:lvl3pPr marL="900113" indent="-276225"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</a:defRPr>
            </a:lvl3pPr>
            <a:lvl4pPr marL="1160463" indent="-260350">
              <a:buFont typeface="Symbol" panose="05050102010706020507" pitchFamily="18" charset="2"/>
              <a:buChar char="-"/>
              <a:defRPr sz="2000">
                <a:solidFill>
                  <a:schemeClr val="tx1"/>
                </a:solidFill>
              </a:defRPr>
            </a:lvl4pPr>
            <a:lvl5pPr marL="1524000" indent="-261938">
              <a:defRPr sz="2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0" name="Tijdelijke aanduiding voor voettekst 10"/>
          <p:cNvSpPr>
            <a:spLocks noGrp="1"/>
          </p:cNvSpPr>
          <p:nvPr>
            <p:ph type="ftr" sz="quarter" idx="3"/>
          </p:nvPr>
        </p:nvSpPr>
        <p:spPr>
          <a:xfrm>
            <a:off x="0" y="6523715"/>
            <a:ext cx="4014187" cy="321586"/>
          </a:xfrm>
          <a:prstGeom prst="rect">
            <a:avLst/>
          </a:prstGeom>
        </p:spPr>
        <p:txBody>
          <a:bodyPr vert="horz" lIns="180000" tIns="36000" rIns="91440" bIns="0" rtlCol="0" anchor="ctr"/>
          <a:lstStyle>
            <a:lvl1pPr algn="l">
              <a:defRPr lang="en-US" sz="1200" b="1" i="0" smtClean="0">
                <a:solidFill>
                  <a:schemeClr val="bg1"/>
                </a:solidFill>
                <a:effectLst/>
                <a:latin typeface="Calibri Normaal"/>
                <a:ea typeface="Calibri Normaal"/>
                <a:cs typeface="Calibri" charset="0"/>
              </a:defRPr>
            </a:lvl1pPr>
          </a:lstStyle>
          <a:p>
            <a:r>
              <a:rPr lang="de-DE" dirty="0"/>
              <a:t>EAD 2025</a:t>
            </a:r>
          </a:p>
        </p:txBody>
      </p:sp>
      <p:pic>
        <p:nvPicPr>
          <p:cNvPr id="9" name="Grafik 8" descr="Ein Bild, das Schrift, Text, Grafiken, Logo enthält.&#10;&#10;KI-generierte Inhalte können fehlerhaft sein.">
            <a:extLst>
              <a:ext uri="{FF2B5EF4-FFF2-40B4-BE49-F238E27FC236}">
                <a16:creationId xmlns:a16="http://schemas.microsoft.com/office/drawing/2014/main" id="{3C7B2155-41D6-7682-3B99-FCBD948BF2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242323" y="652406"/>
            <a:ext cx="2668409" cy="784604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_Titeldi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hteck 26"/>
          <p:cNvSpPr/>
          <p:nvPr userDrawn="1"/>
        </p:nvSpPr>
        <p:spPr bwMode="auto">
          <a:xfrm>
            <a:off x="0" y="6523714"/>
            <a:ext cx="12192000" cy="321587"/>
          </a:xfrm>
          <a:prstGeom prst="rect">
            <a:avLst/>
          </a:prstGeom>
          <a:solidFill>
            <a:srgbClr val="005684"/>
          </a:solidFill>
          <a:ln w="9525" cap="flat" cmpd="sng" algn="ctr">
            <a:solidFill>
              <a:srgbClr val="00568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050" b="1" i="0" dirty="0">
              <a:solidFill>
                <a:schemeClr val="bg1"/>
              </a:solidFill>
              <a:latin typeface="Calibri Normaal"/>
              <a:ea typeface="Calibri" charset="0"/>
              <a:cs typeface="Calibri" charset="0"/>
            </a:endParaRPr>
          </a:p>
        </p:txBody>
      </p:sp>
      <p:sp>
        <p:nvSpPr>
          <p:cNvPr id="29" name="Rechtwinkliges Dreieck 28"/>
          <p:cNvSpPr/>
          <p:nvPr userDrawn="1"/>
        </p:nvSpPr>
        <p:spPr bwMode="auto">
          <a:xfrm rot="16200000">
            <a:off x="11123550" y="5770501"/>
            <a:ext cx="1080000" cy="1107700"/>
          </a:xfrm>
          <a:prstGeom prst="rt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34" name="Rechteck 33"/>
          <p:cNvSpPr/>
          <p:nvPr userDrawn="1"/>
        </p:nvSpPr>
        <p:spPr bwMode="auto">
          <a:xfrm>
            <a:off x="-1" y="5562600"/>
            <a:ext cx="12219943" cy="9347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6" name="Afbeelding 9">
            <a:extLst>
              <a:ext uri="{FF2B5EF4-FFF2-40B4-BE49-F238E27FC236}">
                <a16:creationId xmlns:a16="http://schemas.microsoft.com/office/drawing/2014/main" id="{74B3BA1E-761C-2F8B-6698-A18284AD0AF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505"/>
          <a:stretch/>
        </p:blipFill>
        <p:spPr>
          <a:xfrm>
            <a:off x="-13972" y="1262947"/>
            <a:ext cx="12247886" cy="5212195"/>
          </a:xfrm>
          <a:prstGeom prst="rect">
            <a:avLst/>
          </a:prstGeom>
        </p:spPr>
      </p:pic>
      <p:sp>
        <p:nvSpPr>
          <p:cNvPr id="28" name="Rechtwinkliges Dreieck 27"/>
          <p:cNvSpPr/>
          <p:nvPr userDrawn="1"/>
        </p:nvSpPr>
        <p:spPr bwMode="auto">
          <a:xfrm>
            <a:off x="0" y="5556250"/>
            <a:ext cx="1244600" cy="1295900"/>
          </a:xfrm>
          <a:prstGeom prst="rtTriangl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401234" y="5194300"/>
            <a:ext cx="320601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 dirty="0">
              <a:latin typeface="Trebuchet MS" charset="0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524000" y="1905000"/>
            <a:ext cx="8636000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 dirty="0">
              <a:latin typeface="Trebuchet MS" charset="0"/>
            </a:endParaRPr>
          </a:p>
        </p:txBody>
      </p:sp>
      <p:sp>
        <p:nvSpPr>
          <p:cNvPr id="21" name="Tijdelijke aanduiding voor voettekst 10"/>
          <p:cNvSpPr>
            <a:spLocks noGrp="1"/>
          </p:cNvSpPr>
          <p:nvPr>
            <p:ph type="ftr" sz="quarter" idx="3"/>
          </p:nvPr>
        </p:nvSpPr>
        <p:spPr>
          <a:xfrm>
            <a:off x="0" y="6523715"/>
            <a:ext cx="4014187" cy="321586"/>
          </a:xfrm>
          <a:prstGeom prst="rect">
            <a:avLst/>
          </a:prstGeom>
        </p:spPr>
        <p:txBody>
          <a:bodyPr vert="horz" lIns="180000" tIns="18000" rIns="91440" bIns="0" rtlCol="0" anchor="ctr"/>
          <a:lstStyle>
            <a:lvl1pPr algn="l">
              <a:defRPr lang="en-US" sz="1200" b="1" i="0" smtClean="0">
                <a:solidFill>
                  <a:schemeClr val="bg1"/>
                </a:solidFill>
                <a:effectLst/>
                <a:latin typeface="Calibri Normaal"/>
                <a:ea typeface="Calibri Normaal"/>
                <a:cs typeface="Calibri" charset="0"/>
              </a:defRPr>
            </a:lvl1pPr>
          </a:lstStyle>
          <a:p>
            <a:r>
              <a:rPr lang="de-DE" dirty="0"/>
              <a:t>EAD 2025</a:t>
            </a:r>
          </a:p>
        </p:txBody>
      </p:sp>
      <p:sp>
        <p:nvSpPr>
          <p:cNvPr id="22" name="Tijdelijke aanduiding voor voettekst 10"/>
          <p:cNvSpPr txBox="1">
            <a:spLocks/>
          </p:cNvSpPr>
          <p:nvPr userDrawn="1"/>
        </p:nvSpPr>
        <p:spPr>
          <a:xfrm>
            <a:off x="4081406" y="6559056"/>
            <a:ext cx="4014187" cy="280729"/>
          </a:xfrm>
          <a:prstGeom prst="rect">
            <a:avLst/>
          </a:prstGeom>
        </p:spPr>
        <p:txBody>
          <a:bodyPr vert="horz" lIns="0" tIns="36000" rIns="91440" bIns="45720"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1200" b="1" i="0" kern="1200" smtClean="0">
                <a:solidFill>
                  <a:schemeClr val="bg1"/>
                </a:solidFill>
                <a:effectLst/>
                <a:latin typeface="Calibri" charset="0"/>
                <a:ea typeface="Calibri" charset="0"/>
                <a:cs typeface="Calibri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9pPr>
          </a:lstStyle>
          <a:p>
            <a:pPr algn="ctr"/>
            <a:r>
              <a:rPr lang="de-DE" sz="1200" dirty="0">
                <a:solidFill>
                  <a:schemeClr val="bg1"/>
                </a:solidFill>
                <a:latin typeface="Calibri Normaal"/>
              </a:rPr>
              <a:t>www.ead2025.org</a:t>
            </a:r>
          </a:p>
        </p:txBody>
      </p:sp>
      <p:sp>
        <p:nvSpPr>
          <p:cNvPr id="24" name="Tijdelijke aanduiding voor dianummer 2"/>
          <p:cNvSpPr txBox="1">
            <a:spLocks/>
          </p:cNvSpPr>
          <p:nvPr userDrawn="1"/>
        </p:nvSpPr>
        <p:spPr>
          <a:xfrm>
            <a:off x="9838627" y="6559056"/>
            <a:ext cx="2353373" cy="298943"/>
          </a:xfrm>
          <a:prstGeom prst="rect">
            <a:avLst/>
          </a:prstGeom>
        </p:spPr>
        <p:txBody>
          <a:bodyPr vert="horz" lIns="91440" tIns="36000" rIns="180000" bIns="45720" rtlCol="0" anchor="ctr"/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i="0" kern="1200">
                <a:solidFill>
                  <a:schemeClr val="tx1"/>
                </a:solidFill>
                <a:latin typeface="Calibri Normaal" charset="0"/>
                <a:ea typeface="Calibri Normaal" charset="0"/>
                <a:cs typeface="Calibri Norma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9pPr>
          </a:lstStyle>
          <a:p>
            <a:fld id="{306CB06F-8D94-B64C-AC66-62AFBAF0736E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6" name="Tijdelijke aanduiding voor voettekst 3"/>
          <p:cNvSpPr txBox="1">
            <a:spLocks/>
          </p:cNvSpPr>
          <p:nvPr userDrawn="1"/>
        </p:nvSpPr>
        <p:spPr>
          <a:xfrm>
            <a:off x="4960860" y="6611588"/>
            <a:ext cx="4014187" cy="249211"/>
          </a:xfrm>
          <a:prstGeom prst="rect">
            <a:avLst/>
          </a:prstGeom>
        </p:spPr>
        <p:txBody>
          <a:bodyPr vert="horz" lIns="0" tIns="18000" rIns="91440" bIns="45720"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1100" b="1" i="0" kern="1200" smtClean="0">
                <a:solidFill>
                  <a:schemeClr val="bg1"/>
                </a:solidFill>
                <a:effectLst/>
                <a:latin typeface="Calibri" charset="0"/>
                <a:ea typeface="Calibri" charset="0"/>
                <a:cs typeface="Calibri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9pPr>
          </a:lstStyle>
          <a:p>
            <a:pPr algn="ctr"/>
            <a:endParaRPr lang="en-US" sz="1100" dirty="0"/>
          </a:p>
        </p:txBody>
      </p:sp>
      <p:sp>
        <p:nvSpPr>
          <p:cNvPr id="33" name="Rechteck 32"/>
          <p:cNvSpPr/>
          <p:nvPr userDrawn="1"/>
        </p:nvSpPr>
        <p:spPr bwMode="auto">
          <a:xfrm>
            <a:off x="0" y="6475143"/>
            <a:ext cx="12219943" cy="61741"/>
          </a:xfrm>
          <a:prstGeom prst="rect">
            <a:avLst/>
          </a:prstGeom>
          <a:solidFill>
            <a:srgbClr val="DDC42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2" name="Rechteck 1"/>
          <p:cNvSpPr/>
          <p:nvPr userDrawn="1"/>
        </p:nvSpPr>
        <p:spPr bwMode="auto">
          <a:xfrm>
            <a:off x="848510" y="1720542"/>
            <a:ext cx="10077637" cy="4291045"/>
          </a:xfrm>
          <a:prstGeom prst="rect">
            <a:avLst/>
          </a:prstGeom>
          <a:solidFill>
            <a:schemeClr val="bg1">
              <a:alpha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noProof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3" name="Rechteck 2"/>
          <p:cNvSpPr/>
          <p:nvPr userDrawn="1"/>
        </p:nvSpPr>
        <p:spPr bwMode="auto">
          <a:xfrm>
            <a:off x="359764" y="1469036"/>
            <a:ext cx="4601096" cy="959371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3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alibri Normaal"/>
              <a:ea typeface="ＭＳ Ｐゴシック" charset="0"/>
            </a:endParaRPr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10327" y="66124"/>
            <a:ext cx="1508261" cy="1131196"/>
          </a:xfrm>
          <a:prstGeom prst="rect">
            <a:avLst/>
          </a:prstGeom>
        </p:spPr>
      </p:pic>
      <p:pic>
        <p:nvPicPr>
          <p:cNvPr id="5" name="Grafik 4" descr="Ein Bild, das Text, Schrift, Grafiken, Screenshot enthält.&#10;&#10;Automatisch generierte Beschreibung">
            <a:extLst>
              <a:ext uri="{FF2B5EF4-FFF2-40B4-BE49-F238E27FC236}">
                <a16:creationId xmlns:a16="http://schemas.microsoft.com/office/drawing/2014/main" id="{C79798E6-2DA5-606A-03CD-115201D9EF1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4580" y="203785"/>
            <a:ext cx="3655563" cy="913891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 userDrawn="1"/>
        </p:nvSpPr>
        <p:spPr bwMode="auto">
          <a:xfrm>
            <a:off x="27943" y="6544574"/>
            <a:ext cx="12164057" cy="321587"/>
          </a:xfrm>
          <a:prstGeom prst="rect">
            <a:avLst/>
          </a:prstGeom>
          <a:solidFill>
            <a:srgbClr val="005684"/>
          </a:solidFill>
          <a:ln w="9525" cap="flat" cmpd="sng" algn="ctr">
            <a:solidFill>
              <a:srgbClr val="00568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050" b="1" i="0" dirty="0">
              <a:solidFill>
                <a:schemeClr val="bg1"/>
              </a:solidFill>
              <a:latin typeface="Calibri Normaal"/>
              <a:ea typeface="Calibri" charset="0"/>
              <a:cs typeface="Calibri" charset="0"/>
            </a:endParaRPr>
          </a:p>
        </p:txBody>
      </p:sp>
      <p:sp>
        <p:nvSpPr>
          <p:cNvPr id="2" name="Rechtwinkliges Dreieck 1"/>
          <p:cNvSpPr/>
          <p:nvPr userDrawn="1"/>
        </p:nvSpPr>
        <p:spPr bwMode="auto">
          <a:xfrm>
            <a:off x="0" y="5562600"/>
            <a:ext cx="1244600" cy="1295900"/>
          </a:xfrm>
          <a:prstGeom prst="rtTriangl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2" name="Rechtwinkliges Dreieck 11"/>
          <p:cNvSpPr/>
          <p:nvPr userDrawn="1"/>
        </p:nvSpPr>
        <p:spPr bwMode="auto">
          <a:xfrm rot="16200000">
            <a:off x="11124822" y="5790093"/>
            <a:ext cx="1080000" cy="1110243"/>
          </a:xfrm>
          <a:prstGeom prst="rt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908800" y="-71336"/>
            <a:ext cx="1828800" cy="304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>
              <a:lnSpc>
                <a:spcPct val="115000"/>
              </a:lnSpc>
            </a:pPr>
            <a:endParaRPr lang="nl-NL" sz="1200" b="1">
              <a:solidFill>
                <a:schemeClr val="accent1"/>
              </a:solidFill>
              <a:latin typeface="Amerigo BT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3962400" y="1828800"/>
            <a:ext cx="6299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defTabSz="762000"/>
            <a:endParaRPr lang="nl-NL" sz="2000" b="1">
              <a:solidFill>
                <a:schemeClr val="bg2"/>
              </a:solidFill>
              <a:latin typeface="Trebuchet MS" charset="0"/>
            </a:endParaRPr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838627" y="6559056"/>
            <a:ext cx="2353373" cy="298943"/>
          </a:xfrm>
          <a:prstGeom prst="rect">
            <a:avLst/>
          </a:prstGeom>
        </p:spPr>
        <p:txBody>
          <a:bodyPr vert="horz" lIns="91440" tIns="36000" rIns="180000" bIns="45720" rtlCol="0" anchor="ctr"/>
          <a:lstStyle>
            <a:lvl1pPr algn="r">
              <a:defRPr sz="1200" b="1" i="0">
                <a:solidFill>
                  <a:schemeClr val="tx1"/>
                </a:solidFill>
                <a:latin typeface="Calibri Normaal" charset="0"/>
                <a:ea typeface="Calibri Normaal" charset="0"/>
                <a:cs typeface="Calibri Normaal" charset="0"/>
              </a:defRPr>
            </a:lvl1pPr>
          </a:lstStyle>
          <a:p>
            <a:fld id="{306CB06F-8D94-B64C-AC66-62AFBAF0736E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10" name="Tijdelijke aanduiding voor titel 9"/>
          <p:cNvSpPr>
            <a:spLocks noGrp="1"/>
          </p:cNvSpPr>
          <p:nvPr>
            <p:ph type="title"/>
          </p:nvPr>
        </p:nvSpPr>
        <p:spPr>
          <a:xfrm>
            <a:off x="870381" y="715163"/>
            <a:ext cx="10439400" cy="64839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noProof="0" dirty="0"/>
              <a:t>Edit title</a:t>
            </a:r>
            <a:endParaRPr lang="en-GB" noProof="0" dirty="0"/>
          </a:p>
        </p:txBody>
      </p:sp>
      <p:sp>
        <p:nvSpPr>
          <p:cNvPr id="11" name="Tijdelijke aanduiding voor voettekst 10"/>
          <p:cNvSpPr>
            <a:spLocks noGrp="1"/>
          </p:cNvSpPr>
          <p:nvPr>
            <p:ph type="ftr" sz="quarter" idx="3"/>
          </p:nvPr>
        </p:nvSpPr>
        <p:spPr>
          <a:xfrm>
            <a:off x="0" y="6523715"/>
            <a:ext cx="4014187" cy="321586"/>
          </a:xfrm>
          <a:prstGeom prst="rect">
            <a:avLst/>
          </a:prstGeom>
        </p:spPr>
        <p:txBody>
          <a:bodyPr vert="horz" lIns="180000" tIns="36000" rIns="91440" bIns="0" rtlCol="0" anchor="ctr"/>
          <a:lstStyle>
            <a:lvl1pPr algn="l">
              <a:defRPr lang="en-US" sz="1200" b="1" i="0" smtClean="0">
                <a:solidFill>
                  <a:schemeClr val="bg1"/>
                </a:solidFill>
                <a:effectLst/>
                <a:latin typeface="Calibri Normaal"/>
                <a:ea typeface="Calibri Normaal"/>
                <a:cs typeface="Calibri" charset="0"/>
              </a:defRPr>
            </a:lvl1pPr>
          </a:lstStyle>
          <a:p>
            <a:r>
              <a:rPr lang="de-DE" dirty="0"/>
              <a:t>EAD 2025</a:t>
            </a:r>
          </a:p>
        </p:txBody>
      </p:sp>
      <p:sp>
        <p:nvSpPr>
          <p:cNvPr id="17" name="Tijdelijke aanduiding voor voettekst 10"/>
          <p:cNvSpPr txBox="1">
            <a:spLocks/>
          </p:cNvSpPr>
          <p:nvPr userDrawn="1"/>
        </p:nvSpPr>
        <p:spPr>
          <a:xfrm>
            <a:off x="4081406" y="6559056"/>
            <a:ext cx="4014187" cy="280729"/>
          </a:xfrm>
          <a:prstGeom prst="rect">
            <a:avLst/>
          </a:prstGeom>
        </p:spPr>
        <p:txBody>
          <a:bodyPr vert="horz" lIns="0" tIns="36000" rIns="91440" bIns="45720"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1200" b="1" i="0" kern="1200" smtClean="0">
                <a:solidFill>
                  <a:schemeClr val="bg1"/>
                </a:solidFill>
                <a:effectLst/>
                <a:latin typeface="Calibri" charset="0"/>
                <a:ea typeface="Calibri" charset="0"/>
                <a:cs typeface="Calibri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9pPr>
          </a:lstStyle>
          <a:p>
            <a:pPr algn="ctr"/>
            <a:r>
              <a:rPr lang="de-DE" sz="1200" dirty="0">
                <a:solidFill>
                  <a:schemeClr val="bg1"/>
                </a:solidFill>
                <a:latin typeface="Calibri Normaal"/>
              </a:rPr>
              <a:t>www.ead2025.org</a:t>
            </a:r>
          </a:p>
        </p:txBody>
      </p:sp>
      <p:sp>
        <p:nvSpPr>
          <p:cNvPr id="3" name="Rechteck 2"/>
          <p:cNvSpPr/>
          <p:nvPr userDrawn="1"/>
        </p:nvSpPr>
        <p:spPr bwMode="auto">
          <a:xfrm>
            <a:off x="-7501" y="5562601"/>
            <a:ext cx="11938244" cy="93150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68800" y="1455630"/>
            <a:ext cx="10439400" cy="4976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1E8AC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the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0" y="6482357"/>
            <a:ext cx="12219943" cy="61741"/>
          </a:xfrm>
          <a:prstGeom prst="rect">
            <a:avLst/>
          </a:prstGeom>
          <a:solidFill>
            <a:srgbClr val="DDC42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67" r:id="rId2"/>
    <p:sldLayoutId id="2147483663" r:id="rId3"/>
  </p:sldLayoutIdLst>
  <p:transition spd="med">
    <p:pull dir="d"/>
  </p:transition>
  <p:hf hdr="0" dt="0"/>
  <p:txStyles>
    <p:titleStyle>
      <a:lvl1pPr algn="l" defTabSz="762000" rtl="0" eaLnBrk="1" fontAlgn="base" hangingPunct="1">
        <a:spcBef>
          <a:spcPct val="0"/>
        </a:spcBef>
        <a:spcAft>
          <a:spcPct val="0"/>
        </a:spcAft>
        <a:defRPr sz="3000" b="1" i="0">
          <a:solidFill>
            <a:srgbClr val="005684"/>
          </a:solidFill>
          <a:latin typeface="Calibri Vet" charset="0"/>
          <a:ea typeface="Calibri Vet" charset="0"/>
          <a:cs typeface="Calibri Vet" charset="0"/>
        </a:defRPr>
      </a:lvl1pPr>
      <a:lvl2pPr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2pPr>
      <a:lvl3pPr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3pPr>
      <a:lvl4pPr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4pPr>
      <a:lvl5pPr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5pPr>
      <a:lvl6pPr marL="457200"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6pPr>
      <a:lvl7pPr marL="914400"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7pPr>
      <a:lvl8pPr marL="1371600"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8pPr>
      <a:lvl9pPr marL="1828800"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9pPr>
    </p:titleStyle>
    <p:bodyStyle>
      <a:lvl1pPr marL="342900" indent="-342900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buFont typeface="Wingdings" panose="05000000000000000000" pitchFamily="2" charset="2"/>
        <a:buChar char="§"/>
        <a:defRPr sz="2400" b="0" i="0">
          <a:solidFill>
            <a:schemeClr val="tx1"/>
          </a:solidFill>
          <a:latin typeface="Calibri Normaal" charset="0"/>
          <a:ea typeface="+mn-ea"/>
          <a:cs typeface="+mn-cs"/>
        </a:defRPr>
      </a:lvl1pPr>
      <a:lvl2pPr marL="623888" indent="-260350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buFont typeface="Courier New" panose="02070309020205020404" pitchFamily="49" charset="0"/>
        <a:buChar char="o"/>
        <a:defRPr sz="2400" b="0" i="0">
          <a:solidFill>
            <a:schemeClr val="tx1"/>
          </a:solidFill>
          <a:latin typeface="Calibri Normaal" charset="0"/>
          <a:ea typeface="+mn-ea"/>
        </a:defRPr>
      </a:lvl2pPr>
      <a:lvl3pPr marL="812800" indent="-188913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buFont typeface="Arial" panose="020B0604020202020204" pitchFamily="34" charset="0"/>
        <a:buChar char="•"/>
        <a:defRPr sz="2400" b="0" i="0">
          <a:solidFill>
            <a:schemeClr val="tx1"/>
          </a:solidFill>
          <a:latin typeface="Calibri Normaal" charset="0"/>
          <a:ea typeface="+mn-ea"/>
        </a:defRPr>
      </a:lvl3pPr>
      <a:lvl4pPr marL="1074738" indent="-261938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buFont typeface="Symbol" panose="05050102010706020507" pitchFamily="18" charset="2"/>
        <a:buChar char="-"/>
        <a:defRPr sz="2400" b="0" i="0">
          <a:solidFill>
            <a:schemeClr val="tx1"/>
          </a:solidFill>
          <a:latin typeface="Calibri Normaal" charset="0"/>
          <a:ea typeface="+mn-ea"/>
        </a:defRPr>
      </a:lvl4pPr>
      <a:lvl5pPr marL="1800225" indent="-363538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buFont typeface="Symbol" panose="05050102010706020507" pitchFamily="18" charset="2"/>
        <a:buChar char="-"/>
        <a:defRPr sz="2400" b="0" i="0">
          <a:solidFill>
            <a:schemeClr val="tx1"/>
          </a:solidFill>
          <a:latin typeface="Calibri Normaal" charset="0"/>
          <a:ea typeface="+mn-ea"/>
        </a:defRPr>
      </a:lvl5pPr>
      <a:lvl6pPr marL="2547938" indent="-228600" algn="l" defTabSz="762000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6pPr>
      <a:lvl7pPr marL="3005138" indent="-228600" algn="l" defTabSz="762000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7pPr>
      <a:lvl8pPr marL="3462338" indent="-228600" algn="l" defTabSz="762000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8pPr>
      <a:lvl9pPr marL="3919538" indent="-228600" algn="l" defTabSz="762000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A2F062-0BC4-8BA1-634C-B2219062C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EAD | 12/09/2025 – Schedule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63BF235B-734E-090C-CA07-7E8D32EAB4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1</a:t>
            </a:fld>
            <a:endParaRPr lang="nl-NL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81FD799-BD4B-4428-151F-B64AB847E83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22514" y="1424728"/>
            <a:ext cx="10823147" cy="4867275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de-DE" sz="1600" b="1" dirty="0"/>
              <a:t>09.30 </a:t>
            </a:r>
            <a:r>
              <a:rPr lang="de-DE" sz="1600" dirty="0"/>
              <a:t>		</a:t>
            </a:r>
            <a:r>
              <a:rPr lang="de-DE" sz="1600" b="1" dirty="0"/>
              <a:t>Welcome and Update on AAE </a:t>
            </a:r>
            <a:r>
              <a:rPr lang="de-DE" sz="1600" b="1" dirty="0" err="1"/>
              <a:t>strategy</a:t>
            </a:r>
            <a:r>
              <a:rPr lang="de-DE" sz="1600" b="1" dirty="0"/>
              <a:t> </a:t>
            </a:r>
            <a:br>
              <a:rPr lang="de-DE" sz="1600" dirty="0"/>
            </a:br>
            <a:r>
              <a:rPr lang="de-DE" sz="1600" dirty="0"/>
              <a:t>			  Matthias Pillaudin (</a:t>
            </a:r>
            <a:r>
              <a:rPr lang="de-DE" sz="1600" dirty="0" err="1"/>
              <a:t>Vice</a:t>
            </a:r>
            <a:r>
              <a:rPr lang="de-DE" sz="1600" dirty="0"/>
              <a:t>-Chairperson AAE) 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de-DE" sz="1600" b="1" dirty="0"/>
              <a:t>09.45		Keynote Tim </a:t>
            </a:r>
            <a:r>
              <a:rPr lang="de-DE" sz="1600" b="1" dirty="0" err="1"/>
              <a:t>Shakesby</a:t>
            </a:r>
            <a:r>
              <a:rPr lang="de-DE" sz="1600" b="1" dirty="0"/>
              <a:t> (Head of </a:t>
            </a:r>
            <a:r>
              <a:rPr lang="de-DE" sz="1600" b="1" dirty="0" err="1"/>
              <a:t>Digitalisation</a:t>
            </a:r>
            <a:r>
              <a:rPr lang="de-DE" sz="1600" b="1" dirty="0"/>
              <a:t>, EIOPA)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de-DE" sz="1600" b="1" dirty="0"/>
              <a:t>10.00 		Panel “A</a:t>
            </a:r>
            <a:r>
              <a:rPr lang="en-US" sz="1600" b="1" dirty="0"/>
              <a:t>I Governance and Risk Management - Navigating the Future Responsibly”</a:t>
            </a:r>
            <a:br>
              <a:rPr lang="en-US" sz="1600" b="1" dirty="0"/>
            </a:br>
            <a:r>
              <a:rPr lang="en-US" sz="1600" b="1" dirty="0"/>
              <a:t>			  </a:t>
            </a:r>
            <a:r>
              <a:rPr lang="en-US" sz="1600" dirty="0"/>
              <a:t>with </a:t>
            </a:r>
            <a:r>
              <a:rPr lang="de-DE" sz="1600" dirty="0"/>
              <a:t>Tim </a:t>
            </a:r>
            <a:r>
              <a:rPr lang="de-DE" sz="1600" dirty="0" err="1"/>
              <a:t>Shakesby</a:t>
            </a:r>
            <a:r>
              <a:rPr lang="de-DE" sz="1600" dirty="0"/>
              <a:t> and </a:t>
            </a:r>
            <a:br>
              <a:rPr lang="de-DE" sz="1600" dirty="0"/>
            </a:br>
            <a:r>
              <a:rPr lang="de-DE" sz="1600" dirty="0"/>
              <a:t>			  </a:t>
            </a:r>
            <a:r>
              <a:rPr lang="fi-FI" sz="1600" dirty="0"/>
              <a:t>Esko Kivisaari, Bogdan Tautan &amp; Jonas Hirz (AAE Risk Management Commmittee and AI-WG)</a:t>
            </a:r>
            <a:r>
              <a:rPr lang="en-US" sz="1600" dirty="0"/>
              <a:t>	</a:t>
            </a:r>
            <a:endParaRPr lang="de-DE" sz="1600" dirty="0"/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de-DE" sz="1600" b="1" dirty="0"/>
              <a:t>10.35		Discussion and Q&amp;A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de-DE" sz="1600" i="1" dirty="0"/>
              <a:t>10.55		Break 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de-DE" sz="1600" b="1" dirty="0"/>
              <a:t>11.00		Actuaries and Operational Risk Management</a:t>
            </a:r>
            <a:br>
              <a:rPr lang="de-DE" sz="1600" b="1" dirty="0"/>
            </a:br>
            <a:r>
              <a:rPr lang="de-DE" sz="1600" b="1" dirty="0"/>
              <a:t>			  </a:t>
            </a:r>
            <a:r>
              <a:rPr lang="de-DE" sz="1600" dirty="0"/>
              <a:t>Malcolm Kemp (</a:t>
            </a:r>
            <a:r>
              <a:rPr lang="fi-FI" sz="1600" dirty="0"/>
              <a:t>AAE Risk Management Commmittee)</a:t>
            </a:r>
            <a:endParaRPr lang="de-DE" sz="1600" dirty="0"/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de-DE" sz="1600" b="1" dirty="0"/>
              <a:t>11.20		</a:t>
            </a:r>
            <a:r>
              <a:rPr lang="de-DE" sz="1600" b="1" dirty="0" err="1"/>
              <a:t>Discussion</a:t>
            </a:r>
            <a:r>
              <a:rPr lang="de-DE" sz="1600" b="1" dirty="0"/>
              <a:t> and Q&amp;A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de-DE" sz="1600" i="1" dirty="0"/>
              <a:t>11.40		Break 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de-DE" sz="1600" b="1" dirty="0"/>
              <a:t>11.45		The New Age for Social Security (</a:t>
            </a:r>
            <a:r>
              <a:rPr lang="de-DE" sz="1600" b="1" i="1" dirty="0"/>
              <a:t>and how we </a:t>
            </a:r>
            <a:r>
              <a:rPr lang="de-DE" sz="1600" b="1" i="1" dirty="0" err="1"/>
              <a:t>get</a:t>
            </a:r>
            <a:r>
              <a:rPr lang="de-DE" sz="1600" b="1" i="1" dirty="0"/>
              <a:t> </a:t>
            </a:r>
            <a:r>
              <a:rPr lang="de-DE" sz="1600" b="1" i="1" dirty="0" err="1"/>
              <a:t>there</a:t>
            </a:r>
            <a:r>
              <a:rPr lang="de-DE" sz="1600" b="1" i="1" dirty="0"/>
              <a:t>)</a:t>
            </a:r>
            <a:br>
              <a:rPr lang="de-DE" sz="1600" i="1" dirty="0"/>
            </a:br>
            <a:r>
              <a:rPr lang="de-DE" sz="1600" i="1" dirty="0"/>
              <a:t>			  </a:t>
            </a:r>
            <a:r>
              <a:rPr lang="de-DE" sz="1600" dirty="0"/>
              <a:t>Maria Economou (AAE </a:t>
            </a:r>
            <a:r>
              <a:rPr lang="de-DE" sz="1600" dirty="0" err="1"/>
              <a:t>Social</a:t>
            </a:r>
            <a:r>
              <a:rPr lang="de-DE" sz="1600" dirty="0"/>
              <a:t> Security </a:t>
            </a:r>
            <a:r>
              <a:rPr lang="de-DE" sz="1600" dirty="0" err="1"/>
              <a:t>SubCommittee</a:t>
            </a:r>
            <a:r>
              <a:rPr lang="de-DE" sz="1600" dirty="0"/>
              <a:t>)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de-DE" sz="1600" b="1" dirty="0"/>
              <a:t>12.05		</a:t>
            </a:r>
            <a:r>
              <a:rPr lang="de-DE" sz="1600" b="1" dirty="0" err="1"/>
              <a:t>Discussion</a:t>
            </a:r>
            <a:r>
              <a:rPr lang="de-DE" sz="1600" b="1" dirty="0"/>
              <a:t> and Q&amp;A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de-DE" sz="1600" dirty="0"/>
              <a:t>12.25		Farewell &amp; Promotion ECA 2026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de-DE" sz="1600" i="1" dirty="0"/>
              <a:t>12.30		End of EAD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1CA12D6-D7CB-2E21-3ABF-090A991AB6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EAD 2025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A1AA4D6-6BB9-179D-380E-0AF0D05C6931}"/>
              </a:ext>
            </a:extLst>
          </p:cNvPr>
          <p:cNvSpPr txBox="1"/>
          <p:nvPr/>
        </p:nvSpPr>
        <p:spPr>
          <a:xfrm>
            <a:off x="9152878" y="5848282"/>
            <a:ext cx="21927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600" b="1" dirty="0">
                <a:latin typeface="+mn-lt"/>
              </a:rPr>
              <a:t>Moderation:</a:t>
            </a:r>
          </a:p>
          <a:p>
            <a:pPr algn="l"/>
            <a:r>
              <a:rPr lang="de-DE" sz="1600" dirty="0">
                <a:latin typeface="+mn-lt"/>
              </a:rPr>
              <a:t>NN</a:t>
            </a:r>
            <a:br>
              <a:rPr lang="de-DE" sz="1600" b="1" dirty="0">
                <a:latin typeface="+mn-lt"/>
              </a:rPr>
            </a:br>
            <a:endParaRPr lang="de-DE" sz="16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23083560"/>
      </p:ext>
    </p:extLst>
  </p:cSld>
  <p:clrMapOvr>
    <a:masterClrMapping/>
  </p:clrMapOvr>
  <p:transition spd="med">
    <p:pull dir="d"/>
  </p:transition>
</p:sld>
</file>

<file path=ppt/theme/theme1.xml><?xml version="1.0" encoding="utf-8"?>
<a:theme xmlns:a="http://schemas.openxmlformats.org/drawingml/2006/main" name="Diamodel AAE">
  <a:themeElements>
    <a:clrScheme name="Aangepast 12">
      <a:dk1>
        <a:srgbClr val="0B3D53"/>
      </a:dk1>
      <a:lt1>
        <a:srgbClr val="FFFFFF"/>
      </a:lt1>
      <a:dk2>
        <a:srgbClr val="C8BE9F"/>
      </a:dk2>
      <a:lt2>
        <a:srgbClr val="ECE8DC"/>
      </a:lt2>
      <a:accent1>
        <a:srgbClr val="007BBA"/>
      </a:accent1>
      <a:accent2>
        <a:srgbClr val="842A2B"/>
      </a:accent2>
      <a:accent3>
        <a:srgbClr val="CFB312"/>
      </a:accent3>
      <a:accent4>
        <a:srgbClr val="055849"/>
      </a:accent4>
      <a:accent5>
        <a:srgbClr val="006C92"/>
      </a:accent5>
      <a:accent6>
        <a:srgbClr val="A02B7C"/>
      </a:accent6>
      <a:hlink>
        <a:srgbClr val="007BBA"/>
      </a:hlink>
      <a:folHlink>
        <a:srgbClr val="007BBA"/>
      </a:folHlink>
    </a:clrScheme>
    <a:fontScheme name="Benutzerdefiniert 5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dirty="0" smtClean="0">
            <a:latin typeface="+mn-lt"/>
          </a:defRPr>
        </a:defPPr>
      </a:lstStyle>
    </a:txDef>
  </a:objectDefaults>
  <a:extraClrSchemeLst>
    <a:extraClrScheme>
      <a:clrScheme name="HN-pp-template 1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N-pp-template 2">
        <a:dk1>
          <a:srgbClr val="0E4133"/>
        </a:dk1>
        <a:lt1>
          <a:srgbClr val="FFFFFF"/>
        </a:lt1>
        <a:dk2>
          <a:srgbClr val="93B82B"/>
        </a:dk2>
        <a:lt2>
          <a:srgbClr val="9F9F9F"/>
        </a:lt2>
        <a:accent1>
          <a:srgbClr val="E4E4E4"/>
        </a:accent1>
        <a:accent2>
          <a:srgbClr val="B6CB90"/>
        </a:accent2>
        <a:accent3>
          <a:srgbClr val="FFFFFF"/>
        </a:accent3>
        <a:accent4>
          <a:srgbClr val="0A362A"/>
        </a:accent4>
        <a:accent5>
          <a:srgbClr val="EFEFEF"/>
        </a:accent5>
        <a:accent6>
          <a:srgbClr val="A5B882"/>
        </a:accent6>
        <a:hlink>
          <a:srgbClr val="93B82B"/>
        </a:hlink>
        <a:folHlink>
          <a:srgbClr val="A4632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N-pp-template 3">
        <a:dk1>
          <a:srgbClr val="0E4133"/>
        </a:dk1>
        <a:lt1>
          <a:srgbClr val="FFFFFF"/>
        </a:lt1>
        <a:dk2>
          <a:srgbClr val="D06000"/>
        </a:dk2>
        <a:lt2>
          <a:srgbClr val="9F9F9F"/>
        </a:lt2>
        <a:accent1>
          <a:srgbClr val="E4E4E4"/>
        </a:accent1>
        <a:accent2>
          <a:srgbClr val="B6CB90"/>
        </a:accent2>
        <a:accent3>
          <a:srgbClr val="FFFFFF"/>
        </a:accent3>
        <a:accent4>
          <a:srgbClr val="0A362A"/>
        </a:accent4>
        <a:accent5>
          <a:srgbClr val="EFEFEF"/>
        </a:accent5>
        <a:accent6>
          <a:srgbClr val="A5B882"/>
        </a:accent6>
        <a:hlink>
          <a:srgbClr val="93B82B"/>
        </a:hlink>
        <a:folHlink>
          <a:srgbClr val="A463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33EA724A27E704CB784425C4A8BD2BE" ma:contentTypeVersion="12" ma:contentTypeDescription="Create a new document." ma:contentTypeScope="" ma:versionID="15d7c87935b872190ec03d45c72a63c5">
  <xsd:schema xmlns:xsd="http://www.w3.org/2001/XMLSchema" xmlns:xs="http://www.w3.org/2001/XMLSchema" xmlns:p="http://schemas.microsoft.com/office/2006/metadata/properties" xmlns:ns2="b789ea69-044b-46f0-a0a7-0341fa713b1c" xmlns:ns3="8dfb9587-f584-4ba3-9cbc-f137386f428e" targetNamespace="http://schemas.microsoft.com/office/2006/metadata/properties" ma:root="true" ma:fieldsID="d34ace5891c722e0df0fbdf08a6fc48b" ns2:_="" ns3:_="">
    <xsd:import namespace="b789ea69-044b-46f0-a0a7-0341fa713b1c"/>
    <xsd:import namespace="8dfb9587-f584-4ba3-9cbc-f137386f428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BillingMetadata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89ea69-044b-46f0-a0a7-0341fa713b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11" nillable="true" ma:displayName="MediaServiceBillingMetadata" ma:hidden="true" ma:internalName="MediaServiceBilling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055f5266-3555-4728-8403-0e4d19484a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fb9587-f584-4ba3-9cbc-f137386f428e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0dc9e576-8c41-4a39-9ccb-1ff414d603de}" ma:internalName="TaxCatchAll" ma:showField="CatchAllData" ma:web="8dfb9587-f584-4ba3-9cbc-f137386f428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789ea69-044b-46f0-a0a7-0341fa713b1c">
      <Terms xmlns="http://schemas.microsoft.com/office/infopath/2007/PartnerControls"/>
    </lcf76f155ced4ddcb4097134ff3c332f>
    <TaxCatchAll xmlns="8dfb9587-f584-4ba3-9cbc-f137386f428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29D82EC-0530-4DDC-A58C-372304B0FF9D}"/>
</file>

<file path=customXml/itemProps2.xml><?xml version="1.0" encoding="utf-8"?>
<ds:datastoreItem xmlns:ds="http://schemas.openxmlformats.org/officeDocument/2006/customXml" ds:itemID="{9961FAE7-6187-4D8D-9E84-EB1F931CB6C1}">
  <ds:schemaRefs>
    <ds:schemaRef ds:uri="http://schemas.microsoft.com/office/2006/metadata/properties"/>
    <ds:schemaRef ds:uri="http://schemas.microsoft.com/office/infopath/2007/PartnerControls"/>
    <ds:schemaRef ds:uri="6f3d9d84-95d2-4fdc-8651-7722bd348384"/>
    <ds:schemaRef ds:uri="0a55b37b-8fb9-4c24-8b99-d6afa0d23239"/>
  </ds:schemaRefs>
</ds:datastoreItem>
</file>

<file path=customXml/itemProps3.xml><?xml version="1.0" encoding="utf-8"?>
<ds:datastoreItem xmlns:ds="http://schemas.openxmlformats.org/officeDocument/2006/customXml" ds:itemID="{8AEE33D8-F9F4-4730-A057-FBA9393483F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189</Words>
  <Application>Microsoft Office PowerPoint</Application>
  <PresentationFormat>Breitbild</PresentationFormat>
  <Paragraphs>17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13" baseType="lpstr">
      <vt:lpstr>Amerigo BT</vt:lpstr>
      <vt:lpstr>Arial</vt:lpstr>
      <vt:lpstr>Calibri</vt:lpstr>
      <vt:lpstr>Calibri Normaal</vt:lpstr>
      <vt:lpstr>Calibri Vet</vt:lpstr>
      <vt:lpstr>Courier New</vt:lpstr>
      <vt:lpstr>Symbol</vt:lpstr>
      <vt:lpstr>Times</vt:lpstr>
      <vt:lpstr>Trebuchet MS</vt:lpstr>
      <vt:lpstr>Verdana</vt:lpstr>
      <vt:lpstr>Wingdings</vt:lpstr>
      <vt:lpstr>Diamodel AAE</vt:lpstr>
      <vt:lpstr>EAD | 12/09/2025 – Schedule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Linda van den Akker</dc:creator>
  <cp:lastModifiedBy>Martin Oymanns</cp:lastModifiedBy>
  <cp:revision>168</cp:revision>
  <dcterms:created xsi:type="dcterms:W3CDTF">2017-04-07T11:37:20Z</dcterms:created>
  <dcterms:modified xsi:type="dcterms:W3CDTF">2025-09-12T15:17:28Z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0x010100233EA724A27E704CB784425C4A8BD2BE</vt:lpwstr>
  </property>
  <property fmtid="{D5CDD505-2E9C-101B-9397-08002B2CF9AE}" pid="3" name="MediaServiceImageTags">
    <vt:lpwstr/>
  </property>
</Properties>
</file>