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1" r:id="rId4"/>
  </p:sldMasterIdLst>
  <p:notesMasterIdLst>
    <p:notesMasterId r:id="rId19"/>
  </p:notesMasterIdLst>
  <p:sldIdLst>
    <p:sldId id="310" r:id="rId5"/>
    <p:sldId id="1500" r:id="rId6"/>
    <p:sldId id="1501" r:id="rId7"/>
    <p:sldId id="1499" r:id="rId8"/>
    <p:sldId id="1477" r:id="rId9"/>
    <p:sldId id="1479" r:id="rId10"/>
    <p:sldId id="1490" r:id="rId11"/>
    <p:sldId id="1491" r:id="rId12"/>
    <p:sldId id="1492" r:id="rId13"/>
    <p:sldId id="1497" r:id="rId14"/>
    <p:sldId id="1493" r:id="rId15"/>
    <p:sldId id="1495" r:id="rId16"/>
    <p:sldId id="1494" r:id="rId17"/>
    <p:sldId id="1436" r:id="rId18"/>
  </p:sldIdLst>
  <p:sldSz cx="9144000" cy="5143500" type="screen16x9"/>
  <p:notesSz cx="6797675" cy="9926638"/>
  <p:defaultTextStyle>
    <a:defPPr>
      <a:defRPr lang="en-US"/>
    </a:defPPr>
    <a:lvl1pPr algn="l" rtl="0" eaLnBrk="0" fontAlgn="base" hangingPunct="0">
      <a:spcBef>
        <a:spcPct val="0"/>
      </a:spcBef>
      <a:spcAft>
        <a:spcPct val="0"/>
      </a:spcAft>
      <a:defRPr sz="2400" kern="1200">
        <a:solidFill>
          <a:schemeClr val="tx1"/>
        </a:solidFill>
        <a:latin typeface="Times" charset="0"/>
        <a:ea typeface="ＭＳ Ｐゴシック" charset="0"/>
        <a:cs typeface="+mn-cs"/>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mn-cs"/>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mn-cs"/>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mn-cs"/>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mn-cs"/>
      </a:defRPr>
    </a:lvl5pPr>
    <a:lvl6pPr marL="2286000" algn="l" defTabSz="457200" rtl="0" eaLnBrk="1" latinLnBrk="0" hangingPunct="1">
      <a:defRPr sz="2400" kern="1200">
        <a:solidFill>
          <a:schemeClr val="tx1"/>
        </a:solidFill>
        <a:latin typeface="Times" charset="0"/>
        <a:ea typeface="ＭＳ Ｐゴシック" charset="0"/>
        <a:cs typeface="+mn-cs"/>
      </a:defRPr>
    </a:lvl6pPr>
    <a:lvl7pPr marL="2743200" algn="l" defTabSz="457200" rtl="0" eaLnBrk="1" latinLnBrk="0" hangingPunct="1">
      <a:defRPr sz="2400" kern="1200">
        <a:solidFill>
          <a:schemeClr val="tx1"/>
        </a:solidFill>
        <a:latin typeface="Times" charset="0"/>
        <a:ea typeface="ＭＳ Ｐゴシック" charset="0"/>
        <a:cs typeface="+mn-cs"/>
      </a:defRPr>
    </a:lvl7pPr>
    <a:lvl8pPr marL="3200400" algn="l" defTabSz="457200" rtl="0" eaLnBrk="1" latinLnBrk="0" hangingPunct="1">
      <a:defRPr sz="2400" kern="1200">
        <a:solidFill>
          <a:schemeClr val="tx1"/>
        </a:solidFill>
        <a:latin typeface="Times" charset="0"/>
        <a:ea typeface="ＭＳ Ｐゴシック" charset="0"/>
        <a:cs typeface="+mn-cs"/>
      </a:defRPr>
    </a:lvl8pPr>
    <a:lvl9pPr marL="3657600" algn="l" defTabSz="457200" rtl="0" eaLnBrk="1" latinLnBrk="0" hangingPunct="1">
      <a:defRPr sz="2400" kern="1200">
        <a:solidFill>
          <a:schemeClr val="tx1"/>
        </a:solidFill>
        <a:latin typeface="Times" charset="0"/>
        <a:ea typeface="ＭＳ Ｐゴシック" charset="0"/>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BDE808E-B555-56FA-75B0-352DB060435F}" name="Lutz Wilhelmy" initials="SR" userId="Lutz Wilhelmy" providerId="None"/>
  <p188:author id="{FFF007D9-72A1-1761-368E-9B0DB2E53013}" name="Stephanos Hadjistyllis" initials="S" userId="S::stephanos@shsactuarial.com::63b9db5f-8d19-468b-aa13-2edd97c6463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5F2"/>
    <a:srgbClr val="008A3E"/>
    <a:srgbClr val="F92313"/>
    <a:srgbClr val="FFE41D"/>
    <a:srgbClr val="00816A"/>
    <a:srgbClr val="81C0DF"/>
    <a:srgbClr val="AFD7EB"/>
    <a:srgbClr val="FDFEDE"/>
    <a:srgbClr val="808080"/>
    <a:srgbClr val="47BD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BA440E-FB49-4127-A183-888EE964559A}" v="40" dt="2024-11-14T08:04:21.99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54" autoAdjust="0"/>
    <p:restoredTop sz="95899" autoAdjust="0"/>
  </p:normalViewPr>
  <p:slideViewPr>
    <p:cSldViewPr snapToGrid="0" snapToObjects="1">
      <p:cViewPr varScale="1">
        <p:scale>
          <a:sx n="105" d="100"/>
          <a:sy n="105" d="100"/>
        </p:scale>
        <p:origin x="870" y="7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160" d="100"/>
          <a:sy n="160" d="100"/>
        </p:scale>
        <p:origin x="3752"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nl-NL" dirty="0"/>
          </a:p>
        </p:txBody>
      </p:sp>
      <p:sp>
        <p:nvSpPr>
          <p:cNvPr id="3" name="Tijdelijke aanduiding voor datum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560F2B0-247F-2E46-9182-F7AF6491F7EE}" type="datetimeFigureOut">
              <a:rPr lang="nl-NL" smtClean="0"/>
              <a:t>14-11-2024</a:t>
            </a:fld>
            <a:endParaRPr lang="nl-NL" dirty="0"/>
          </a:p>
        </p:txBody>
      </p:sp>
      <p:sp>
        <p:nvSpPr>
          <p:cNvPr id="4" name="Tijdelijke aanduiding voor dia-afbeelding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nl-NL" dirty="0"/>
          </a:p>
        </p:txBody>
      </p:sp>
      <p:sp>
        <p:nvSpPr>
          <p:cNvPr id="5" name="Tijdelijke aanduiding voor notiti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voettekst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nl-NL" dirty="0"/>
          </a:p>
        </p:txBody>
      </p:sp>
      <p:sp>
        <p:nvSpPr>
          <p:cNvPr id="7" name="Tijdelijke aanduiding voor dianumm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1E9040DC-8D93-D248-A30D-A93EAD59A824}" type="slidenum">
              <a:rPr lang="nl-NL" smtClean="0"/>
              <a:t>‹#›</a:t>
            </a:fld>
            <a:endParaRPr lang="nl-NL" dirty="0"/>
          </a:p>
        </p:txBody>
      </p:sp>
    </p:spTree>
    <p:extLst>
      <p:ext uri="{BB962C8B-B14F-4D97-AF65-F5344CB8AC3E}">
        <p14:creationId xmlns:p14="http://schemas.microsoft.com/office/powerpoint/2010/main" val="565073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Regular"/>
        <a:ea typeface="+mn-ea"/>
        <a:cs typeface="+mn-cs"/>
      </a:defRPr>
    </a:lvl1pPr>
    <a:lvl2pPr marL="457200" algn="l" defTabSz="914400" rtl="0" eaLnBrk="1" latinLnBrk="0" hangingPunct="1">
      <a:defRPr sz="1200" b="0" i="0" kern="1200">
        <a:solidFill>
          <a:schemeClr val="tx1"/>
        </a:solidFill>
        <a:latin typeface="Arial Regular"/>
        <a:ea typeface="+mn-ea"/>
        <a:cs typeface="+mn-cs"/>
      </a:defRPr>
    </a:lvl2pPr>
    <a:lvl3pPr marL="914400" algn="l" defTabSz="914400" rtl="0" eaLnBrk="1" latinLnBrk="0" hangingPunct="1">
      <a:defRPr sz="1200" b="0" i="0" kern="1200">
        <a:solidFill>
          <a:schemeClr val="tx1"/>
        </a:solidFill>
        <a:latin typeface="Arial Regular"/>
        <a:ea typeface="+mn-ea"/>
        <a:cs typeface="+mn-cs"/>
      </a:defRPr>
    </a:lvl3pPr>
    <a:lvl4pPr marL="1371600" algn="l" defTabSz="914400" rtl="0" eaLnBrk="1" latinLnBrk="0" hangingPunct="1">
      <a:defRPr sz="1200" b="0" i="0" kern="1200">
        <a:solidFill>
          <a:schemeClr val="tx1"/>
        </a:solidFill>
        <a:latin typeface="Arial Regular"/>
        <a:ea typeface="+mn-ea"/>
        <a:cs typeface="+mn-cs"/>
      </a:defRPr>
    </a:lvl4pPr>
    <a:lvl5pPr marL="1828800" algn="l" defTabSz="914400" rtl="0" eaLnBrk="1" latinLnBrk="0" hangingPunct="1">
      <a:defRPr sz="1200" b="0" i="0" kern="1200">
        <a:solidFill>
          <a:schemeClr val="tx1"/>
        </a:solidFill>
        <a:latin typeface="Arial Regular"/>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E9040DC-8D93-D248-A30D-A93EAD59A824}" type="slidenum">
              <a:rPr lang="nl-NL" smtClean="0"/>
              <a:t>2</a:t>
            </a:fld>
            <a:endParaRPr lang="nl-NL" dirty="0"/>
          </a:p>
        </p:txBody>
      </p:sp>
    </p:spTree>
    <p:extLst>
      <p:ext uri="{BB962C8B-B14F-4D97-AF65-F5344CB8AC3E}">
        <p14:creationId xmlns:p14="http://schemas.microsoft.com/office/powerpoint/2010/main" val="22114627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E9040DC-8D93-D248-A30D-A93EAD59A824}" type="slidenum">
              <a:rPr lang="nl-NL" smtClean="0"/>
              <a:t>3</a:t>
            </a:fld>
            <a:endParaRPr lang="nl-NL" dirty="0"/>
          </a:p>
        </p:txBody>
      </p:sp>
    </p:spTree>
    <p:extLst>
      <p:ext uri="{BB962C8B-B14F-4D97-AF65-F5344CB8AC3E}">
        <p14:creationId xmlns:p14="http://schemas.microsoft.com/office/powerpoint/2010/main" val="2261754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E9040DC-8D93-D248-A30D-A93EAD59A824}" type="slidenum">
              <a:rPr lang="nl-NL" smtClean="0"/>
              <a:t>5</a:t>
            </a:fld>
            <a:endParaRPr lang="nl-NL" dirty="0"/>
          </a:p>
        </p:txBody>
      </p:sp>
    </p:spTree>
    <p:extLst>
      <p:ext uri="{BB962C8B-B14F-4D97-AF65-F5344CB8AC3E}">
        <p14:creationId xmlns:p14="http://schemas.microsoft.com/office/powerpoint/2010/main" val="270728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E9040DC-8D93-D248-A30D-A93EAD59A824}" type="slidenum">
              <a:rPr lang="nl-NL" smtClean="0"/>
              <a:t>6</a:t>
            </a:fld>
            <a:endParaRPr lang="nl-NL" dirty="0"/>
          </a:p>
        </p:txBody>
      </p:sp>
    </p:spTree>
    <p:extLst>
      <p:ext uri="{BB962C8B-B14F-4D97-AF65-F5344CB8AC3E}">
        <p14:creationId xmlns:p14="http://schemas.microsoft.com/office/powerpoint/2010/main" val="4859192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E9040DC-8D93-D248-A30D-A93EAD59A824}" type="slidenum">
              <a:rPr lang="nl-NL" smtClean="0"/>
              <a:t>7</a:t>
            </a:fld>
            <a:endParaRPr lang="nl-NL" dirty="0"/>
          </a:p>
        </p:txBody>
      </p:sp>
    </p:spTree>
    <p:extLst>
      <p:ext uri="{BB962C8B-B14F-4D97-AF65-F5344CB8AC3E}">
        <p14:creationId xmlns:p14="http://schemas.microsoft.com/office/powerpoint/2010/main" val="13460677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E9040DC-8D93-D248-A30D-A93EAD59A824}" type="slidenum">
              <a:rPr lang="nl-NL" smtClean="0"/>
              <a:t>8</a:t>
            </a:fld>
            <a:endParaRPr lang="nl-NL" dirty="0"/>
          </a:p>
        </p:txBody>
      </p:sp>
    </p:spTree>
    <p:extLst>
      <p:ext uri="{BB962C8B-B14F-4D97-AF65-F5344CB8AC3E}">
        <p14:creationId xmlns:p14="http://schemas.microsoft.com/office/powerpoint/2010/main" val="16652559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E9040DC-8D93-D248-A30D-A93EAD59A824}" type="slidenum">
              <a:rPr lang="nl-NL" smtClean="0"/>
              <a:t>9</a:t>
            </a:fld>
            <a:endParaRPr lang="nl-NL" dirty="0"/>
          </a:p>
        </p:txBody>
      </p:sp>
    </p:spTree>
    <p:extLst>
      <p:ext uri="{BB962C8B-B14F-4D97-AF65-F5344CB8AC3E}">
        <p14:creationId xmlns:p14="http://schemas.microsoft.com/office/powerpoint/2010/main" val="39714189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E9040DC-8D93-D248-A30D-A93EAD59A824}" type="slidenum">
              <a:rPr lang="nl-NL" smtClean="0"/>
              <a:t>12</a:t>
            </a:fld>
            <a:endParaRPr lang="nl-NL" dirty="0"/>
          </a:p>
        </p:txBody>
      </p:sp>
    </p:spTree>
    <p:extLst>
      <p:ext uri="{BB962C8B-B14F-4D97-AF65-F5344CB8AC3E}">
        <p14:creationId xmlns:p14="http://schemas.microsoft.com/office/powerpoint/2010/main" val="37988585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E9040DC-8D93-D248-A30D-A93EAD59A824}" type="slidenum">
              <a:rPr lang="nl-NL" smtClean="0"/>
              <a:t>13</a:t>
            </a:fld>
            <a:endParaRPr lang="nl-NL" dirty="0"/>
          </a:p>
        </p:txBody>
      </p:sp>
    </p:spTree>
    <p:extLst>
      <p:ext uri="{BB962C8B-B14F-4D97-AF65-F5344CB8AC3E}">
        <p14:creationId xmlns:p14="http://schemas.microsoft.com/office/powerpoint/2010/main" val="3145077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0_Titeldia 1">
    <p:spTree>
      <p:nvGrpSpPr>
        <p:cNvPr id="1" name=""/>
        <p:cNvGrpSpPr/>
        <p:nvPr/>
      </p:nvGrpSpPr>
      <p:grpSpPr>
        <a:xfrm>
          <a:off x="0" y="0"/>
          <a:ext cx="0" cy="0"/>
          <a:chOff x="0" y="0"/>
          <a:chExt cx="0" cy="0"/>
        </a:xfrm>
      </p:grpSpPr>
      <p:pic>
        <p:nvPicPr>
          <p:cNvPr id="14" name="Afbeelding 13">
            <a:extLst>
              <a:ext uri="{FF2B5EF4-FFF2-40B4-BE49-F238E27FC236}">
                <a16:creationId xmlns:a16="http://schemas.microsoft.com/office/drawing/2014/main" id="{58BD9495-C252-CB48-87C4-AA2B3A5D2F12}"/>
              </a:ext>
            </a:extLst>
          </p:cNvPr>
          <p:cNvPicPr>
            <a:picLocks noChangeAspect="1"/>
          </p:cNvPicPr>
          <p:nvPr userDrawn="1"/>
        </p:nvPicPr>
        <p:blipFill>
          <a:blip r:embed="rId2"/>
          <a:stretch>
            <a:fillRect/>
          </a:stretch>
        </p:blipFill>
        <p:spPr>
          <a:xfrm>
            <a:off x="236248" y="12249"/>
            <a:ext cx="6483234" cy="5143500"/>
          </a:xfrm>
          <a:prstGeom prst="rect">
            <a:avLst/>
          </a:prstGeom>
        </p:spPr>
      </p:pic>
      <p:sp>
        <p:nvSpPr>
          <p:cNvPr id="13316" name="Rectangle 4"/>
          <p:cNvSpPr>
            <a:spLocks noGrp="1" noChangeArrowheads="1"/>
          </p:cNvSpPr>
          <p:nvPr>
            <p:ph type="subTitle" idx="1" hasCustomPrompt="1"/>
          </p:nvPr>
        </p:nvSpPr>
        <p:spPr>
          <a:xfrm>
            <a:off x="1050923" y="2195146"/>
            <a:ext cx="7006795" cy="344710"/>
          </a:xfrm>
          <a:extLst>
            <a:ext uri="{909E8E84-426E-40dd-AFC4-6F175D3DCCD1}">
              <a14:hiddenFill xmlns="" xmlns:a14="http://schemas.microsoft.com/office/drawing/2010/main">
                <a:solidFill>
                  <a:schemeClr val="accent1"/>
                </a:solidFill>
              </a14:hiddenFill>
            </a:ext>
          </a:extLst>
        </p:spPr>
        <p:txBody>
          <a:bodyPr wrap="square">
            <a:normAutofit/>
          </a:bodyPr>
          <a:lstStyle>
            <a:lvl1pPr marL="0" indent="0">
              <a:defRPr sz="2000" baseline="0"/>
            </a:lvl1pPr>
          </a:lstStyle>
          <a:p>
            <a:pPr lvl="0"/>
            <a:r>
              <a:rPr lang="nl-NL" noProof="0" dirty="0"/>
              <a:t>Click </a:t>
            </a:r>
            <a:r>
              <a:rPr lang="nl-NL" noProof="0" dirty="0" err="1"/>
              <a:t>to</a:t>
            </a:r>
            <a:r>
              <a:rPr lang="nl-NL" noProof="0" dirty="0"/>
              <a:t> </a:t>
            </a:r>
            <a:r>
              <a:rPr lang="nl-NL" noProof="0" dirty="0" err="1"/>
              <a:t>edit</a:t>
            </a:r>
            <a:r>
              <a:rPr lang="nl-NL" noProof="0" dirty="0"/>
              <a:t> </a:t>
            </a:r>
            <a:r>
              <a:rPr lang="nl-NL" noProof="0" dirty="0" err="1"/>
              <a:t>the</a:t>
            </a:r>
            <a:r>
              <a:rPr lang="nl-NL" noProof="0" dirty="0"/>
              <a:t> </a:t>
            </a:r>
            <a:r>
              <a:rPr lang="nl-NL" noProof="0" dirty="0" err="1"/>
              <a:t>subtitle</a:t>
            </a:r>
            <a:r>
              <a:rPr lang="nl-NL" noProof="0" dirty="0"/>
              <a:t> </a:t>
            </a:r>
            <a:r>
              <a:rPr lang="nl-NL" noProof="0" dirty="0" err="1"/>
              <a:t>style</a:t>
            </a:r>
            <a:r>
              <a:rPr lang="nl-NL" noProof="0" dirty="0"/>
              <a:t> of </a:t>
            </a:r>
            <a:r>
              <a:rPr lang="nl-NL" noProof="0" dirty="0" err="1"/>
              <a:t>the</a:t>
            </a:r>
            <a:r>
              <a:rPr lang="nl-NL" noProof="0" dirty="0"/>
              <a:t> model</a:t>
            </a:r>
            <a:endParaRPr lang="en-GB" noProof="0" dirty="0"/>
          </a:p>
        </p:txBody>
      </p:sp>
      <p:sp>
        <p:nvSpPr>
          <p:cNvPr id="13317" name="Text Box 5"/>
          <p:cNvSpPr txBox="1">
            <a:spLocks noChangeArrowheads="1"/>
          </p:cNvSpPr>
          <p:nvPr/>
        </p:nvSpPr>
        <p:spPr bwMode="auto">
          <a:xfrm>
            <a:off x="1050925" y="3895725"/>
            <a:ext cx="240450" cy="3005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69056" tIns="34529" rIns="69056" bIns="34529">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1500" dirty="0">
              <a:latin typeface="Trebuchet MS" charset="0"/>
            </a:endParaRPr>
          </a:p>
        </p:txBody>
      </p:sp>
      <p:sp>
        <p:nvSpPr>
          <p:cNvPr id="13320" name="Rectangle 8"/>
          <p:cNvSpPr>
            <a:spLocks noGrp="1" noChangeArrowheads="1"/>
          </p:cNvSpPr>
          <p:nvPr>
            <p:ph type="dt" sz="quarter" idx="2"/>
          </p:nvPr>
        </p:nvSpPr>
        <p:spPr bwMode="auto">
          <a:xfrm>
            <a:off x="1828800" y="4512908"/>
            <a:ext cx="6538304" cy="287691"/>
          </a:xfrm>
          <a:prstGeom prst="rect">
            <a:avLst/>
          </a:prstGeom>
          <a:noFill/>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lgn="r">
              <a:spcBef>
                <a:spcPct val="50000"/>
              </a:spcBef>
              <a:buClr>
                <a:schemeClr val="tx2"/>
              </a:buClr>
              <a:defRPr sz="1050" b="0" i="0">
                <a:solidFill>
                  <a:srgbClr val="003741"/>
                </a:solidFill>
                <a:latin typeface="Arial Regular"/>
              </a:defRPr>
            </a:lvl1pPr>
          </a:lstStyle>
          <a:p>
            <a:endParaRPr lang="en-GB" dirty="0"/>
          </a:p>
        </p:txBody>
      </p:sp>
      <p:pic>
        <p:nvPicPr>
          <p:cNvPr id="11" name="Afbeelding 10">
            <a:extLst>
              <a:ext uri="{FF2B5EF4-FFF2-40B4-BE49-F238E27FC236}">
                <a16:creationId xmlns:a16="http://schemas.microsoft.com/office/drawing/2014/main" id="{1906CD6A-6B92-4946-B806-CE5E07135D70}"/>
              </a:ext>
            </a:extLst>
          </p:cNvPr>
          <p:cNvPicPr>
            <a:picLocks noChangeAspect="1"/>
          </p:cNvPicPr>
          <p:nvPr userDrawn="1"/>
        </p:nvPicPr>
        <p:blipFill>
          <a:blip r:embed="rId3"/>
          <a:stretch>
            <a:fillRect/>
          </a:stretch>
        </p:blipFill>
        <p:spPr>
          <a:xfrm>
            <a:off x="6142927" y="98467"/>
            <a:ext cx="2664734" cy="528542"/>
          </a:xfrm>
          <a:prstGeom prst="rect">
            <a:avLst/>
          </a:prstGeom>
        </p:spPr>
      </p:pic>
      <p:sp>
        <p:nvSpPr>
          <p:cNvPr id="18" name="Rechthoek 17">
            <a:extLst>
              <a:ext uri="{FF2B5EF4-FFF2-40B4-BE49-F238E27FC236}">
                <a16:creationId xmlns:a16="http://schemas.microsoft.com/office/drawing/2014/main" id="{DCD227F9-2638-3E4D-B8B6-0DD9D4C4ECD8}"/>
              </a:ext>
            </a:extLst>
          </p:cNvPr>
          <p:cNvSpPr/>
          <p:nvPr userDrawn="1"/>
        </p:nvSpPr>
        <p:spPr bwMode="auto">
          <a:xfrm>
            <a:off x="0" y="4917824"/>
            <a:ext cx="9144000" cy="244800"/>
          </a:xfrm>
          <a:prstGeom prst="rect">
            <a:avLst/>
          </a:prstGeom>
          <a:solidFill>
            <a:schemeClr val="tx1"/>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l-NL" sz="2400" b="0" i="0" u="none" strike="noStrike" cap="none" normalizeH="0" baseline="0" dirty="0">
              <a:ln>
                <a:noFill/>
              </a:ln>
              <a:solidFill>
                <a:schemeClr val="tx1"/>
              </a:solidFill>
              <a:effectLst/>
              <a:latin typeface="Times" charset="0"/>
              <a:ea typeface="ＭＳ Ｐゴシック" charset="0"/>
            </a:endParaRPr>
          </a:p>
        </p:txBody>
      </p:sp>
      <p:pic>
        <p:nvPicPr>
          <p:cNvPr id="19" name="Afbeelding 18">
            <a:extLst>
              <a:ext uri="{FF2B5EF4-FFF2-40B4-BE49-F238E27FC236}">
                <a16:creationId xmlns:a16="http://schemas.microsoft.com/office/drawing/2014/main" id="{AE9D36F7-E6B6-6B4C-9002-77F41634047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28330" y="4973033"/>
            <a:ext cx="2419200" cy="100800"/>
          </a:xfrm>
          <a:prstGeom prst="rect">
            <a:avLst/>
          </a:prstGeom>
        </p:spPr>
      </p:pic>
      <p:sp>
        <p:nvSpPr>
          <p:cNvPr id="13" name="Titel 1">
            <a:extLst>
              <a:ext uri="{FF2B5EF4-FFF2-40B4-BE49-F238E27FC236}">
                <a16:creationId xmlns:a16="http://schemas.microsoft.com/office/drawing/2014/main" id="{927F31EE-848E-2E44-8C4C-DA1DAC14515E}"/>
              </a:ext>
            </a:extLst>
          </p:cNvPr>
          <p:cNvSpPr>
            <a:spLocks noGrp="1"/>
          </p:cNvSpPr>
          <p:nvPr>
            <p:ph type="title" hasCustomPrompt="1"/>
          </p:nvPr>
        </p:nvSpPr>
        <p:spPr>
          <a:xfrm>
            <a:off x="1050924" y="1193666"/>
            <a:ext cx="7006795" cy="486294"/>
          </a:xfrm>
          <a:prstGeom prst="rect">
            <a:avLst/>
          </a:prstGeom>
        </p:spPr>
        <p:txBody>
          <a:bodyPr>
            <a:normAutofit/>
          </a:bodyPr>
          <a:lstStyle>
            <a:lvl1pPr>
              <a:defRPr sz="3000" baseline="0"/>
            </a:lvl1pPr>
          </a:lstStyle>
          <a:p>
            <a:r>
              <a:rPr lang="nl-NL" dirty="0" err="1"/>
              <a:t>Edit</a:t>
            </a:r>
            <a:r>
              <a:rPr lang="nl-NL" dirty="0"/>
              <a:t> </a:t>
            </a:r>
            <a:r>
              <a:rPr lang="nl-NL" dirty="0" err="1"/>
              <a:t>title</a:t>
            </a:r>
            <a:r>
              <a:rPr lang="nl-NL" dirty="0"/>
              <a:t> </a:t>
            </a:r>
            <a:r>
              <a:rPr lang="nl-NL" dirty="0" err="1"/>
              <a:t>style</a:t>
            </a:r>
            <a:r>
              <a:rPr lang="nl-NL" dirty="0"/>
              <a:t> of model</a:t>
            </a:r>
          </a:p>
        </p:txBody>
      </p:sp>
    </p:spTree>
    <p:extLst>
      <p:ext uri="{BB962C8B-B14F-4D97-AF65-F5344CB8AC3E}">
        <p14:creationId xmlns:p14="http://schemas.microsoft.com/office/powerpoint/2010/main" val="1524671236"/>
      </p:ext>
    </p:extLst>
  </p:cSld>
  <p:clrMapOvr>
    <a:masterClrMapping/>
  </p:clrMapOvr>
  <p:transition spd="med">
    <p:pull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b_Two columns without title">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6" name="Tijdelijke aanduiding voor inhoud 5"/>
          <p:cNvSpPr>
            <a:spLocks noGrp="1"/>
          </p:cNvSpPr>
          <p:nvPr>
            <p:ph sz="quarter" idx="12" hasCustomPrompt="1"/>
          </p:nvPr>
        </p:nvSpPr>
        <p:spPr>
          <a:xfrm>
            <a:off x="652786" y="639497"/>
            <a:ext cx="7829550" cy="4022740"/>
          </a:xfrm>
        </p:spPr>
        <p:txBody>
          <a:bodyPr numCol="2" spcCol="540000">
            <a:normAutofit/>
          </a:bodyPr>
          <a:lstStyle>
            <a:lvl1pPr marL="0" indent="0" algn="l">
              <a:spcBef>
                <a:spcPts val="0"/>
              </a:spcBef>
              <a:spcAft>
                <a:spcPts val="900"/>
              </a:spcAft>
              <a:defRPr sz="1600" baseline="0"/>
            </a:lvl1pPr>
            <a:lvl2pPr marL="189000" indent="-189000">
              <a:spcBef>
                <a:spcPts val="0"/>
              </a:spcBef>
              <a:spcAft>
                <a:spcPts val="900"/>
              </a:spcAft>
              <a:defRPr sz="1600" baseline="0"/>
            </a:lvl2pPr>
            <a:lvl3pPr marL="378000" indent="-189000">
              <a:spcBef>
                <a:spcPts val="0"/>
              </a:spcBef>
              <a:spcAft>
                <a:spcPts val="900"/>
              </a:spcAft>
              <a:defRPr sz="1600" baseline="0"/>
            </a:lvl3pPr>
            <a:lvl4pPr indent="-189000">
              <a:spcBef>
                <a:spcPts val="0"/>
              </a:spcBef>
              <a:spcAft>
                <a:spcPts val="900"/>
              </a:spcAft>
              <a:defRPr sz="1600" baseline="0"/>
            </a:lvl4pPr>
            <a:lvl5pPr>
              <a:spcBef>
                <a:spcPts val="0"/>
              </a:spcBef>
              <a:defRPr/>
            </a:lvl5pPr>
          </a:lstStyle>
          <a:p>
            <a:pPr lvl="0"/>
            <a:r>
              <a:rPr lang="nl-NL" dirty="0"/>
              <a:t>Click </a:t>
            </a:r>
            <a:r>
              <a:rPr lang="nl-NL" dirty="0" err="1"/>
              <a:t>to</a:t>
            </a:r>
            <a:r>
              <a:rPr lang="nl-NL" dirty="0"/>
              <a:t> </a:t>
            </a:r>
            <a:r>
              <a:rPr lang="nl-NL" dirty="0" err="1"/>
              <a:t>edit</a:t>
            </a:r>
            <a:r>
              <a:rPr lang="nl-NL" dirty="0"/>
              <a:t> </a:t>
            </a:r>
            <a:r>
              <a:rPr lang="nl-NL" dirty="0" err="1"/>
              <a:t>the</a:t>
            </a:r>
            <a:r>
              <a:rPr lang="nl-NL" dirty="0"/>
              <a:t> </a:t>
            </a:r>
            <a:r>
              <a:rPr lang="nl-NL" dirty="0" err="1"/>
              <a:t>text</a:t>
            </a:r>
            <a:r>
              <a:rPr lang="nl-NL" dirty="0"/>
              <a:t> </a:t>
            </a:r>
            <a:r>
              <a:rPr lang="nl-NL" dirty="0" err="1"/>
              <a:t>style</a:t>
            </a:r>
            <a:r>
              <a:rPr lang="nl-NL" dirty="0"/>
              <a:t> of </a:t>
            </a:r>
            <a:r>
              <a:rPr lang="nl-NL" dirty="0" err="1"/>
              <a:t>the</a:t>
            </a:r>
            <a:r>
              <a:rPr lang="nl-NL" dirty="0"/>
              <a:t> model</a:t>
            </a:r>
          </a:p>
          <a:p>
            <a:pPr lvl="1"/>
            <a:r>
              <a:rPr lang="nl-NL" dirty="0"/>
              <a:t>Second level</a:t>
            </a:r>
          </a:p>
          <a:p>
            <a:pPr lvl="2"/>
            <a:r>
              <a:rPr lang="nl-NL" dirty="0" err="1"/>
              <a:t>Third</a:t>
            </a:r>
            <a:r>
              <a:rPr lang="nl-NL" dirty="0"/>
              <a:t> level</a:t>
            </a:r>
          </a:p>
          <a:p>
            <a:pPr lvl="3"/>
            <a:r>
              <a:rPr lang="nl-NL" dirty="0" err="1"/>
              <a:t>Fourth</a:t>
            </a:r>
            <a:r>
              <a:rPr lang="nl-NL" dirty="0"/>
              <a:t> level</a:t>
            </a:r>
          </a:p>
        </p:txBody>
      </p:sp>
    </p:spTree>
    <p:extLst>
      <p:ext uri="{BB962C8B-B14F-4D97-AF65-F5344CB8AC3E}">
        <p14:creationId xmlns:p14="http://schemas.microsoft.com/office/powerpoint/2010/main" val="1977194033"/>
      </p:ext>
    </p:extLst>
  </p:cSld>
  <p:clrMapOvr>
    <a:masterClrMapping/>
  </p:clrMapOvr>
  <p:transition spd="med">
    <p:pull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Titel and three column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52786" y="576000"/>
            <a:ext cx="7829550" cy="486294"/>
          </a:xfrm>
          <a:prstGeom prst="rect">
            <a:avLst/>
          </a:prstGeom>
        </p:spPr>
        <p:txBody>
          <a:bodyPr>
            <a:normAutofit/>
          </a:bodyPr>
          <a:lstStyle>
            <a:lvl1pPr>
              <a:defRPr sz="2400"/>
            </a:lvl1pPr>
          </a:lstStyle>
          <a:p>
            <a:r>
              <a:rPr lang="nl-NL" dirty="0" err="1"/>
              <a:t>Edit</a:t>
            </a:r>
            <a:r>
              <a:rPr lang="nl-NL" dirty="0"/>
              <a:t> </a:t>
            </a:r>
            <a:r>
              <a:rPr lang="nl-NL" dirty="0" err="1"/>
              <a:t>title</a:t>
            </a:r>
            <a:r>
              <a:rPr lang="nl-NL" dirty="0"/>
              <a:t> </a:t>
            </a:r>
            <a:r>
              <a:rPr lang="nl-NL" dirty="0" err="1"/>
              <a:t>style</a:t>
            </a:r>
            <a:r>
              <a:rPr lang="nl-NL" dirty="0"/>
              <a:t> of model</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6" name="Tijdelijke aanduiding voor inhoud 5"/>
          <p:cNvSpPr>
            <a:spLocks noGrp="1"/>
          </p:cNvSpPr>
          <p:nvPr>
            <p:ph sz="quarter" idx="12" hasCustomPrompt="1"/>
          </p:nvPr>
        </p:nvSpPr>
        <p:spPr>
          <a:xfrm>
            <a:off x="651600" y="1080000"/>
            <a:ext cx="7829550" cy="3600000"/>
          </a:xfrm>
        </p:spPr>
        <p:txBody>
          <a:bodyPr numCol="3" spcCol="360000">
            <a:normAutofit/>
          </a:bodyPr>
          <a:lstStyle>
            <a:lvl1pPr marL="0" indent="0" algn="l">
              <a:spcBef>
                <a:spcPts val="0"/>
              </a:spcBef>
              <a:spcAft>
                <a:spcPts val="800"/>
              </a:spcAft>
              <a:defRPr sz="1400" baseline="0"/>
            </a:lvl1pPr>
            <a:lvl2pPr marL="189000" indent="-189000">
              <a:spcBef>
                <a:spcPts val="0"/>
              </a:spcBef>
              <a:spcAft>
                <a:spcPts val="800"/>
              </a:spcAft>
              <a:defRPr sz="1400" baseline="0"/>
            </a:lvl2pPr>
            <a:lvl3pPr marL="378000" indent="-189000">
              <a:spcBef>
                <a:spcPts val="0"/>
              </a:spcBef>
              <a:spcAft>
                <a:spcPts val="800"/>
              </a:spcAft>
              <a:defRPr sz="1400" baseline="0"/>
            </a:lvl3pPr>
            <a:lvl4pPr indent="-189000">
              <a:spcBef>
                <a:spcPts val="0"/>
              </a:spcBef>
              <a:spcAft>
                <a:spcPts val="800"/>
              </a:spcAft>
              <a:defRPr sz="1400" baseline="0"/>
            </a:lvl4pPr>
            <a:lvl5pPr>
              <a:spcBef>
                <a:spcPts val="0"/>
              </a:spcBef>
              <a:defRPr/>
            </a:lvl5pPr>
          </a:lstStyle>
          <a:p>
            <a:pPr lvl="0"/>
            <a:r>
              <a:rPr lang="nl-NL" dirty="0"/>
              <a:t>Click </a:t>
            </a:r>
            <a:r>
              <a:rPr lang="nl-NL" dirty="0" err="1"/>
              <a:t>to</a:t>
            </a:r>
            <a:r>
              <a:rPr lang="nl-NL" dirty="0"/>
              <a:t> </a:t>
            </a:r>
            <a:r>
              <a:rPr lang="nl-NL" dirty="0" err="1"/>
              <a:t>edit</a:t>
            </a:r>
            <a:r>
              <a:rPr lang="nl-NL" dirty="0"/>
              <a:t> </a:t>
            </a:r>
            <a:r>
              <a:rPr lang="nl-NL" dirty="0" err="1"/>
              <a:t>the</a:t>
            </a:r>
            <a:r>
              <a:rPr lang="nl-NL" dirty="0"/>
              <a:t> </a:t>
            </a:r>
            <a:r>
              <a:rPr lang="nl-NL" dirty="0" err="1"/>
              <a:t>text</a:t>
            </a:r>
            <a:r>
              <a:rPr lang="nl-NL" dirty="0"/>
              <a:t> </a:t>
            </a:r>
            <a:r>
              <a:rPr lang="nl-NL" dirty="0" err="1"/>
              <a:t>style</a:t>
            </a:r>
            <a:r>
              <a:rPr lang="nl-NL" dirty="0"/>
              <a:t> of </a:t>
            </a:r>
            <a:r>
              <a:rPr lang="nl-NL" dirty="0" err="1"/>
              <a:t>the</a:t>
            </a:r>
            <a:r>
              <a:rPr lang="nl-NL" dirty="0"/>
              <a:t> model</a:t>
            </a:r>
          </a:p>
          <a:p>
            <a:pPr lvl="1"/>
            <a:r>
              <a:rPr lang="nl-NL" dirty="0"/>
              <a:t>Second level</a:t>
            </a:r>
          </a:p>
          <a:p>
            <a:pPr lvl="2"/>
            <a:r>
              <a:rPr lang="nl-NL" dirty="0" err="1"/>
              <a:t>Third</a:t>
            </a:r>
            <a:r>
              <a:rPr lang="nl-NL" dirty="0"/>
              <a:t> level</a:t>
            </a:r>
          </a:p>
          <a:p>
            <a:pPr lvl="3"/>
            <a:r>
              <a:rPr lang="nl-NL" dirty="0" err="1"/>
              <a:t>Fourth</a:t>
            </a:r>
            <a:r>
              <a:rPr lang="nl-NL" dirty="0"/>
              <a:t> level</a:t>
            </a:r>
          </a:p>
        </p:txBody>
      </p:sp>
    </p:spTree>
    <p:extLst>
      <p:ext uri="{BB962C8B-B14F-4D97-AF65-F5344CB8AC3E}">
        <p14:creationId xmlns:p14="http://schemas.microsoft.com/office/powerpoint/2010/main" val="3227982598"/>
      </p:ext>
    </p:extLst>
  </p:cSld>
  <p:clrMapOvr>
    <a:masterClrMapping/>
  </p:clrMapOvr>
  <p:transition spd="med">
    <p:pull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Titel, subtitel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52786" y="137335"/>
            <a:ext cx="6065060" cy="257804"/>
          </a:xfrm>
          <a:prstGeom prst="rect">
            <a:avLst/>
          </a:prstGeom>
        </p:spPr>
        <p:txBody>
          <a:bodyPr>
            <a:normAutofit/>
          </a:bodyPr>
          <a:lstStyle>
            <a:lvl1pPr>
              <a:defRPr sz="1800"/>
            </a:lvl1pPr>
          </a:lstStyle>
          <a:p>
            <a:r>
              <a:rPr lang="nl-NL" dirty="0" err="1"/>
              <a:t>Edit</a:t>
            </a:r>
            <a:r>
              <a:rPr lang="nl-NL" dirty="0"/>
              <a:t> </a:t>
            </a:r>
            <a:r>
              <a:rPr lang="nl-NL" dirty="0" err="1"/>
              <a:t>title</a:t>
            </a:r>
            <a:r>
              <a:rPr lang="nl-NL" dirty="0"/>
              <a:t> </a:t>
            </a:r>
            <a:r>
              <a:rPr lang="nl-NL" dirty="0" err="1"/>
              <a:t>style</a:t>
            </a:r>
            <a:r>
              <a:rPr lang="nl-NL" dirty="0"/>
              <a:t> of model</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8" name="Tijdelijke aanduiding voor afbeelding 7">
            <a:extLst>
              <a:ext uri="{FF2B5EF4-FFF2-40B4-BE49-F238E27FC236}">
                <a16:creationId xmlns:a16="http://schemas.microsoft.com/office/drawing/2014/main" id="{E3BFF713-62EC-3A49-98A5-89978E8AEE27}"/>
              </a:ext>
            </a:extLst>
          </p:cNvPr>
          <p:cNvSpPr>
            <a:spLocks noGrp="1"/>
          </p:cNvSpPr>
          <p:nvPr>
            <p:ph type="pic" sz="quarter" idx="16" hasCustomPrompt="1"/>
          </p:nvPr>
        </p:nvSpPr>
        <p:spPr>
          <a:xfrm>
            <a:off x="652786" y="655551"/>
            <a:ext cx="7827962" cy="3976688"/>
          </a:xfrm>
          <a:prstGeom prst="roundRect">
            <a:avLst/>
          </a:prstGeom>
          <a:solidFill>
            <a:schemeClr val="bg1">
              <a:lumMod val="95000"/>
            </a:schemeClr>
          </a:solidFill>
        </p:spPr>
        <p:txBody>
          <a:bodyPr/>
          <a:lstStyle/>
          <a:p>
            <a:r>
              <a:rPr lang="en-GB" dirty="0"/>
              <a:t>Image</a:t>
            </a:r>
          </a:p>
        </p:txBody>
      </p:sp>
    </p:spTree>
  </p:cSld>
  <p:clrMapOvr>
    <a:masterClrMapping/>
  </p:clrMapOvr>
  <p:transition spd="med">
    <p:pull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Empty">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Tree>
    <p:extLst>
      <p:ext uri="{BB962C8B-B14F-4D97-AF65-F5344CB8AC3E}">
        <p14:creationId xmlns:p14="http://schemas.microsoft.com/office/powerpoint/2010/main" val="2186414055"/>
      </p:ext>
    </p:extLst>
  </p:cSld>
  <p:clrMapOvr>
    <a:masterClrMapping/>
  </p:clrMapOvr>
  <p:transition spd="med">
    <p:pull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eldia 1">
    <p:spTree>
      <p:nvGrpSpPr>
        <p:cNvPr id="1" name=""/>
        <p:cNvGrpSpPr/>
        <p:nvPr/>
      </p:nvGrpSpPr>
      <p:grpSpPr>
        <a:xfrm>
          <a:off x="0" y="0"/>
          <a:ext cx="0" cy="0"/>
          <a:chOff x="0" y="0"/>
          <a:chExt cx="0" cy="0"/>
        </a:xfrm>
      </p:grpSpPr>
      <p:pic>
        <p:nvPicPr>
          <p:cNvPr id="10" name="Afbeelding 9">
            <a:extLst>
              <a:ext uri="{FF2B5EF4-FFF2-40B4-BE49-F238E27FC236}">
                <a16:creationId xmlns:a16="http://schemas.microsoft.com/office/drawing/2014/main" id="{1B8093E3-7836-0546-9899-B25DD682554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686" y="720000"/>
            <a:ext cx="9163610" cy="1429523"/>
          </a:xfrm>
          <a:prstGeom prst="rect">
            <a:avLst/>
          </a:prstGeom>
        </p:spPr>
      </p:pic>
      <p:sp>
        <p:nvSpPr>
          <p:cNvPr id="13316" name="Rectangle 4"/>
          <p:cNvSpPr>
            <a:spLocks noGrp="1" noChangeArrowheads="1"/>
          </p:cNvSpPr>
          <p:nvPr>
            <p:ph type="subTitle" idx="1" hasCustomPrompt="1"/>
          </p:nvPr>
        </p:nvSpPr>
        <p:spPr>
          <a:xfrm>
            <a:off x="1050923" y="2891346"/>
            <a:ext cx="7006795" cy="344710"/>
          </a:xfrm>
          <a:extLst>
            <a:ext uri="{909E8E84-426E-40dd-AFC4-6F175D3DCCD1}">
              <a14:hiddenFill xmlns="" xmlns:a14="http://schemas.microsoft.com/office/drawing/2010/main">
                <a:solidFill>
                  <a:schemeClr val="accent1"/>
                </a:solidFill>
              </a14:hiddenFill>
            </a:ext>
          </a:extLst>
        </p:spPr>
        <p:txBody>
          <a:bodyPr wrap="square">
            <a:normAutofit/>
          </a:bodyPr>
          <a:lstStyle>
            <a:lvl1pPr marL="0" indent="0">
              <a:defRPr sz="2000" baseline="0"/>
            </a:lvl1pPr>
          </a:lstStyle>
          <a:p>
            <a:pPr lvl="0"/>
            <a:r>
              <a:rPr lang="nl-NL" noProof="0" dirty="0"/>
              <a:t>Click </a:t>
            </a:r>
            <a:r>
              <a:rPr lang="nl-NL" noProof="0" dirty="0" err="1"/>
              <a:t>to</a:t>
            </a:r>
            <a:r>
              <a:rPr lang="nl-NL" noProof="0" dirty="0"/>
              <a:t> </a:t>
            </a:r>
            <a:r>
              <a:rPr lang="nl-NL" noProof="0" dirty="0" err="1"/>
              <a:t>edit</a:t>
            </a:r>
            <a:r>
              <a:rPr lang="nl-NL" noProof="0" dirty="0"/>
              <a:t> </a:t>
            </a:r>
            <a:r>
              <a:rPr lang="nl-NL" noProof="0" dirty="0" err="1"/>
              <a:t>the</a:t>
            </a:r>
            <a:r>
              <a:rPr lang="nl-NL" noProof="0" dirty="0"/>
              <a:t> </a:t>
            </a:r>
            <a:r>
              <a:rPr lang="nl-NL" noProof="0" dirty="0" err="1"/>
              <a:t>subtitle</a:t>
            </a:r>
            <a:r>
              <a:rPr lang="nl-NL" noProof="0" dirty="0"/>
              <a:t> </a:t>
            </a:r>
            <a:r>
              <a:rPr lang="nl-NL" noProof="0" dirty="0" err="1"/>
              <a:t>style</a:t>
            </a:r>
            <a:r>
              <a:rPr lang="nl-NL" noProof="0" dirty="0"/>
              <a:t> of </a:t>
            </a:r>
            <a:r>
              <a:rPr lang="nl-NL" noProof="0" dirty="0" err="1"/>
              <a:t>the</a:t>
            </a:r>
            <a:r>
              <a:rPr lang="nl-NL" noProof="0" dirty="0"/>
              <a:t> model</a:t>
            </a:r>
            <a:endParaRPr lang="en-GB" noProof="0" dirty="0"/>
          </a:p>
        </p:txBody>
      </p:sp>
      <p:sp>
        <p:nvSpPr>
          <p:cNvPr id="13317" name="Text Box 5"/>
          <p:cNvSpPr txBox="1">
            <a:spLocks noChangeArrowheads="1"/>
          </p:cNvSpPr>
          <p:nvPr/>
        </p:nvSpPr>
        <p:spPr bwMode="auto">
          <a:xfrm>
            <a:off x="1050925" y="3895725"/>
            <a:ext cx="240450" cy="3005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69056" tIns="34529" rIns="69056" bIns="34529">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1500" dirty="0">
              <a:latin typeface="Trebuchet MS" charset="0"/>
            </a:endParaRPr>
          </a:p>
        </p:txBody>
      </p:sp>
      <p:sp>
        <p:nvSpPr>
          <p:cNvPr id="13320" name="Rectangle 8"/>
          <p:cNvSpPr>
            <a:spLocks noGrp="1" noChangeArrowheads="1"/>
          </p:cNvSpPr>
          <p:nvPr>
            <p:ph type="dt" sz="quarter" idx="2"/>
          </p:nvPr>
        </p:nvSpPr>
        <p:spPr bwMode="auto">
          <a:xfrm>
            <a:off x="1828800" y="4512908"/>
            <a:ext cx="6538304" cy="287691"/>
          </a:xfrm>
          <a:prstGeom prst="rect">
            <a:avLst/>
          </a:prstGeom>
          <a:noFill/>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lgn="r">
              <a:spcBef>
                <a:spcPct val="50000"/>
              </a:spcBef>
              <a:buClr>
                <a:schemeClr val="tx2"/>
              </a:buClr>
              <a:defRPr sz="1050" b="0" i="0">
                <a:solidFill>
                  <a:srgbClr val="003741"/>
                </a:solidFill>
                <a:latin typeface="Arial Regular"/>
              </a:defRPr>
            </a:lvl1pPr>
          </a:lstStyle>
          <a:p>
            <a:endParaRPr lang="en-GB" dirty="0"/>
          </a:p>
        </p:txBody>
      </p:sp>
      <p:pic>
        <p:nvPicPr>
          <p:cNvPr id="11" name="Afbeelding 10">
            <a:extLst>
              <a:ext uri="{FF2B5EF4-FFF2-40B4-BE49-F238E27FC236}">
                <a16:creationId xmlns:a16="http://schemas.microsoft.com/office/drawing/2014/main" id="{1906CD6A-6B92-4946-B806-CE5E07135D70}"/>
              </a:ext>
            </a:extLst>
          </p:cNvPr>
          <p:cNvPicPr>
            <a:picLocks noChangeAspect="1"/>
          </p:cNvPicPr>
          <p:nvPr userDrawn="1"/>
        </p:nvPicPr>
        <p:blipFill>
          <a:blip r:embed="rId3"/>
          <a:stretch>
            <a:fillRect/>
          </a:stretch>
        </p:blipFill>
        <p:spPr>
          <a:xfrm>
            <a:off x="6142927" y="98467"/>
            <a:ext cx="2664734" cy="528542"/>
          </a:xfrm>
          <a:prstGeom prst="rect">
            <a:avLst/>
          </a:prstGeom>
        </p:spPr>
      </p:pic>
      <p:sp>
        <p:nvSpPr>
          <p:cNvPr id="18" name="Rechthoek 17">
            <a:extLst>
              <a:ext uri="{FF2B5EF4-FFF2-40B4-BE49-F238E27FC236}">
                <a16:creationId xmlns:a16="http://schemas.microsoft.com/office/drawing/2014/main" id="{DCD227F9-2638-3E4D-B8B6-0DD9D4C4ECD8}"/>
              </a:ext>
            </a:extLst>
          </p:cNvPr>
          <p:cNvSpPr/>
          <p:nvPr userDrawn="1"/>
        </p:nvSpPr>
        <p:spPr bwMode="auto">
          <a:xfrm>
            <a:off x="0" y="4917824"/>
            <a:ext cx="9144000" cy="244800"/>
          </a:xfrm>
          <a:prstGeom prst="rect">
            <a:avLst/>
          </a:prstGeom>
          <a:solidFill>
            <a:schemeClr val="tx1"/>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l-NL" sz="2400" b="0" i="0" u="none" strike="noStrike" cap="none" normalizeH="0" baseline="0" dirty="0">
              <a:ln>
                <a:noFill/>
              </a:ln>
              <a:solidFill>
                <a:schemeClr val="tx1"/>
              </a:solidFill>
              <a:effectLst/>
              <a:latin typeface="Times" charset="0"/>
              <a:ea typeface="ＭＳ Ｐゴシック" charset="0"/>
            </a:endParaRPr>
          </a:p>
        </p:txBody>
      </p:sp>
      <p:pic>
        <p:nvPicPr>
          <p:cNvPr id="19" name="Afbeelding 18">
            <a:extLst>
              <a:ext uri="{FF2B5EF4-FFF2-40B4-BE49-F238E27FC236}">
                <a16:creationId xmlns:a16="http://schemas.microsoft.com/office/drawing/2014/main" id="{AE9D36F7-E6B6-6B4C-9002-77F41634047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28330" y="4973033"/>
            <a:ext cx="2419200" cy="100800"/>
          </a:xfrm>
          <a:prstGeom prst="rect">
            <a:avLst/>
          </a:prstGeom>
        </p:spPr>
      </p:pic>
      <p:sp>
        <p:nvSpPr>
          <p:cNvPr id="13" name="Titel 1">
            <a:extLst>
              <a:ext uri="{FF2B5EF4-FFF2-40B4-BE49-F238E27FC236}">
                <a16:creationId xmlns:a16="http://schemas.microsoft.com/office/drawing/2014/main" id="{927F31EE-848E-2E44-8C4C-DA1DAC14515E}"/>
              </a:ext>
            </a:extLst>
          </p:cNvPr>
          <p:cNvSpPr>
            <a:spLocks noGrp="1"/>
          </p:cNvSpPr>
          <p:nvPr>
            <p:ph type="title" hasCustomPrompt="1"/>
          </p:nvPr>
        </p:nvSpPr>
        <p:spPr>
          <a:xfrm>
            <a:off x="1050924" y="2310844"/>
            <a:ext cx="7006795" cy="577915"/>
          </a:xfrm>
          <a:prstGeom prst="rect">
            <a:avLst/>
          </a:prstGeom>
        </p:spPr>
        <p:txBody>
          <a:bodyPr>
            <a:normAutofit/>
          </a:bodyPr>
          <a:lstStyle>
            <a:lvl1pPr>
              <a:defRPr sz="3000" baseline="0"/>
            </a:lvl1pPr>
          </a:lstStyle>
          <a:p>
            <a:r>
              <a:rPr lang="nl-NL" dirty="0" err="1"/>
              <a:t>Edit</a:t>
            </a:r>
            <a:r>
              <a:rPr lang="nl-NL" dirty="0"/>
              <a:t> </a:t>
            </a:r>
            <a:r>
              <a:rPr lang="nl-NL" dirty="0" err="1"/>
              <a:t>title</a:t>
            </a:r>
            <a:r>
              <a:rPr lang="nl-NL" dirty="0"/>
              <a:t> </a:t>
            </a:r>
            <a:r>
              <a:rPr lang="nl-NL" dirty="0" err="1"/>
              <a:t>style</a:t>
            </a:r>
            <a:r>
              <a:rPr lang="nl-NL" dirty="0"/>
              <a:t> of model</a:t>
            </a:r>
          </a:p>
        </p:txBody>
      </p:sp>
    </p:spTree>
    <p:extLst>
      <p:ext uri="{BB962C8B-B14F-4D97-AF65-F5344CB8AC3E}">
        <p14:creationId xmlns:p14="http://schemas.microsoft.com/office/powerpoint/2010/main" val="297771098"/>
      </p:ext>
    </p:extLst>
  </p:cSld>
  <p:clrMapOvr>
    <a:masterClrMapping/>
  </p:clrMapOvr>
  <p:transition spd="med">
    <p:pull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eldia 1">
    <p:spTree>
      <p:nvGrpSpPr>
        <p:cNvPr id="1" name=""/>
        <p:cNvGrpSpPr/>
        <p:nvPr/>
      </p:nvGrpSpPr>
      <p:grpSpPr>
        <a:xfrm>
          <a:off x="0" y="0"/>
          <a:ext cx="0" cy="0"/>
          <a:chOff x="0" y="0"/>
          <a:chExt cx="0" cy="0"/>
        </a:xfrm>
      </p:grpSpPr>
      <p:pic>
        <p:nvPicPr>
          <p:cNvPr id="10" name="Afbeelding 9">
            <a:extLst>
              <a:ext uri="{FF2B5EF4-FFF2-40B4-BE49-F238E27FC236}">
                <a16:creationId xmlns:a16="http://schemas.microsoft.com/office/drawing/2014/main" id="{63C9E1F4-298C-7E4B-B2E7-707ECB3290D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719999"/>
            <a:ext cx="9144000" cy="4253033"/>
          </a:xfrm>
          <a:prstGeom prst="rect">
            <a:avLst/>
          </a:prstGeom>
        </p:spPr>
      </p:pic>
      <p:sp>
        <p:nvSpPr>
          <p:cNvPr id="13316" name="Rectangle 4"/>
          <p:cNvSpPr>
            <a:spLocks noGrp="1" noChangeArrowheads="1"/>
          </p:cNvSpPr>
          <p:nvPr>
            <p:ph type="subTitle" idx="1" hasCustomPrompt="1"/>
          </p:nvPr>
        </p:nvSpPr>
        <p:spPr>
          <a:xfrm>
            <a:off x="1050923" y="2195146"/>
            <a:ext cx="4785532" cy="408116"/>
          </a:xfrm>
          <a:solidFill>
            <a:schemeClr val="tx1">
              <a:alpha val="43000"/>
            </a:schemeClr>
          </a:solidFill>
          <a:effectLst>
            <a:softEdge rad="0"/>
          </a:effectLst>
          <a:extLst>
            <a:ext uri="{909E8E84-426E-40dd-AFC4-6F175D3DCCD1}">
              <a14:hiddenFill xmlns="" xmlns:a14="http://schemas.microsoft.com/office/drawing/2010/main">
                <a:solidFill>
                  <a:schemeClr val="accent1"/>
                </a:solidFill>
              </a14:hiddenFill>
            </a:ext>
          </a:extLst>
        </p:spPr>
        <p:txBody>
          <a:bodyPr wrap="none" lIns="36000" tIns="0" rIns="36000" bIns="72000">
            <a:spAutoFit/>
          </a:bodyPr>
          <a:lstStyle>
            <a:lvl1pPr marL="0" indent="0">
              <a:defRPr sz="2000" baseline="0">
                <a:solidFill>
                  <a:schemeClr val="bg1"/>
                </a:solidFill>
              </a:defRPr>
            </a:lvl1pPr>
          </a:lstStyle>
          <a:p>
            <a:pPr lvl="0"/>
            <a:r>
              <a:rPr lang="nl-NL" noProof="0" dirty="0"/>
              <a:t>Click </a:t>
            </a:r>
            <a:r>
              <a:rPr lang="nl-NL" noProof="0" dirty="0" err="1"/>
              <a:t>to</a:t>
            </a:r>
            <a:r>
              <a:rPr lang="nl-NL" noProof="0" dirty="0"/>
              <a:t> </a:t>
            </a:r>
            <a:r>
              <a:rPr lang="nl-NL" noProof="0" dirty="0" err="1"/>
              <a:t>edit</a:t>
            </a:r>
            <a:r>
              <a:rPr lang="nl-NL" noProof="0" dirty="0"/>
              <a:t> </a:t>
            </a:r>
            <a:r>
              <a:rPr lang="nl-NL" noProof="0" dirty="0" err="1"/>
              <a:t>the</a:t>
            </a:r>
            <a:r>
              <a:rPr lang="nl-NL" noProof="0" dirty="0"/>
              <a:t> </a:t>
            </a:r>
            <a:r>
              <a:rPr lang="nl-NL" noProof="0" dirty="0" err="1"/>
              <a:t>subtitle</a:t>
            </a:r>
            <a:r>
              <a:rPr lang="nl-NL" noProof="0" dirty="0"/>
              <a:t> </a:t>
            </a:r>
            <a:r>
              <a:rPr lang="nl-NL" noProof="0" dirty="0" err="1"/>
              <a:t>style</a:t>
            </a:r>
            <a:r>
              <a:rPr lang="nl-NL" noProof="0" dirty="0"/>
              <a:t> of </a:t>
            </a:r>
            <a:r>
              <a:rPr lang="nl-NL" noProof="0" dirty="0" err="1"/>
              <a:t>the</a:t>
            </a:r>
            <a:r>
              <a:rPr lang="nl-NL" noProof="0" dirty="0"/>
              <a:t> model</a:t>
            </a:r>
            <a:endParaRPr lang="en-GB" noProof="0" dirty="0"/>
          </a:p>
        </p:txBody>
      </p:sp>
      <p:sp>
        <p:nvSpPr>
          <p:cNvPr id="13317" name="Text Box 5"/>
          <p:cNvSpPr txBox="1">
            <a:spLocks noChangeArrowheads="1"/>
          </p:cNvSpPr>
          <p:nvPr/>
        </p:nvSpPr>
        <p:spPr bwMode="auto">
          <a:xfrm>
            <a:off x="1050925" y="3895725"/>
            <a:ext cx="240450" cy="3005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69056" tIns="34529" rIns="69056" bIns="34529">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1500" dirty="0">
              <a:latin typeface="Trebuchet MS" charset="0"/>
            </a:endParaRPr>
          </a:p>
        </p:txBody>
      </p:sp>
      <p:sp>
        <p:nvSpPr>
          <p:cNvPr id="13320" name="Rectangle 8"/>
          <p:cNvSpPr>
            <a:spLocks noGrp="1" noChangeArrowheads="1"/>
          </p:cNvSpPr>
          <p:nvPr>
            <p:ph type="dt" sz="quarter" idx="2"/>
          </p:nvPr>
        </p:nvSpPr>
        <p:spPr bwMode="auto">
          <a:xfrm>
            <a:off x="1828800" y="4512908"/>
            <a:ext cx="6538304" cy="287691"/>
          </a:xfrm>
          <a:prstGeom prst="rect">
            <a:avLst/>
          </a:prstGeom>
          <a:noFill/>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lgn="r">
              <a:spcBef>
                <a:spcPct val="50000"/>
              </a:spcBef>
              <a:buClr>
                <a:schemeClr val="tx2"/>
              </a:buClr>
              <a:defRPr sz="1050" b="0" i="0" baseline="0">
                <a:solidFill>
                  <a:schemeClr val="bg1"/>
                </a:solidFill>
                <a:latin typeface="Arial Regular"/>
              </a:defRPr>
            </a:lvl1pPr>
          </a:lstStyle>
          <a:p>
            <a:endParaRPr lang="en-GB" dirty="0"/>
          </a:p>
        </p:txBody>
      </p:sp>
      <p:pic>
        <p:nvPicPr>
          <p:cNvPr id="11" name="Afbeelding 10">
            <a:extLst>
              <a:ext uri="{FF2B5EF4-FFF2-40B4-BE49-F238E27FC236}">
                <a16:creationId xmlns:a16="http://schemas.microsoft.com/office/drawing/2014/main" id="{1906CD6A-6B92-4946-B806-CE5E07135D70}"/>
              </a:ext>
            </a:extLst>
          </p:cNvPr>
          <p:cNvPicPr>
            <a:picLocks noChangeAspect="1"/>
          </p:cNvPicPr>
          <p:nvPr userDrawn="1"/>
        </p:nvPicPr>
        <p:blipFill>
          <a:blip r:embed="rId3"/>
          <a:stretch>
            <a:fillRect/>
          </a:stretch>
        </p:blipFill>
        <p:spPr>
          <a:xfrm>
            <a:off x="6142927" y="98467"/>
            <a:ext cx="2664734" cy="528542"/>
          </a:xfrm>
          <a:prstGeom prst="rect">
            <a:avLst/>
          </a:prstGeom>
        </p:spPr>
      </p:pic>
      <p:sp>
        <p:nvSpPr>
          <p:cNvPr id="18" name="Rechthoek 17">
            <a:extLst>
              <a:ext uri="{FF2B5EF4-FFF2-40B4-BE49-F238E27FC236}">
                <a16:creationId xmlns:a16="http://schemas.microsoft.com/office/drawing/2014/main" id="{DCD227F9-2638-3E4D-B8B6-0DD9D4C4ECD8}"/>
              </a:ext>
            </a:extLst>
          </p:cNvPr>
          <p:cNvSpPr/>
          <p:nvPr userDrawn="1"/>
        </p:nvSpPr>
        <p:spPr bwMode="auto">
          <a:xfrm>
            <a:off x="0" y="4917824"/>
            <a:ext cx="9144000" cy="244800"/>
          </a:xfrm>
          <a:prstGeom prst="rect">
            <a:avLst/>
          </a:prstGeom>
          <a:solidFill>
            <a:schemeClr val="tx1"/>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l-NL" sz="2400" b="0" i="0" u="none" strike="noStrike" cap="none" normalizeH="0" baseline="0" dirty="0">
              <a:ln>
                <a:noFill/>
              </a:ln>
              <a:solidFill>
                <a:schemeClr val="tx1"/>
              </a:solidFill>
              <a:effectLst/>
              <a:latin typeface="Times" charset="0"/>
              <a:ea typeface="ＭＳ Ｐゴシック" charset="0"/>
            </a:endParaRPr>
          </a:p>
        </p:txBody>
      </p:sp>
      <p:pic>
        <p:nvPicPr>
          <p:cNvPr id="19" name="Afbeelding 18">
            <a:extLst>
              <a:ext uri="{FF2B5EF4-FFF2-40B4-BE49-F238E27FC236}">
                <a16:creationId xmlns:a16="http://schemas.microsoft.com/office/drawing/2014/main" id="{AE9D36F7-E6B6-6B4C-9002-77F41634047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28330" y="4973033"/>
            <a:ext cx="2419200" cy="100800"/>
          </a:xfrm>
          <a:prstGeom prst="rect">
            <a:avLst/>
          </a:prstGeom>
        </p:spPr>
      </p:pic>
      <p:sp>
        <p:nvSpPr>
          <p:cNvPr id="13" name="Titel 1">
            <a:extLst>
              <a:ext uri="{FF2B5EF4-FFF2-40B4-BE49-F238E27FC236}">
                <a16:creationId xmlns:a16="http://schemas.microsoft.com/office/drawing/2014/main" id="{927F31EE-848E-2E44-8C4C-DA1DAC14515E}"/>
              </a:ext>
            </a:extLst>
          </p:cNvPr>
          <p:cNvSpPr>
            <a:spLocks noGrp="1"/>
          </p:cNvSpPr>
          <p:nvPr>
            <p:ph type="title" hasCustomPrompt="1"/>
          </p:nvPr>
        </p:nvSpPr>
        <p:spPr>
          <a:xfrm>
            <a:off x="1050924" y="1193666"/>
            <a:ext cx="7006795" cy="486294"/>
          </a:xfrm>
          <a:prstGeom prst="rect">
            <a:avLst/>
          </a:prstGeom>
        </p:spPr>
        <p:txBody>
          <a:bodyPr>
            <a:normAutofit/>
          </a:bodyPr>
          <a:lstStyle>
            <a:lvl1pPr>
              <a:defRPr sz="3000" baseline="0">
                <a:solidFill>
                  <a:schemeClr val="bg1"/>
                </a:solidFill>
              </a:defRPr>
            </a:lvl1pPr>
          </a:lstStyle>
          <a:p>
            <a:r>
              <a:rPr lang="nl-NL" dirty="0" err="1"/>
              <a:t>Edit</a:t>
            </a:r>
            <a:r>
              <a:rPr lang="nl-NL" dirty="0"/>
              <a:t> </a:t>
            </a:r>
            <a:r>
              <a:rPr lang="nl-NL" dirty="0" err="1"/>
              <a:t>title</a:t>
            </a:r>
            <a:r>
              <a:rPr lang="nl-NL" dirty="0"/>
              <a:t> </a:t>
            </a:r>
            <a:r>
              <a:rPr lang="nl-NL" dirty="0" err="1"/>
              <a:t>style</a:t>
            </a:r>
            <a:r>
              <a:rPr lang="nl-NL" dirty="0"/>
              <a:t> of model</a:t>
            </a:r>
          </a:p>
        </p:txBody>
      </p:sp>
    </p:spTree>
    <p:extLst>
      <p:ext uri="{BB962C8B-B14F-4D97-AF65-F5344CB8AC3E}">
        <p14:creationId xmlns:p14="http://schemas.microsoft.com/office/powerpoint/2010/main" val="2938894489"/>
      </p:ext>
    </p:extLst>
  </p:cSld>
  <p:clrMapOvr>
    <a:masterClrMapping/>
  </p:clrMapOvr>
  <p:transition spd="med">
    <p:pull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el and one column">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51600" y="576000"/>
            <a:ext cx="7829550" cy="486294"/>
          </a:xfrm>
          <a:prstGeom prst="rect">
            <a:avLst/>
          </a:prstGeom>
        </p:spPr>
        <p:txBody>
          <a:bodyPr>
            <a:normAutofit/>
          </a:bodyPr>
          <a:lstStyle>
            <a:lvl1pPr>
              <a:defRPr sz="2400"/>
            </a:lvl1pPr>
          </a:lstStyle>
          <a:p>
            <a:r>
              <a:rPr lang="nl-NL" dirty="0" err="1"/>
              <a:t>Edit</a:t>
            </a:r>
            <a:r>
              <a:rPr lang="nl-NL" dirty="0"/>
              <a:t> </a:t>
            </a:r>
            <a:r>
              <a:rPr lang="nl-NL" dirty="0" err="1"/>
              <a:t>title</a:t>
            </a:r>
            <a:r>
              <a:rPr lang="nl-NL" dirty="0"/>
              <a:t> </a:t>
            </a:r>
            <a:r>
              <a:rPr lang="nl-NL" dirty="0" err="1"/>
              <a:t>style</a:t>
            </a:r>
            <a:r>
              <a:rPr lang="nl-NL" dirty="0"/>
              <a:t> of model</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6" name="Tijdelijke aanduiding voor inhoud 5"/>
          <p:cNvSpPr>
            <a:spLocks noGrp="1"/>
          </p:cNvSpPr>
          <p:nvPr>
            <p:ph sz="quarter" idx="12" hasCustomPrompt="1"/>
          </p:nvPr>
        </p:nvSpPr>
        <p:spPr>
          <a:xfrm>
            <a:off x="651600" y="1080000"/>
            <a:ext cx="7829550" cy="3600000"/>
          </a:xfrm>
        </p:spPr>
        <p:txBody>
          <a:bodyPr>
            <a:noAutofit/>
          </a:bodyPr>
          <a:lstStyle>
            <a:lvl1pPr marL="0" indent="0" algn="l">
              <a:spcBef>
                <a:spcPts val="0"/>
              </a:spcBef>
              <a:defRPr/>
            </a:lvl1pPr>
            <a:lvl2pPr marL="189000" indent="-189000">
              <a:spcBef>
                <a:spcPts val="0"/>
              </a:spcBef>
              <a:defRPr/>
            </a:lvl2pPr>
            <a:lvl3pPr marL="378000" indent="-189000">
              <a:spcBef>
                <a:spcPts val="0"/>
              </a:spcBef>
              <a:defRPr/>
            </a:lvl3pPr>
            <a:lvl4pPr indent="-189000">
              <a:spcBef>
                <a:spcPts val="0"/>
              </a:spcBef>
              <a:defRPr/>
            </a:lvl4pPr>
            <a:lvl5pPr>
              <a:spcBef>
                <a:spcPts val="0"/>
              </a:spcBef>
              <a:defRPr/>
            </a:lvl5pPr>
          </a:lstStyle>
          <a:p>
            <a:pPr lvl="0"/>
            <a:r>
              <a:rPr lang="nl-NL" dirty="0"/>
              <a:t>Click </a:t>
            </a:r>
            <a:r>
              <a:rPr lang="nl-NL" dirty="0" err="1"/>
              <a:t>to</a:t>
            </a:r>
            <a:r>
              <a:rPr lang="nl-NL" dirty="0"/>
              <a:t> </a:t>
            </a:r>
            <a:r>
              <a:rPr lang="nl-NL" dirty="0" err="1"/>
              <a:t>edit</a:t>
            </a:r>
            <a:r>
              <a:rPr lang="nl-NL" dirty="0"/>
              <a:t> </a:t>
            </a:r>
            <a:r>
              <a:rPr lang="nl-NL" dirty="0" err="1"/>
              <a:t>the</a:t>
            </a:r>
            <a:r>
              <a:rPr lang="nl-NL" dirty="0"/>
              <a:t> </a:t>
            </a:r>
            <a:r>
              <a:rPr lang="nl-NL" dirty="0" err="1"/>
              <a:t>text</a:t>
            </a:r>
            <a:r>
              <a:rPr lang="nl-NL" dirty="0"/>
              <a:t> </a:t>
            </a:r>
            <a:r>
              <a:rPr lang="nl-NL" dirty="0" err="1"/>
              <a:t>style</a:t>
            </a:r>
            <a:r>
              <a:rPr lang="nl-NL" dirty="0"/>
              <a:t> of </a:t>
            </a:r>
            <a:r>
              <a:rPr lang="nl-NL" dirty="0" err="1"/>
              <a:t>the</a:t>
            </a:r>
            <a:r>
              <a:rPr lang="nl-NL" dirty="0"/>
              <a:t> model</a:t>
            </a:r>
          </a:p>
          <a:p>
            <a:pPr lvl="1"/>
            <a:r>
              <a:rPr lang="nl-NL" dirty="0"/>
              <a:t>Second level</a:t>
            </a:r>
          </a:p>
          <a:p>
            <a:pPr lvl="2"/>
            <a:r>
              <a:rPr lang="nl-NL" dirty="0" err="1"/>
              <a:t>Third</a:t>
            </a:r>
            <a:r>
              <a:rPr lang="nl-NL" dirty="0"/>
              <a:t> level</a:t>
            </a:r>
          </a:p>
          <a:p>
            <a:pPr lvl="3"/>
            <a:r>
              <a:rPr lang="nl-NL" dirty="0" err="1"/>
              <a:t>Fourth</a:t>
            </a:r>
            <a:r>
              <a:rPr lang="nl-NL" dirty="0"/>
              <a:t> level</a:t>
            </a:r>
          </a:p>
        </p:txBody>
      </p:sp>
    </p:spTree>
    <p:extLst>
      <p:ext uri="{BB962C8B-B14F-4D97-AF65-F5344CB8AC3E}">
        <p14:creationId xmlns:p14="http://schemas.microsoft.com/office/powerpoint/2010/main" val="530149808"/>
      </p:ext>
    </p:extLst>
  </p:cSld>
  <p:clrMapOvr>
    <a:masterClrMapping/>
  </p:clrMapOvr>
  <p:transition spd="med">
    <p:pull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el column imag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52786" y="576000"/>
            <a:ext cx="7829550" cy="486294"/>
          </a:xfrm>
          <a:prstGeom prst="rect">
            <a:avLst/>
          </a:prstGeom>
        </p:spPr>
        <p:txBody>
          <a:bodyPr>
            <a:normAutofit/>
          </a:bodyPr>
          <a:lstStyle>
            <a:lvl1pPr>
              <a:defRPr sz="2400"/>
            </a:lvl1pPr>
          </a:lstStyle>
          <a:p>
            <a:r>
              <a:rPr lang="nl-NL" dirty="0" err="1"/>
              <a:t>Edit</a:t>
            </a:r>
            <a:r>
              <a:rPr lang="nl-NL" dirty="0"/>
              <a:t> </a:t>
            </a:r>
            <a:r>
              <a:rPr lang="nl-NL" dirty="0" err="1"/>
              <a:t>title</a:t>
            </a:r>
            <a:r>
              <a:rPr lang="nl-NL" dirty="0"/>
              <a:t> </a:t>
            </a:r>
            <a:r>
              <a:rPr lang="nl-NL" dirty="0" err="1"/>
              <a:t>style</a:t>
            </a:r>
            <a:r>
              <a:rPr lang="nl-NL" dirty="0"/>
              <a:t> of model</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6" name="Tijdelijke aanduiding voor inhoud 5"/>
          <p:cNvSpPr>
            <a:spLocks noGrp="1"/>
          </p:cNvSpPr>
          <p:nvPr>
            <p:ph sz="quarter" idx="12" hasCustomPrompt="1"/>
          </p:nvPr>
        </p:nvSpPr>
        <p:spPr>
          <a:xfrm>
            <a:off x="651600" y="1080000"/>
            <a:ext cx="5714824" cy="3600000"/>
          </a:xfrm>
        </p:spPr>
        <p:txBody>
          <a:bodyPr>
            <a:normAutofit/>
          </a:bodyPr>
          <a:lstStyle>
            <a:lvl1pPr marL="0" indent="0" algn="l">
              <a:spcBef>
                <a:spcPts val="0"/>
              </a:spcBef>
              <a:defRPr sz="1600" baseline="0"/>
            </a:lvl1pPr>
            <a:lvl2pPr marL="189000" indent="-189000">
              <a:spcBef>
                <a:spcPts val="0"/>
              </a:spcBef>
              <a:defRPr sz="1600" baseline="0"/>
            </a:lvl2pPr>
            <a:lvl3pPr marL="378000" indent="-189000">
              <a:spcBef>
                <a:spcPts val="0"/>
              </a:spcBef>
              <a:defRPr sz="1600" baseline="0"/>
            </a:lvl3pPr>
            <a:lvl4pPr indent="-189000">
              <a:spcBef>
                <a:spcPts val="0"/>
              </a:spcBef>
              <a:defRPr sz="1600" baseline="0"/>
            </a:lvl4pPr>
            <a:lvl5pPr>
              <a:spcBef>
                <a:spcPts val="0"/>
              </a:spcBef>
              <a:defRPr/>
            </a:lvl5pPr>
          </a:lstStyle>
          <a:p>
            <a:pPr lvl="0"/>
            <a:r>
              <a:rPr lang="nl-NL" dirty="0"/>
              <a:t>Click </a:t>
            </a:r>
            <a:r>
              <a:rPr lang="nl-NL" dirty="0" err="1"/>
              <a:t>to</a:t>
            </a:r>
            <a:r>
              <a:rPr lang="nl-NL" dirty="0"/>
              <a:t> </a:t>
            </a:r>
            <a:r>
              <a:rPr lang="nl-NL" dirty="0" err="1"/>
              <a:t>edit</a:t>
            </a:r>
            <a:r>
              <a:rPr lang="nl-NL" dirty="0"/>
              <a:t> </a:t>
            </a:r>
            <a:r>
              <a:rPr lang="nl-NL" dirty="0" err="1"/>
              <a:t>the</a:t>
            </a:r>
            <a:r>
              <a:rPr lang="nl-NL" dirty="0"/>
              <a:t> </a:t>
            </a:r>
            <a:r>
              <a:rPr lang="nl-NL" dirty="0" err="1"/>
              <a:t>text</a:t>
            </a:r>
            <a:r>
              <a:rPr lang="nl-NL" dirty="0"/>
              <a:t> </a:t>
            </a:r>
            <a:r>
              <a:rPr lang="nl-NL" dirty="0" err="1"/>
              <a:t>style</a:t>
            </a:r>
            <a:r>
              <a:rPr lang="nl-NL" dirty="0"/>
              <a:t> of </a:t>
            </a:r>
            <a:r>
              <a:rPr lang="nl-NL" dirty="0" err="1"/>
              <a:t>the</a:t>
            </a:r>
            <a:r>
              <a:rPr lang="nl-NL" dirty="0"/>
              <a:t> model</a:t>
            </a:r>
          </a:p>
          <a:p>
            <a:pPr lvl="1"/>
            <a:r>
              <a:rPr lang="nl-NL" dirty="0"/>
              <a:t>Second level</a:t>
            </a:r>
          </a:p>
          <a:p>
            <a:pPr lvl="2"/>
            <a:r>
              <a:rPr lang="nl-NL" dirty="0" err="1"/>
              <a:t>Third</a:t>
            </a:r>
            <a:r>
              <a:rPr lang="nl-NL" dirty="0"/>
              <a:t> level</a:t>
            </a:r>
          </a:p>
          <a:p>
            <a:pPr lvl="3"/>
            <a:r>
              <a:rPr lang="nl-NL" dirty="0" err="1"/>
              <a:t>Fourth</a:t>
            </a:r>
            <a:r>
              <a:rPr lang="nl-NL" dirty="0"/>
              <a:t> level</a:t>
            </a:r>
          </a:p>
        </p:txBody>
      </p:sp>
      <p:sp>
        <p:nvSpPr>
          <p:cNvPr id="7" name="Tijdelijke aanduiding voor inhoud 5">
            <a:extLst>
              <a:ext uri="{FF2B5EF4-FFF2-40B4-BE49-F238E27FC236}">
                <a16:creationId xmlns:a16="http://schemas.microsoft.com/office/drawing/2014/main" id="{48E02108-5533-9F4F-83EA-605FF9C24052}"/>
              </a:ext>
            </a:extLst>
          </p:cNvPr>
          <p:cNvSpPr>
            <a:spLocks noGrp="1"/>
          </p:cNvSpPr>
          <p:nvPr>
            <p:ph sz="quarter" idx="14" hasCustomPrompt="1"/>
          </p:nvPr>
        </p:nvSpPr>
        <p:spPr>
          <a:xfrm>
            <a:off x="6761747" y="3398921"/>
            <a:ext cx="1660358" cy="1281079"/>
          </a:xfrm>
        </p:spPr>
        <p:txBody>
          <a:bodyPr rIns="0"/>
          <a:lstStyle>
            <a:lvl1pPr marL="143100" algn="l">
              <a:lnSpc>
                <a:spcPts val="1950"/>
              </a:lnSpc>
              <a:spcBef>
                <a:spcPts val="0"/>
              </a:spcBef>
              <a:defRPr sz="1200" b="0" i="0" baseline="0">
                <a:solidFill>
                  <a:schemeClr val="tx1"/>
                </a:solidFill>
                <a:latin typeface="Arial Regular"/>
              </a:defRPr>
            </a:lvl1pPr>
            <a:lvl2pPr>
              <a:lnSpc>
                <a:spcPts val="1950"/>
              </a:lnSpc>
              <a:defRPr sz="1500"/>
            </a:lvl2pPr>
            <a:lvl3pPr>
              <a:lnSpc>
                <a:spcPts val="1950"/>
              </a:lnSpc>
              <a:defRPr sz="1500"/>
            </a:lvl3pPr>
            <a:lvl4pPr>
              <a:lnSpc>
                <a:spcPts val="1950"/>
              </a:lnSpc>
              <a:defRPr sz="1500"/>
            </a:lvl4pPr>
            <a:lvl5pPr>
              <a:lnSpc>
                <a:spcPts val="1950"/>
              </a:lnSpc>
              <a:defRPr sz="1500"/>
            </a:lvl5pPr>
          </a:lstStyle>
          <a:p>
            <a:pPr lvl="0"/>
            <a:r>
              <a:rPr lang="nl-NL" dirty="0" err="1"/>
              <a:t>Caption</a:t>
            </a:r>
            <a:endParaRPr lang="nl-NL" dirty="0"/>
          </a:p>
          <a:p>
            <a:pPr lvl="0"/>
            <a:endParaRPr lang="nl-NL" dirty="0"/>
          </a:p>
        </p:txBody>
      </p:sp>
      <p:sp>
        <p:nvSpPr>
          <p:cNvPr id="11" name="Tijdelijke aanduiding voor afbeelding 10">
            <a:extLst>
              <a:ext uri="{FF2B5EF4-FFF2-40B4-BE49-F238E27FC236}">
                <a16:creationId xmlns:a16="http://schemas.microsoft.com/office/drawing/2014/main" id="{259B41D8-4651-6D4D-9C5C-BBBE51AB95BF}"/>
              </a:ext>
            </a:extLst>
          </p:cNvPr>
          <p:cNvSpPr>
            <a:spLocks noGrp="1"/>
          </p:cNvSpPr>
          <p:nvPr>
            <p:ph type="pic" sz="quarter" idx="15" hasCustomPrompt="1"/>
          </p:nvPr>
        </p:nvSpPr>
        <p:spPr>
          <a:xfrm>
            <a:off x="6697663" y="1080000"/>
            <a:ext cx="1803400" cy="2228850"/>
          </a:xfrm>
          <a:prstGeom prst="roundRect">
            <a:avLst/>
          </a:prstGeom>
          <a:solidFill>
            <a:schemeClr val="bg1">
              <a:lumMod val="95000"/>
            </a:schemeClr>
          </a:solidFill>
        </p:spPr>
        <p:txBody>
          <a:bodyPr/>
          <a:lstStyle/>
          <a:p>
            <a:r>
              <a:rPr lang="en-GB" dirty="0"/>
              <a:t>Image</a:t>
            </a:r>
          </a:p>
        </p:txBody>
      </p:sp>
    </p:spTree>
    <p:extLst>
      <p:ext uri="{BB962C8B-B14F-4D97-AF65-F5344CB8AC3E}">
        <p14:creationId xmlns:p14="http://schemas.microsoft.com/office/powerpoint/2010/main" val="2990000053"/>
      </p:ext>
    </p:extLst>
  </p:cSld>
  <p:clrMapOvr>
    <a:masterClrMapping/>
  </p:clrMapOvr>
  <p:transition spd="med">
    <p:pull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hank you page">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8" name="Afgeronde rechthoek 7">
            <a:extLst>
              <a:ext uri="{FF2B5EF4-FFF2-40B4-BE49-F238E27FC236}">
                <a16:creationId xmlns:a16="http://schemas.microsoft.com/office/drawing/2014/main" id="{72F1A5BF-0922-9545-8EC5-04F34AFDD846}"/>
              </a:ext>
            </a:extLst>
          </p:cNvPr>
          <p:cNvSpPr/>
          <p:nvPr userDrawn="1"/>
        </p:nvSpPr>
        <p:spPr bwMode="auto">
          <a:xfrm>
            <a:off x="1526292" y="1080000"/>
            <a:ext cx="6937064" cy="3344117"/>
          </a:xfrm>
          <a:prstGeom prst="roundRect">
            <a:avLst/>
          </a:prstGeom>
          <a:solidFill>
            <a:schemeClr val="bg2"/>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imes" charset="0"/>
              <a:ea typeface="ＭＳ Ｐゴシック" charset="0"/>
            </a:endParaRPr>
          </a:p>
        </p:txBody>
      </p:sp>
      <p:sp>
        <p:nvSpPr>
          <p:cNvPr id="9" name="Rectangle 4">
            <a:extLst>
              <a:ext uri="{FF2B5EF4-FFF2-40B4-BE49-F238E27FC236}">
                <a16:creationId xmlns:a16="http://schemas.microsoft.com/office/drawing/2014/main" id="{114D846C-7FE8-F14A-BFC9-60237C3CFE56}"/>
              </a:ext>
            </a:extLst>
          </p:cNvPr>
          <p:cNvSpPr>
            <a:spLocks noGrp="1" noChangeArrowheads="1"/>
          </p:cNvSpPr>
          <p:nvPr>
            <p:ph type="subTitle" idx="1" hasCustomPrompt="1"/>
          </p:nvPr>
        </p:nvSpPr>
        <p:spPr>
          <a:xfrm>
            <a:off x="3240000" y="2345857"/>
            <a:ext cx="4982400" cy="284373"/>
          </a:xfrm>
          <a:extLst>
            <a:ext uri="{909E8E84-426E-40dd-AFC4-6F175D3DCCD1}">
              <a14:hiddenFill xmlns="" xmlns:a14="http://schemas.microsoft.com/office/drawing/2010/main">
                <a:solidFill>
                  <a:schemeClr val="accent1"/>
                </a:solidFill>
              </a14:hiddenFill>
            </a:ext>
          </a:extLst>
        </p:spPr>
        <p:txBody>
          <a:bodyPr wrap="square">
            <a:spAutoFit/>
          </a:bodyPr>
          <a:lstStyle>
            <a:lvl1pPr marL="0" indent="0">
              <a:defRPr sz="1650"/>
            </a:lvl1pPr>
          </a:lstStyle>
          <a:p>
            <a:pPr lvl="0"/>
            <a:r>
              <a:rPr lang="nl-NL" noProof="0" dirty="0"/>
              <a:t>Click </a:t>
            </a:r>
            <a:r>
              <a:rPr lang="nl-NL" noProof="0" dirty="0" err="1"/>
              <a:t>to</a:t>
            </a:r>
            <a:r>
              <a:rPr lang="nl-NL" noProof="0" dirty="0"/>
              <a:t> </a:t>
            </a:r>
            <a:r>
              <a:rPr lang="nl-NL" noProof="0" dirty="0" err="1"/>
              <a:t>edit</a:t>
            </a:r>
            <a:r>
              <a:rPr lang="nl-NL" noProof="0" dirty="0"/>
              <a:t> </a:t>
            </a:r>
            <a:r>
              <a:rPr lang="nl-NL" noProof="0" dirty="0" err="1"/>
              <a:t>the</a:t>
            </a:r>
            <a:r>
              <a:rPr lang="nl-NL" noProof="0" dirty="0"/>
              <a:t> </a:t>
            </a:r>
            <a:r>
              <a:rPr lang="nl-NL" noProof="0" dirty="0" err="1"/>
              <a:t>subtitle</a:t>
            </a:r>
            <a:r>
              <a:rPr lang="nl-NL" noProof="0" dirty="0"/>
              <a:t> </a:t>
            </a:r>
            <a:r>
              <a:rPr lang="nl-NL" noProof="0" dirty="0" err="1"/>
              <a:t>style</a:t>
            </a:r>
            <a:r>
              <a:rPr lang="nl-NL" noProof="0" dirty="0"/>
              <a:t> of </a:t>
            </a:r>
            <a:r>
              <a:rPr lang="nl-NL" noProof="0" dirty="0" err="1"/>
              <a:t>the</a:t>
            </a:r>
            <a:r>
              <a:rPr lang="nl-NL" noProof="0" dirty="0"/>
              <a:t> model</a:t>
            </a:r>
            <a:endParaRPr lang="en-GB" noProof="0" dirty="0"/>
          </a:p>
        </p:txBody>
      </p:sp>
      <p:sp>
        <p:nvSpPr>
          <p:cNvPr id="10" name="Titel 1">
            <a:extLst>
              <a:ext uri="{FF2B5EF4-FFF2-40B4-BE49-F238E27FC236}">
                <a16:creationId xmlns:a16="http://schemas.microsoft.com/office/drawing/2014/main" id="{7C22A97F-15A8-AA44-9CD4-402399382DDC}"/>
              </a:ext>
            </a:extLst>
          </p:cNvPr>
          <p:cNvSpPr>
            <a:spLocks noGrp="1"/>
          </p:cNvSpPr>
          <p:nvPr>
            <p:ph type="title" hasCustomPrompt="1"/>
          </p:nvPr>
        </p:nvSpPr>
        <p:spPr>
          <a:xfrm>
            <a:off x="3240000" y="1348543"/>
            <a:ext cx="4968000" cy="486294"/>
          </a:xfrm>
          <a:prstGeom prst="rect">
            <a:avLst/>
          </a:prstGeom>
        </p:spPr>
        <p:txBody>
          <a:bodyPr>
            <a:normAutofit/>
          </a:bodyPr>
          <a:lstStyle>
            <a:lvl1pPr>
              <a:defRPr sz="2400" baseline="0"/>
            </a:lvl1pPr>
          </a:lstStyle>
          <a:p>
            <a:r>
              <a:rPr lang="nl-NL" dirty="0" err="1"/>
              <a:t>Edit</a:t>
            </a:r>
            <a:r>
              <a:rPr lang="nl-NL" dirty="0"/>
              <a:t> </a:t>
            </a:r>
            <a:r>
              <a:rPr lang="nl-NL" dirty="0" err="1"/>
              <a:t>title</a:t>
            </a:r>
            <a:r>
              <a:rPr lang="nl-NL" dirty="0"/>
              <a:t> </a:t>
            </a:r>
            <a:r>
              <a:rPr lang="nl-NL" dirty="0" err="1"/>
              <a:t>style</a:t>
            </a:r>
            <a:r>
              <a:rPr lang="nl-NL" dirty="0"/>
              <a:t> of model</a:t>
            </a:r>
          </a:p>
        </p:txBody>
      </p:sp>
      <p:sp>
        <p:nvSpPr>
          <p:cNvPr id="12" name="Tijdelijke aanduiding voor afbeelding 10">
            <a:extLst>
              <a:ext uri="{FF2B5EF4-FFF2-40B4-BE49-F238E27FC236}">
                <a16:creationId xmlns:a16="http://schemas.microsoft.com/office/drawing/2014/main" id="{C4A09C2E-5D6F-804A-9199-764F5951A9B3}"/>
              </a:ext>
            </a:extLst>
          </p:cNvPr>
          <p:cNvSpPr>
            <a:spLocks noGrp="1"/>
          </p:cNvSpPr>
          <p:nvPr>
            <p:ph type="pic" sz="quarter" idx="15" hasCustomPrompt="1"/>
          </p:nvPr>
        </p:nvSpPr>
        <p:spPr>
          <a:xfrm>
            <a:off x="651600" y="576000"/>
            <a:ext cx="2322076" cy="2229854"/>
          </a:xfrm>
          <a:prstGeom prst="roundRect">
            <a:avLst/>
          </a:prstGeom>
          <a:solidFill>
            <a:schemeClr val="bg1">
              <a:lumMod val="95000"/>
            </a:schemeClr>
          </a:solidFill>
        </p:spPr>
        <p:txBody>
          <a:bodyPr/>
          <a:lstStyle/>
          <a:p>
            <a:r>
              <a:rPr lang="en-GB" dirty="0"/>
              <a:t>Image</a:t>
            </a:r>
          </a:p>
        </p:txBody>
      </p:sp>
    </p:spTree>
    <p:extLst>
      <p:ext uri="{BB962C8B-B14F-4D97-AF65-F5344CB8AC3E}">
        <p14:creationId xmlns:p14="http://schemas.microsoft.com/office/powerpoint/2010/main" val="1393573841"/>
      </p:ext>
    </p:extLst>
  </p:cSld>
  <p:clrMapOvr>
    <a:masterClrMapping/>
  </p:clrMapOvr>
  <p:transition spd="med">
    <p:pull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pecial page">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14" name="Afgeronde rechthoek 13">
            <a:extLst>
              <a:ext uri="{FF2B5EF4-FFF2-40B4-BE49-F238E27FC236}">
                <a16:creationId xmlns:a16="http://schemas.microsoft.com/office/drawing/2014/main" id="{ECE4E8DA-3E6A-7D49-8CEC-B5ED7C172CF5}"/>
              </a:ext>
            </a:extLst>
          </p:cNvPr>
          <p:cNvSpPr/>
          <p:nvPr userDrawn="1"/>
        </p:nvSpPr>
        <p:spPr bwMode="auto">
          <a:xfrm>
            <a:off x="1526292" y="1080000"/>
            <a:ext cx="6937064" cy="3344117"/>
          </a:xfrm>
          <a:prstGeom prst="roundRect">
            <a:avLst/>
          </a:prstGeom>
          <a:solidFill>
            <a:schemeClr val="bg2"/>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imes" charset="0"/>
              <a:ea typeface="ＭＳ Ｐゴシック" charset="0"/>
            </a:endParaRPr>
          </a:p>
        </p:txBody>
      </p:sp>
      <p:sp>
        <p:nvSpPr>
          <p:cNvPr id="15" name="Rectangle 4">
            <a:extLst>
              <a:ext uri="{FF2B5EF4-FFF2-40B4-BE49-F238E27FC236}">
                <a16:creationId xmlns:a16="http://schemas.microsoft.com/office/drawing/2014/main" id="{1210CF5C-5318-5E4E-99C4-B1366E68D834}"/>
              </a:ext>
            </a:extLst>
          </p:cNvPr>
          <p:cNvSpPr>
            <a:spLocks noGrp="1" noChangeArrowheads="1"/>
          </p:cNvSpPr>
          <p:nvPr>
            <p:ph type="subTitle" idx="1" hasCustomPrompt="1"/>
          </p:nvPr>
        </p:nvSpPr>
        <p:spPr>
          <a:xfrm>
            <a:off x="3240000" y="2345857"/>
            <a:ext cx="4982400" cy="284373"/>
          </a:xfrm>
          <a:extLst>
            <a:ext uri="{909E8E84-426E-40dd-AFC4-6F175D3DCCD1}">
              <a14:hiddenFill xmlns="" xmlns:a14="http://schemas.microsoft.com/office/drawing/2010/main">
                <a:solidFill>
                  <a:schemeClr val="accent1"/>
                </a:solidFill>
              </a14:hiddenFill>
            </a:ext>
          </a:extLst>
        </p:spPr>
        <p:txBody>
          <a:bodyPr wrap="square">
            <a:spAutoFit/>
          </a:bodyPr>
          <a:lstStyle>
            <a:lvl1pPr marL="0" indent="0">
              <a:defRPr sz="1650"/>
            </a:lvl1pPr>
          </a:lstStyle>
          <a:p>
            <a:pPr lvl="0"/>
            <a:r>
              <a:rPr lang="nl-NL" noProof="0" dirty="0"/>
              <a:t>Click </a:t>
            </a:r>
            <a:r>
              <a:rPr lang="nl-NL" noProof="0" dirty="0" err="1"/>
              <a:t>to</a:t>
            </a:r>
            <a:r>
              <a:rPr lang="nl-NL" noProof="0" dirty="0"/>
              <a:t> </a:t>
            </a:r>
            <a:r>
              <a:rPr lang="nl-NL" noProof="0" dirty="0" err="1"/>
              <a:t>edit</a:t>
            </a:r>
            <a:r>
              <a:rPr lang="nl-NL" noProof="0" dirty="0"/>
              <a:t> </a:t>
            </a:r>
            <a:r>
              <a:rPr lang="nl-NL" noProof="0" dirty="0" err="1"/>
              <a:t>the</a:t>
            </a:r>
            <a:r>
              <a:rPr lang="nl-NL" noProof="0" dirty="0"/>
              <a:t> </a:t>
            </a:r>
            <a:r>
              <a:rPr lang="nl-NL" noProof="0" dirty="0" err="1"/>
              <a:t>subtitle</a:t>
            </a:r>
            <a:r>
              <a:rPr lang="nl-NL" noProof="0" dirty="0"/>
              <a:t> </a:t>
            </a:r>
            <a:r>
              <a:rPr lang="nl-NL" noProof="0" dirty="0" err="1"/>
              <a:t>style</a:t>
            </a:r>
            <a:r>
              <a:rPr lang="nl-NL" noProof="0" dirty="0"/>
              <a:t> of </a:t>
            </a:r>
            <a:r>
              <a:rPr lang="nl-NL" noProof="0" dirty="0" err="1"/>
              <a:t>the</a:t>
            </a:r>
            <a:r>
              <a:rPr lang="nl-NL" noProof="0" dirty="0"/>
              <a:t> model</a:t>
            </a:r>
            <a:endParaRPr lang="en-GB" noProof="0" dirty="0"/>
          </a:p>
        </p:txBody>
      </p:sp>
      <p:sp>
        <p:nvSpPr>
          <p:cNvPr id="16" name="Titel 1">
            <a:extLst>
              <a:ext uri="{FF2B5EF4-FFF2-40B4-BE49-F238E27FC236}">
                <a16:creationId xmlns:a16="http://schemas.microsoft.com/office/drawing/2014/main" id="{5FA9A599-12D4-4142-818D-8C0B554D1517}"/>
              </a:ext>
            </a:extLst>
          </p:cNvPr>
          <p:cNvSpPr>
            <a:spLocks noGrp="1"/>
          </p:cNvSpPr>
          <p:nvPr>
            <p:ph type="title" hasCustomPrompt="1"/>
          </p:nvPr>
        </p:nvSpPr>
        <p:spPr>
          <a:xfrm>
            <a:off x="3240000" y="1348543"/>
            <a:ext cx="4968000" cy="486294"/>
          </a:xfrm>
          <a:prstGeom prst="rect">
            <a:avLst/>
          </a:prstGeom>
        </p:spPr>
        <p:txBody>
          <a:bodyPr>
            <a:normAutofit/>
          </a:bodyPr>
          <a:lstStyle>
            <a:lvl1pPr>
              <a:defRPr sz="2400" baseline="0"/>
            </a:lvl1pPr>
          </a:lstStyle>
          <a:p>
            <a:r>
              <a:rPr lang="nl-NL" dirty="0" err="1"/>
              <a:t>Edit</a:t>
            </a:r>
            <a:r>
              <a:rPr lang="nl-NL" dirty="0"/>
              <a:t> </a:t>
            </a:r>
            <a:r>
              <a:rPr lang="nl-NL" dirty="0" err="1"/>
              <a:t>title</a:t>
            </a:r>
            <a:r>
              <a:rPr lang="nl-NL" dirty="0"/>
              <a:t> </a:t>
            </a:r>
            <a:r>
              <a:rPr lang="nl-NL" dirty="0" err="1"/>
              <a:t>style</a:t>
            </a:r>
            <a:r>
              <a:rPr lang="nl-NL" dirty="0"/>
              <a:t> of model</a:t>
            </a:r>
          </a:p>
        </p:txBody>
      </p:sp>
      <p:sp>
        <p:nvSpPr>
          <p:cNvPr id="17" name="Tijdelijke aanduiding voor afbeelding 10">
            <a:extLst>
              <a:ext uri="{FF2B5EF4-FFF2-40B4-BE49-F238E27FC236}">
                <a16:creationId xmlns:a16="http://schemas.microsoft.com/office/drawing/2014/main" id="{AADEE15B-1053-B840-A971-1F17DB3996EA}"/>
              </a:ext>
            </a:extLst>
          </p:cNvPr>
          <p:cNvSpPr>
            <a:spLocks noGrp="1"/>
          </p:cNvSpPr>
          <p:nvPr>
            <p:ph type="pic" sz="quarter" idx="15" hasCustomPrompt="1"/>
          </p:nvPr>
        </p:nvSpPr>
        <p:spPr>
          <a:xfrm>
            <a:off x="651600" y="575999"/>
            <a:ext cx="2322076" cy="2600337"/>
          </a:xfrm>
          <a:prstGeom prst="roundRect">
            <a:avLst/>
          </a:prstGeom>
          <a:solidFill>
            <a:schemeClr val="bg1">
              <a:lumMod val="95000"/>
            </a:schemeClr>
          </a:solidFill>
        </p:spPr>
        <p:txBody>
          <a:bodyPr/>
          <a:lstStyle/>
          <a:p>
            <a:r>
              <a:rPr lang="en-GB" dirty="0"/>
              <a:t>Image</a:t>
            </a:r>
          </a:p>
        </p:txBody>
      </p:sp>
    </p:spTree>
    <p:extLst>
      <p:ext uri="{BB962C8B-B14F-4D97-AF65-F5344CB8AC3E}">
        <p14:creationId xmlns:p14="http://schemas.microsoft.com/office/powerpoint/2010/main" val="126215635"/>
      </p:ext>
    </p:extLst>
  </p:cSld>
  <p:clrMapOvr>
    <a:masterClrMapping/>
  </p:clrMapOvr>
  <p:transition spd="med">
    <p:pull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c_Titel column graph">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52786" y="576000"/>
            <a:ext cx="7829550" cy="486294"/>
          </a:xfrm>
          <a:prstGeom prst="rect">
            <a:avLst/>
          </a:prstGeom>
        </p:spPr>
        <p:txBody>
          <a:bodyPr>
            <a:normAutofit/>
          </a:bodyPr>
          <a:lstStyle>
            <a:lvl1pPr>
              <a:defRPr sz="2400"/>
            </a:lvl1pPr>
          </a:lstStyle>
          <a:p>
            <a:r>
              <a:rPr lang="nl-NL" dirty="0" err="1"/>
              <a:t>Edit</a:t>
            </a:r>
            <a:r>
              <a:rPr lang="nl-NL" dirty="0"/>
              <a:t> </a:t>
            </a:r>
            <a:r>
              <a:rPr lang="nl-NL" dirty="0" err="1"/>
              <a:t>title</a:t>
            </a:r>
            <a:r>
              <a:rPr lang="nl-NL" dirty="0"/>
              <a:t> </a:t>
            </a:r>
            <a:r>
              <a:rPr lang="nl-NL" dirty="0" err="1"/>
              <a:t>style</a:t>
            </a:r>
            <a:r>
              <a:rPr lang="nl-NL" dirty="0"/>
              <a:t> of model</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5" name="Tijdelijke aanduiding voor grafiek 4">
            <a:extLst>
              <a:ext uri="{FF2B5EF4-FFF2-40B4-BE49-F238E27FC236}">
                <a16:creationId xmlns:a16="http://schemas.microsoft.com/office/drawing/2014/main" id="{89157597-EF82-8846-8CFB-2324625E782B}"/>
              </a:ext>
            </a:extLst>
          </p:cNvPr>
          <p:cNvSpPr>
            <a:spLocks noGrp="1"/>
          </p:cNvSpPr>
          <p:nvPr>
            <p:ph type="chart" sz="quarter" idx="13" hasCustomPrompt="1"/>
          </p:nvPr>
        </p:nvSpPr>
        <p:spPr>
          <a:xfrm>
            <a:off x="652786" y="1080000"/>
            <a:ext cx="7828365" cy="3600000"/>
          </a:xfrm>
        </p:spPr>
        <p:txBody>
          <a:bodyPr/>
          <a:lstStyle/>
          <a:p>
            <a:r>
              <a:rPr lang="en-GB" dirty="0"/>
              <a:t>Graph</a:t>
            </a:r>
          </a:p>
        </p:txBody>
      </p:sp>
    </p:spTree>
    <p:extLst>
      <p:ext uri="{BB962C8B-B14F-4D97-AF65-F5344CB8AC3E}">
        <p14:creationId xmlns:p14="http://schemas.microsoft.com/office/powerpoint/2010/main" val="307614979"/>
      </p:ext>
    </p:extLst>
  </p:cSld>
  <p:clrMapOvr>
    <a:masterClrMapping/>
  </p:clrMapOvr>
  <p:transition spd="med">
    <p:pull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Titel and two column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52786" y="576000"/>
            <a:ext cx="7829550" cy="486294"/>
          </a:xfrm>
          <a:prstGeom prst="rect">
            <a:avLst/>
          </a:prstGeom>
        </p:spPr>
        <p:txBody>
          <a:bodyPr>
            <a:normAutofit/>
          </a:bodyPr>
          <a:lstStyle>
            <a:lvl1pPr>
              <a:defRPr sz="2400"/>
            </a:lvl1pPr>
          </a:lstStyle>
          <a:p>
            <a:r>
              <a:rPr lang="nl-NL" dirty="0" err="1"/>
              <a:t>Edit</a:t>
            </a:r>
            <a:r>
              <a:rPr lang="nl-NL" dirty="0"/>
              <a:t> </a:t>
            </a:r>
            <a:r>
              <a:rPr lang="nl-NL" dirty="0" err="1"/>
              <a:t>title</a:t>
            </a:r>
            <a:r>
              <a:rPr lang="nl-NL" dirty="0"/>
              <a:t> </a:t>
            </a:r>
            <a:r>
              <a:rPr lang="nl-NL" dirty="0" err="1"/>
              <a:t>style</a:t>
            </a:r>
            <a:r>
              <a:rPr lang="nl-NL" dirty="0"/>
              <a:t> of model</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6" name="Tijdelijke aanduiding voor inhoud 5"/>
          <p:cNvSpPr>
            <a:spLocks noGrp="1"/>
          </p:cNvSpPr>
          <p:nvPr>
            <p:ph sz="quarter" idx="12" hasCustomPrompt="1"/>
          </p:nvPr>
        </p:nvSpPr>
        <p:spPr>
          <a:xfrm>
            <a:off x="651600" y="1080000"/>
            <a:ext cx="7829550" cy="3600000"/>
          </a:xfrm>
        </p:spPr>
        <p:txBody>
          <a:bodyPr numCol="2" spcCol="540000">
            <a:normAutofit/>
          </a:bodyPr>
          <a:lstStyle>
            <a:lvl1pPr marL="0" indent="0" algn="l">
              <a:spcBef>
                <a:spcPts val="0"/>
              </a:spcBef>
              <a:defRPr sz="1600" baseline="0"/>
            </a:lvl1pPr>
            <a:lvl2pPr marL="189000" indent="-189000">
              <a:spcBef>
                <a:spcPts val="0"/>
              </a:spcBef>
              <a:defRPr sz="1600" baseline="0"/>
            </a:lvl2pPr>
            <a:lvl3pPr marL="378000" indent="-189000">
              <a:spcBef>
                <a:spcPts val="0"/>
              </a:spcBef>
              <a:defRPr sz="1600" baseline="0"/>
            </a:lvl3pPr>
            <a:lvl4pPr indent="-189000">
              <a:spcBef>
                <a:spcPts val="0"/>
              </a:spcBef>
              <a:spcAft>
                <a:spcPts val="900"/>
              </a:spcAft>
              <a:defRPr sz="1600" baseline="0"/>
            </a:lvl4pPr>
            <a:lvl5pPr>
              <a:spcBef>
                <a:spcPts val="0"/>
              </a:spcBef>
              <a:defRPr/>
            </a:lvl5pPr>
          </a:lstStyle>
          <a:p>
            <a:pPr lvl="0"/>
            <a:r>
              <a:rPr lang="nl-NL" dirty="0"/>
              <a:t>Click </a:t>
            </a:r>
            <a:r>
              <a:rPr lang="nl-NL" dirty="0" err="1"/>
              <a:t>to</a:t>
            </a:r>
            <a:r>
              <a:rPr lang="nl-NL" dirty="0"/>
              <a:t> </a:t>
            </a:r>
            <a:r>
              <a:rPr lang="nl-NL" dirty="0" err="1"/>
              <a:t>edit</a:t>
            </a:r>
            <a:r>
              <a:rPr lang="nl-NL" dirty="0"/>
              <a:t> </a:t>
            </a:r>
            <a:r>
              <a:rPr lang="nl-NL" dirty="0" err="1"/>
              <a:t>the</a:t>
            </a:r>
            <a:r>
              <a:rPr lang="nl-NL" dirty="0"/>
              <a:t> </a:t>
            </a:r>
            <a:r>
              <a:rPr lang="nl-NL" dirty="0" err="1"/>
              <a:t>text</a:t>
            </a:r>
            <a:r>
              <a:rPr lang="nl-NL" dirty="0"/>
              <a:t> </a:t>
            </a:r>
            <a:r>
              <a:rPr lang="nl-NL" dirty="0" err="1"/>
              <a:t>style</a:t>
            </a:r>
            <a:r>
              <a:rPr lang="nl-NL" dirty="0"/>
              <a:t> of </a:t>
            </a:r>
            <a:r>
              <a:rPr lang="nl-NL" dirty="0" err="1"/>
              <a:t>the</a:t>
            </a:r>
            <a:r>
              <a:rPr lang="nl-NL" dirty="0"/>
              <a:t> model</a:t>
            </a:r>
          </a:p>
          <a:p>
            <a:pPr lvl="1"/>
            <a:r>
              <a:rPr lang="nl-NL" dirty="0"/>
              <a:t>Second level</a:t>
            </a:r>
          </a:p>
          <a:p>
            <a:pPr lvl="2"/>
            <a:r>
              <a:rPr lang="nl-NL" dirty="0" err="1"/>
              <a:t>Third</a:t>
            </a:r>
            <a:r>
              <a:rPr lang="nl-NL" dirty="0"/>
              <a:t> level</a:t>
            </a:r>
          </a:p>
          <a:p>
            <a:pPr lvl="3"/>
            <a:r>
              <a:rPr lang="nl-NL" dirty="0" err="1"/>
              <a:t>Fourth</a:t>
            </a:r>
            <a:r>
              <a:rPr lang="nl-NL" dirty="0"/>
              <a:t> level</a:t>
            </a:r>
          </a:p>
        </p:txBody>
      </p:sp>
    </p:spTree>
    <p:extLst>
      <p:ext uri="{BB962C8B-B14F-4D97-AF65-F5344CB8AC3E}">
        <p14:creationId xmlns:p14="http://schemas.microsoft.com/office/powerpoint/2010/main" val="99300544"/>
      </p:ext>
    </p:extLst>
  </p:cSld>
  <p:clrMapOvr>
    <a:masterClrMapping/>
  </p:clrMapOvr>
  <p:transition spd="med">
    <p:pull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D0C24CFD-C987-FA4B-82E6-A49187760A82}"/>
              </a:ext>
            </a:extLst>
          </p:cNvPr>
          <p:cNvSpPr/>
          <p:nvPr userDrawn="1"/>
        </p:nvSpPr>
        <p:spPr bwMode="auto">
          <a:xfrm>
            <a:off x="0" y="4917824"/>
            <a:ext cx="9144000" cy="244800"/>
          </a:xfrm>
          <a:prstGeom prst="rect">
            <a:avLst/>
          </a:prstGeom>
          <a:solidFill>
            <a:schemeClr val="tx1"/>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l-NL" sz="2400" b="0" i="0" u="none" strike="noStrike" cap="none" normalizeH="0" baseline="0" dirty="0">
              <a:ln>
                <a:noFill/>
              </a:ln>
              <a:solidFill>
                <a:schemeClr val="tx1"/>
              </a:solidFill>
              <a:effectLst/>
              <a:latin typeface="Times" charset="0"/>
              <a:ea typeface="ＭＳ Ｐゴシック" charset="0"/>
            </a:endParaRPr>
          </a:p>
        </p:txBody>
      </p:sp>
      <p:sp>
        <p:nvSpPr>
          <p:cNvPr id="12291" name="Rectangle 3"/>
          <p:cNvSpPr>
            <a:spLocks noGrp="1" noChangeArrowheads="1"/>
          </p:cNvSpPr>
          <p:nvPr>
            <p:ph type="body" idx="1"/>
          </p:nvPr>
        </p:nvSpPr>
        <p:spPr bwMode="auto">
          <a:xfrm>
            <a:off x="651600" y="1080000"/>
            <a:ext cx="7829550" cy="36000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1E8AC2"/>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normAutofit/>
          </a:bodyPr>
          <a:lstStyle/>
          <a:p>
            <a:pPr lvl="0"/>
            <a:r>
              <a:rPr lang="en-GB" noProof="0" dirty="0"/>
              <a:t>Click to edit the text style of the model</a:t>
            </a:r>
          </a:p>
          <a:p>
            <a:pPr lvl="1"/>
            <a:r>
              <a:rPr lang="en-GB" noProof="0" dirty="0"/>
              <a:t>Second level</a:t>
            </a:r>
          </a:p>
          <a:p>
            <a:pPr lvl="2"/>
            <a:r>
              <a:rPr lang="en-GB" noProof="0" dirty="0"/>
              <a:t>Third level</a:t>
            </a:r>
          </a:p>
          <a:p>
            <a:pPr lvl="3"/>
            <a:r>
              <a:rPr lang="en-GB" noProof="0" dirty="0"/>
              <a:t>Fourth level</a:t>
            </a:r>
          </a:p>
        </p:txBody>
      </p:sp>
      <p:sp>
        <p:nvSpPr>
          <p:cNvPr id="12292" name="Text Box 4"/>
          <p:cNvSpPr txBox="1">
            <a:spLocks noChangeArrowheads="1"/>
          </p:cNvSpPr>
          <p:nvPr/>
        </p:nvSpPr>
        <p:spPr bwMode="auto">
          <a:xfrm>
            <a:off x="5181600" y="-76585"/>
            <a:ext cx="1371600" cy="25160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nchor="b">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lgn="r">
              <a:lnSpc>
                <a:spcPct val="115000"/>
              </a:lnSpc>
            </a:pPr>
            <a:endParaRPr lang="nl-NL" sz="900" b="1" dirty="0">
              <a:solidFill>
                <a:schemeClr val="accent1"/>
              </a:solidFill>
              <a:latin typeface="Amerigo BT" charset="0"/>
            </a:endParaRPr>
          </a:p>
        </p:txBody>
      </p:sp>
      <p:sp>
        <p:nvSpPr>
          <p:cNvPr id="12293" name="Rectangle 5"/>
          <p:cNvSpPr>
            <a:spLocks noChangeArrowheads="1"/>
          </p:cNvSpPr>
          <p:nvPr/>
        </p:nvSpPr>
        <p:spPr bwMode="auto">
          <a:xfrm>
            <a:off x="2971800" y="1371600"/>
            <a:ext cx="4724400" cy="3231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defTabSz="571500"/>
            <a:endParaRPr lang="nl-NL" sz="1500" b="1" dirty="0">
              <a:solidFill>
                <a:schemeClr val="bg2"/>
              </a:solidFill>
              <a:latin typeface="Trebuchet MS" charset="0"/>
            </a:endParaRPr>
          </a:p>
        </p:txBody>
      </p:sp>
      <p:sp>
        <p:nvSpPr>
          <p:cNvPr id="9" name="Tijdelijke aanduiding voor dianummer 5"/>
          <p:cNvSpPr>
            <a:spLocks noGrp="1"/>
          </p:cNvSpPr>
          <p:nvPr>
            <p:ph type="sldNum" sz="quarter" idx="4"/>
          </p:nvPr>
        </p:nvSpPr>
        <p:spPr>
          <a:xfrm>
            <a:off x="6717846" y="4935328"/>
            <a:ext cx="1763305" cy="194126"/>
          </a:xfrm>
          <a:prstGeom prst="rect">
            <a:avLst/>
          </a:prstGeom>
        </p:spPr>
        <p:txBody>
          <a:bodyPr vert="horz" lIns="91440" tIns="28800" rIns="0" bIns="45720" rtlCol="0" anchor="ctr"/>
          <a:lstStyle>
            <a:lvl1pPr algn="r">
              <a:defRPr sz="900" b="0" i="0" baseline="0">
                <a:solidFill>
                  <a:schemeClr val="accent4"/>
                </a:solidFill>
                <a:latin typeface="Arial Regular"/>
                <a:ea typeface="Arial Regular"/>
                <a:cs typeface="Arial Regular"/>
              </a:defRPr>
            </a:lvl1pPr>
          </a:lstStyle>
          <a:p>
            <a:fld id="{306CB06F-8D94-B64C-AC66-62AFBAF0736E}" type="slidenum">
              <a:rPr lang="nl-NL" smtClean="0"/>
              <a:pPr/>
              <a:t>‹#›</a:t>
            </a:fld>
            <a:endParaRPr lang="nl-NL" dirty="0"/>
          </a:p>
        </p:txBody>
      </p:sp>
      <p:pic>
        <p:nvPicPr>
          <p:cNvPr id="12" name="Afbeelding 11"/>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6813333" y="98467"/>
            <a:ext cx="1994328" cy="395569"/>
          </a:xfrm>
          <a:prstGeom prst="rect">
            <a:avLst/>
          </a:prstGeom>
        </p:spPr>
      </p:pic>
      <p:pic>
        <p:nvPicPr>
          <p:cNvPr id="13" name="Afbeelding 12">
            <a:extLst>
              <a:ext uri="{FF2B5EF4-FFF2-40B4-BE49-F238E27FC236}">
                <a16:creationId xmlns:a16="http://schemas.microsoft.com/office/drawing/2014/main" id="{B4532254-6395-9E4E-8129-E87EF2CCA9EF}"/>
              </a:ext>
            </a:extLst>
          </p:cNvPr>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659580" y="4973033"/>
            <a:ext cx="2419200" cy="100800"/>
          </a:xfrm>
          <a:prstGeom prst="rect">
            <a:avLst/>
          </a:prstGeom>
        </p:spPr>
      </p:pic>
      <p:sp>
        <p:nvSpPr>
          <p:cNvPr id="3" name="Tijdelijke aanduiding voor titel 2">
            <a:extLst>
              <a:ext uri="{FF2B5EF4-FFF2-40B4-BE49-F238E27FC236}">
                <a16:creationId xmlns:a16="http://schemas.microsoft.com/office/drawing/2014/main" id="{26FBABE8-32E9-4C4E-B65B-8CD137F5004C}"/>
              </a:ext>
            </a:extLst>
          </p:cNvPr>
          <p:cNvSpPr>
            <a:spLocks noGrp="1"/>
          </p:cNvSpPr>
          <p:nvPr>
            <p:ph type="title"/>
          </p:nvPr>
        </p:nvSpPr>
        <p:spPr>
          <a:xfrm>
            <a:off x="651600" y="576000"/>
            <a:ext cx="7830000" cy="486000"/>
          </a:xfrm>
          <a:prstGeom prst="rect">
            <a:avLst/>
          </a:prstGeom>
        </p:spPr>
        <p:txBody>
          <a:bodyPr vert="horz" lIns="0" tIns="0" rIns="0" bIns="0" rtlCol="0" anchor="ctr">
            <a:normAutofit/>
          </a:bodyPr>
          <a:lstStyle/>
          <a:p>
            <a:r>
              <a:rPr lang="nl-NL" dirty="0"/>
              <a:t>Klik om stijl te bewerken</a:t>
            </a:r>
            <a:endParaRPr lang="en-GB" dirty="0"/>
          </a:p>
        </p:txBody>
      </p:sp>
    </p:spTree>
  </p:cSld>
  <p:clrMap bg1="lt1" tx1="dk1" bg2="lt2" tx2="dk2" accent1="accent1" accent2="accent2" accent3="accent3" accent4="accent4" accent5="accent5" accent6="accent6" hlink="hlink" folHlink="folHlink"/>
  <p:sldLayoutIdLst>
    <p:sldLayoutId id="2147483680" r:id="rId1"/>
    <p:sldLayoutId id="2147483684" r:id="rId2"/>
    <p:sldLayoutId id="2147483683" r:id="rId3"/>
    <p:sldLayoutId id="2147483661" r:id="rId4"/>
    <p:sldLayoutId id="2147483672" r:id="rId5"/>
    <p:sldLayoutId id="2147483689" r:id="rId6"/>
    <p:sldLayoutId id="2147483690" r:id="rId7"/>
    <p:sldLayoutId id="2147483686" r:id="rId8"/>
    <p:sldLayoutId id="2147483671" r:id="rId9"/>
    <p:sldLayoutId id="2147483675" r:id="rId10"/>
    <p:sldLayoutId id="2147483673" r:id="rId11"/>
    <p:sldLayoutId id="2147483666" r:id="rId12"/>
    <p:sldLayoutId id="2147483674" r:id="rId13"/>
  </p:sldLayoutIdLst>
  <p:transition spd="med">
    <p:pull dir="d"/>
  </p:transition>
  <p:hf hdr="0" ftr="0" dt="0"/>
  <p:txStyles>
    <p:titleStyle>
      <a:lvl1pPr algn="l" defTabSz="571500" rtl="0" eaLnBrk="1" fontAlgn="base" hangingPunct="1">
        <a:spcBef>
          <a:spcPct val="0"/>
        </a:spcBef>
        <a:spcAft>
          <a:spcPct val="0"/>
        </a:spcAft>
        <a:defRPr sz="2250" b="1" i="0">
          <a:solidFill>
            <a:schemeClr val="accent1"/>
          </a:solidFill>
          <a:latin typeface="Arial Bold"/>
          <a:ea typeface="Arial Bold"/>
          <a:cs typeface="Arial Bold"/>
        </a:defRPr>
      </a:lvl1pPr>
      <a:lvl2pPr algn="l" defTabSz="571500" rtl="0" eaLnBrk="1" fontAlgn="base" hangingPunct="1">
        <a:spcBef>
          <a:spcPct val="0"/>
        </a:spcBef>
        <a:spcAft>
          <a:spcPct val="0"/>
        </a:spcAft>
        <a:defRPr sz="2250">
          <a:solidFill>
            <a:srgbClr val="D06000"/>
          </a:solidFill>
          <a:latin typeface="Verdana" charset="0"/>
          <a:ea typeface="ＭＳ Ｐゴシック" charset="0"/>
        </a:defRPr>
      </a:lvl2pPr>
      <a:lvl3pPr algn="l" defTabSz="571500" rtl="0" eaLnBrk="1" fontAlgn="base" hangingPunct="1">
        <a:spcBef>
          <a:spcPct val="0"/>
        </a:spcBef>
        <a:spcAft>
          <a:spcPct val="0"/>
        </a:spcAft>
        <a:defRPr sz="2250">
          <a:solidFill>
            <a:srgbClr val="D06000"/>
          </a:solidFill>
          <a:latin typeface="Verdana" charset="0"/>
          <a:ea typeface="ＭＳ Ｐゴシック" charset="0"/>
        </a:defRPr>
      </a:lvl3pPr>
      <a:lvl4pPr algn="l" defTabSz="571500" rtl="0" eaLnBrk="1" fontAlgn="base" hangingPunct="1">
        <a:spcBef>
          <a:spcPct val="0"/>
        </a:spcBef>
        <a:spcAft>
          <a:spcPct val="0"/>
        </a:spcAft>
        <a:defRPr sz="2250">
          <a:solidFill>
            <a:srgbClr val="D06000"/>
          </a:solidFill>
          <a:latin typeface="Verdana" charset="0"/>
          <a:ea typeface="ＭＳ Ｐゴシック" charset="0"/>
        </a:defRPr>
      </a:lvl4pPr>
      <a:lvl5pPr algn="l" defTabSz="571500" rtl="0" eaLnBrk="1" fontAlgn="base" hangingPunct="1">
        <a:spcBef>
          <a:spcPct val="0"/>
        </a:spcBef>
        <a:spcAft>
          <a:spcPct val="0"/>
        </a:spcAft>
        <a:defRPr sz="2250">
          <a:solidFill>
            <a:srgbClr val="D06000"/>
          </a:solidFill>
          <a:latin typeface="Verdana" charset="0"/>
          <a:ea typeface="ＭＳ Ｐゴシック" charset="0"/>
        </a:defRPr>
      </a:lvl5pPr>
      <a:lvl6pPr marL="342900" algn="l" defTabSz="571500" rtl="0" eaLnBrk="1" fontAlgn="base" hangingPunct="1">
        <a:spcBef>
          <a:spcPct val="0"/>
        </a:spcBef>
        <a:spcAft>
          <a:spcPct val="0"/>
        </a:spcAft>
        <a:defRPr sz="2250">
          <a:solidFill>
            <a:srgbClr val="D06000"/>
          </a:solidFill>
          <a:latin typeface="Verdana" charset="0"/>
          <a:ea typeface="ＭＳ Ｐゴシック" charset="0"/>
        </a:defRPr>
      </a:lvl6pPr>
      <a:lvl7pPr marL="685800" algn="l" defTabSz="571500" rtl="0" eaLnBrk="1" fontAlgn="base" hangingPunct="1">
        <a:spcBef>
          <a:spcPct val="0"/>
        </a:spcBef>
        <a:spcAft>
          <a:spcPct val="0"/>
        </a:spcAft>
        <a:defRPr sz="2250">
          <a:solidFill>
            <a:srgbClr val="D06000"/>
          </a:solidFill>
          <a:latin typeface="Verdana" charset="0"/>
          <a:ea typeface="ＭＳ Ｐゴシック" charset="0"/>
        </a:defRPr>
      </a:lvl7pPr>
      <a:lvl8pPr marL="1028700" algn="l" defTabSz="571500" rtl="0" eaLnBrk="1" fontAlgn="base" hangingPunct="1">
        <a:spcBef>
          <a:spcPct val="0"/>
        </a:spcBef>
        <a:spcAft>
          <a:spcPct val="0"/>
        </a:spcAft>
        <a:defRPr sz="2250">
          <a:solidFill>
            <a:srgbClr val="D06000"/>
          </a:solidFill>
          <a:latin typeface="Verdana" charset="0"/>
          <a:ea typeface="ＭＳ Ｐゴシック" charset="0"/>
        </a:defRPr>
      </a:lvl8pPr>
      <a:lvl9pPr marL="1371600" algn="l" defTabSz="571500" rtl="0" eaLnBrk="1" fontAlgn="base" hangingPunct="1">
        <a:spcBef>
          <a:spcPct val="0"/>
        </a:spcBef>
        <a:spcAft>
          <a:spcPct val="0"/>
        </a:spcAft>
        <a:defRPr sz="2250">
          <a:solidFill>
            <a:srgbClr val="D06000"/>
          </a:solidFill>
          <a:latin typeface="Verdana" charset="0"/>
          <a:ea typeface="ＭＳ Ｐゴシック" charset="0"/>
        </a:defRPr>
      </a:lvl9pPr>
    </p:titleStyle>
    <p:bodyStyle>
      <a:lvl1pPr marL="142875" indent="-142875" algn="l" defTabSz="571500" rtl="0" eaLnBrk="1" fontAlgn="base" hangingPunct="1">
        <a:lnSpc>
          <a:spcPct val="120000"/>
        </a:lnSpc>
        <a:spcBef>
          <a:spcPts val="0"/>
        </a:spcBef>
        <a:spcAft>
          <a:spcPts val="900"/>
        </a:spcAft>
        <a:defRPr sz="1800" b="0" i="0">
          <a:solidFill>
            <a:srgbClr val="0E4133"/>
          </a:solidFill>
          <a:latin typeface="Arial Regular"/>
          <a:ea typeface="+mn-ea"/>
          <a:cs typeface="+mn-cs"/>
        </a:defRPr>
      </a:lvl1pPr>
      <a:lvl2pPr marL="154800" indent="-154800" algn="l" defTabSz="571500" rtl="0" eaLnBrk="1" fontAlgn="base" hangingPunct="1">
        <a:lnSpc>
          <a:spcPct val="120000"/>
        </a:lnSpc>
        <a:spcBef>
          <a:spcPts val="0"/>
        </a:spcBef>
        <a:spcAft>
          <a:spcPts val="800"/>
        </a:spcAft>
        <a:buFont typeface="Times" charset="0"/>
        <a:buChar char="•"/>
        <a:defRPr sz="1800" b="0" i="0">
          <a:solidFill>
            <a:srgbClr val="0E4133"/>
          </a:solidFill>
          <a:latin typeface="Arial Regular"/>
          <a:ea typeface="+mn-ea"/>
        </a:defRPr>
      </a:lvl2pPr>
      <a:lvl3pPr marL="356625" indent="-155972" algn="l" defTabSz="571500" rtl="0" eaLnBrk="1" fontAlgn="base" hangingPunct="1">
        <a:lnSpc>
          <a:spcPct val="120000"/>
        </a:lnSpc>
        <a:spcBef>
          <a:spcPts val="0"/>
        </a:spcBef>
        <a:spcAft>
          <a:spcPts val="800"/>
        </a:spcAft>
        <a:buFont typeface="Times" charset="0"/>
        <a:buChar char="–"/>
        <a:defRPr sz="1800" b="0" i="0">
          <a:solidFill>
            <a:srgbClr val="0E4133"/>
          </a:solidFill>
          <a:latin typeface="Arial Regular"/>
          <a:ea typeface="+mn-ea"/>
        </a:defRPr>
      </a:lvl3pPr>
      <a:lvl4pPr marL="566738" indent="-154800" algn="l" defTabSz="571500" rtl="0" eaLnBrk="1" fontAlgn="base" hangingPunct="1">
        <a:lnSpc>
          <a:spcPct val="120000"/>
        </a:lnSpc>
        <a:spcBef>
          <a:spcPts val="0"/>
        </a:spcBef>
        <a:spcAft>
          <a:spcPts val="800"/>
        </a:spcAft>
        <a:buSzPct val="60000"/>
        <a:buFont typeface="Courier New" panose="02070309020205020404" pitchFamily="49" charset="0"/>
        <a:buChar char="o"/>
        <a:defRPr sz="1800" b="0" i="0">
          <a:solidFill>
            <a:srgbClr val="0E4133"/>
          </a:solidFill>
          <a:latin typeface="Arial Regular"/>
          <a:ea typeface="+mn-ea"/>
        </a:defRPr>
      </a:lvl4pPr>
      <a:lvl5pPr marL="1244054" indent="-171450" algn="l" defTabSz="571500" rtl="0" eaLnBrk="1" fontAlgn="base" hangingPunct="1">
        <a:lnSpc>
          <a:spcPct val="120000"/>
        </a:lnSpc>
        <a:spcBef>
          <a:spcPts val="0"/>
        </a:spcBef>
        <a:spcAft>
          <a:spcPts val="800"/>
        </a:spcAft>
        <a:defRPr sz="1800" b="0" i="0">
          <a:solidFill>
            <a:srgbClr val="0E4133"/>
          </a:solidFill>
          <a:latin typeface="Calibri Normaal" charset="0"/>
          <a:ea typeface="+mn-ea"/>
        </a:defRPr>
      </a:lvl5pPr>
      <a:lvl6pPr marL="1910954" indent="-171450" algn="l" defTabSz="571500" rtl="0" eaLnBrk="1" fontAlgn="base" hangingPunct="1">
        <a:lnSpc>
          <a:spcPts val="2400"/>
        </a:lnSpc>
        <a:spcBef>
          <a:spcPct val="20000"/>
        </a:spcBef>
        <a:spcAft>
          <a:spcPct val="0"/>
        </a:spcAft>
        <a:defRPr sz="1800">
          <a:solidFill>
            <a:srgbClr val="0E4133"/>
          </a:solidFill>
          <a:latin typeface="+mn-lt"/>
          <a:ea typeface="+mn-ea"/>
        </a:defRPr>
      </a:lvl6pPr>
      <a:lvl7pPr marL="2253854" indent="-171450" algn="l" defTabSz="571500" rtl="0" eaLnBrk="1" fontAlgn="base" hangingPunct="1">
        <a:lnSpc>
          <a:spcPts val="2400"/>
        </a:lnSpc>
        <a:spcBef>
          <a:spcPct val="20000"/>
        </a:spcBef>
        <a:spcAft>
          <a:spcPct val="0"/>
        </a:spcAft>
        <a:defRPr sz="1800">
          <a:solidFill>
            <a:srgbClr val="0E4133"/>
          </a:solidFill>
          <a:latin typeface="+mn-lt"/>
          <a:ea typeface="+mn-ea"/>
        </a:defRPr>
      </a:lvl7pPr>
      <a:lvl8pPr marL="2596754" indent="-171450" algn="l" defTabSz="571500" rtl="0" eaLnBrk="1" fontAlgn="base" hangingPunct="1">
        <a:lnSpc>
          <a:spcPts val="2400"/>
        </a:lnSpc>
        <a:spcBef>
          <a:spcPct val="20000"/>
        </a:spcBef>
        <a:spcAft>
          <a:spcPct val="0"/>
        </a:spcAft>
        <a:defRPr sz="1800">
          <a:solidFill>
            <a:srgbClr val="0E4133"/>
          </a:solidFill>
          <a:latin typeface="+mn-lt"/>
          <a:ea typeface="+mn-ea"/>
        </a:defRPr>
      </a:lvl8pPr>
      <a:lvl9pPr marL="2939654" indent="-171450" algn="l" defTabSz="571500" rtl="0" eaLnBrk="1" fontAlgn="base" hangingPunct="1">
        <a:lnSpc>
          <a:spcPts val="2400"/>
        </a:lnSpc>
        <a:spcBef>
          <a:spcPct val="20000"/>
        </a:spcBef>
        <a:spcAft>
          <a:spcPct val="0"/>
        </a:spcAft>
        <a:defRPr sz="1800">
          <a:solidFill>
            <a:srgbClr val="0E4133"/>
          </a:solidFill>
          <a:latin typeface="+mn-lt"/>
          <a:ea typeface="+mn-ea"/>
        </a:defRPr>
      </a:lvl9pPr>
    </p:bodyStyle>
    <p:otherStyle>
      <a:defPPr>
        <a:defRPr lang="nl-NL"/>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linkedin.com/company/groupe-consultatif-actuariel-europ-en/?viewAsMember=true"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3">
            <a:extLst>
              <a:ext uri="{FF2B5EF4-FFF2-40B4-BE49-F238E27FC236}">
                <a16:creationId xmlns:a16="http://schemas.microsoft.com/office/drawing/2014/main" id="{3F6E7049-C0E5-53BA-1FE8-A315A46A941D}"/>
              </a:ext>
            </a:extLst>
          </p:cNvPr>
          <p:cNvSpPr txBox="1">
            <a:spLocks/>
          </p:cNvSpPr>
          <p:nvPr/>
        </p:nvSpPr>
        <p:spPr>
          <a:xfrm>
            <a:off x="214746" y="806161"/>
            <a:ext cx="5101325" cy="728855"/>
          </a:xfrm>
          <a:prstGeom prst="rect">
            <a:avLst/>
          </a:prstGeom>
        </p:spPr>
        <p:txBody>
          <a:bodyPr vert="horz" lIns="0" tIns="0" rIns="0" bIns="0" rtlCol="0" anchor="t">
            <a:noAutofit/>
          </a:bodyPr>
          <a:lstStyle>
            <a:lvl1pPr algn="l" defTabSz="571500" rtl="0" eaLnBrk="1" fontAlgn="base" hangingPunct="1">
              <a:spcBef>
                <a:spcPct val="0"/>
              </a:spcBef>
              <a:spcAft>
                <a:spcPct val="0"/>
              </a:spcAft>
              <a:defRPr sz="3000" b="1" i="0" baseline="0">
                <a:solidFill>
                  <a:schemeClr val="bg1"/>
                </a:solidFill>
                <a:latin typeface="Arial Bold"/>
                <a:ea typeface="Arial Bold"/>
                <a:cs typeface="Arial Bold"/>
              </a:defRPr>
            </a:lvl1pPr>
            <a:lvl2pPr algn="l" defTabSz="571500" rtl="0" eaLnBrk="1" fontAlgn="base" hangingPunct="1">
              <a:spcBef>
                <a:spcPct val="0"/>
              </a:spcBef>
              <a:spcAft>
                <a:spcPct val="0"/>
              </a:spcAft>
              <a:defRPr sz="2250">
                <a:solidFill>
                  <a:srgbClr val="D06000"/>
                </a:solidFill>
                <a:latin typeface="Verdana" charset="0"/>
                <a:ea typeface="ＭＳ Ｐゴシック" charset="0"/>
              </a:defRPr>
            </a:lvl2pPr>
            <a:lvl3pPr algn="l" defTabSz="571500" rtl="0" eaLnBrk="1" fontAlgn="base" hangingPunct="1">
              <a:spcBef>
                <a:spcPct val="0"/>
              </a:spcBef>
              <a:spcAft>
                <a:spcPct val="0"/>
              </a:spcAft>
              <a:defRPr sz="2250">
                <a:solidFill>
                  <a:srgbClr val="D06000"/>
                </a:solidFill>
                <a:latin typeface="Verdana" charset="0"/>
                <a:ea typeface="ＭＳ Ｐゴシック" charset="0"/>
              </a:defRPr>
            </a:lvl3pPr>
            <a:lvl4pPr algn="l" defTabSz="571500" rtl="0" eaLnBrk="1" fontAlgn="base" hangingPunct="1">
              <a:spcBef>
                <a:spcPct val="0"/>
              </a:spcBef>
              <a:spcAft>
                <a:spcPct val="0"/>
              </a:spcAft>
              <a:defRPr sz="2250">
                <a:solidFill>
                  <a:srgbClr val="D06000"/>
                </a:solidFill>
                <a:latin typeface="Verdana" charset="0"/>
                <a:ea typeface="ＭＳ Ｐゴシック" charset="0"/>
              </a:defRPr>
            </a:lvl4pPr>
            <a:lvl5pPr algn="l" defTabSz="571500" rtl="0" eaLnBrk="1" fontAlgn="base" hangingPunct="1">
              <a:spcBef>
                <a:spcPct val="0"/>
              </a:spcBef>
              <a:spcAft>
                <a:spcPct val="0"/>
              </a:spcAft>
              <a:defRPr sz="2250">
                <a:solidFill>
                  <a:srgbClr val="D06000"/>
                </a:solidFill>
                <a:latin typeface="Verdana" charset="0"/>
                <a:ea typeface="ＭＳ Ｐゴシック" charset="0"/>
              </a:defRPr>
            </a:lvl5pPr>
            <a:lvl6pPr marL="342900" algn="l" defTabSz="571500" rtl="0" eaLnBrk="1" fontAlgn="base" hangingPunct="1">
              <a:spcBef>
                <a:spcPct val="0"/>
              </a:spcBef>
              <a:spcAft>
                <a:spcPct val="0"/>
              </a:spcAft>
              <a:defRPr sz="2250">
                <a:solidFill>
                  <a:srgbClr val="D06000"/>
                </a:solidFill>
                <a:latin typeface="Verdana" charset="0"/>
                <a:ea typeface="ＭＳ Ｐゴシック" charset="0"/>
              </a:defRPr>
            </a:lvl6pPr>
            <a:lvl7pPr marL="685800" algn="l" defTabSz="571500" rtl="0" eaLnBrk="1" fontAlgn="base" hangingPunct="1">
              <a:spcBef>
                <a:spcPct val="0"/>
              </a:spcBef>
              <a:spcAft>
                <a:spcPct val="0"/>
              </a:spcAft>
              <a:defRPr sz="2250">
                <a:solidFill>
                  <a:srgbClr val="D06000"/>
                </a:solidFill>
                <a:latin typeface="Verdana" charset="0"/>
                <a:ea typeface="ＭＳ Ｐゴシック" charset="0"/>
              </a:defRPr>
            </a:lvl7pPr>
            <a:lvl8pPr marL="1028700" algn="l" defTabSz="571500" rtl="0" eaLnBrk="1" fontAlgn="base" hangingPunct="1">
              <a:spcBef>
                <a:spcPct val="0"/>
              </a:spcBef>
              <a:spcAft>
                <a:spcPct val="0"/>
              </a:spcAft>
              <a:defRPr sz="2250">
                <a:solidFill>
                  <a:srgbClr val="D06000"/>
                </a:solidFill>
                <a:latin typeface="Verdana" charset="0"/>
                <a:ea typeface="ＭＳ Ｐゴシック" charset="0"/>
              </a:defRPr>
            </a:lvl8pPr>
            <a:lvl9pPr marL="1371600" algn="l" defTabSz="571500" rtl="0" eaLnBrk="1" fontAlgn="base" hangingPunct="1">
              <a:spcBef>
                <a:spcPct val="0"/>
              </a:spcBef>
              <a:spcAft>
                <a:spcPct val="0"/>
              </a:spcAft>
              <a:defRPr sz="2250">
                <a:solidFill>
                  <a:srgbClr val="D06000"/>
                </a:solidFill>
                <a:latin typeface="Verdana" charset="0"/>
                <a:ea typeface="ＭＳ Ｐゴシック" charset="0"/>
              </a:defRPr>
            </a:lvl9pPr>
          </a:lstStyle>
          <a:p>
            <a:r>
              <a:rPr lang="en-US" sz="2200" kern="0" dirty="0">
                <a:latin typeface="Arial Bold" panose="020B0704020202020204" pitchFamily="34" charset="0"/>
                <a:cs typeface="Arial Bold" panose="020B0704020202020204" pitchFamily="34" charset="0"/>
              </a:rPr>
              <a:t>AAE Strategic Plan</a:t>
            </a:r>
            <a:br>
              <a:rPr lang="en-US" sz="2200" kern="0" dirty="0">
                <a:latin typeface="Arial Bold" panose="020B0704020202020204" pitchFamily="34" charset="0"/>
                <a:cs typeface="Arial Bold" panose="020B0704020202020204" pitchFamily="34" charset="0"/>
              </a:rPr>
            </a:br>
            <a:r>
              <a:rPr lang="en-GB" sz="2200" kern="0" dirty="0">
                <a:solidFill>
                  <a:srgbClr val="E5CE2E"/>
                </a:solidFill>
                <a:latin typeface="Arial Bold" panose="020B0704020202020204" pitchFamily="34" charset="0"/>
                <a:cs typeface="Arial Bold" panose="020B0704020202020204" pitchFamily="34" charset="0"/>
              </a:rPr>
              <a:t>Priorities and tasks identified in 2024</a:t>
            </a:r>
          </a:p>
        </p:txBody>
      </p:sp>
      <p:sp>
        <p:nvSpPr>
          <p:cNvPr id="10" name="Ondertitel 4">
            <a:extLst>
              <a:ext uri="{FF2B5EF4-FFF2-40B4-BE49-F238E27FC236}">
                <a16:creationId xmlns:a16="http://schemas.microsoft.com/office/drawing/2014/main" id="{29C9CC22-712B-537A-CAA7-97D0EBB37BF4}"/>
              </a:ext>
            </a:extLst>
          </p:cNvPr>
          <p:cNvSpPr txBox="1">
            <a:spLocks/>
          </p:cNvSpPr>
          <p:nvPr/>
        </p:nvSpPr>
        <p:spPr bwMode="auto">
          <a:xfrm>
            <a:off x="7433276" y="4794878"/>
            <a:ext cx="1673192" cy="348622"/>
          </a:xfrm>
          <a:prstGeom prst="rect">
            <a:avLst/>
          </a:prstGeom>
          <a:noFill/>
          <a:ln>
            <a:noFill/>
          </a:ln>
          <a:effectLst/>
          <a:extLst>
            <a:ext uri="{909E8E84-426E-40dd-AFC4-6F175D3DCCD1}">
              <a14:hiddenFill xmlns="" xmlns:a14="http://schemas.microsoft.com/office/drawing/2010/main">
                <a:solidFill>
                  <a:schemeClr val="accent1"/>
                </a:solidFill>
              </a14:hiddenFill>
            </a:ext>
          </a:extLst>
        </p:spPr>
        <p:txBody>
          <a:bodyPr vert="horz" wrap="square" lIns="0" tIns="0" rIns="0" bIns="0" numCol="1" anchor="t" anchorCtr="0" compatLnSpc="1">
            <a:prstTxWarp prst="textNoShape">
              <a:avLst/>
            </a:prstTxWarp>
            <a:spAutoFit/>
          </a:bodyPr>
          <a:lstStyle>
            <a:lvl1pPr marL="0" indent="0" algn="l" defTabSz="761981" rtl="0" eaLnBrk="1" fontAlgn="base" hangingPunct="1">
              <a:lnSpc>
                <a:spcPts val="3200"/>
              </a:lnSpc>
              <a:spcBef>
                <a:spcPts val="0"/>
              </a:spcBef>
              <a:spcAft>
                <a:spcPct val="0"/>
              </a:spcAft>
              <a:defRPr sz="2200" b="0" i="0">
                <a:solidFill>
                  <a:schemeClr val="bg1"/>
                </a:solidFill>
                <a:latin typeface="Calibri Normaal" charset="0"/>
                <a:ea typeface="+mn-ea"/>
                <a:cs typeface="+mn-cs"/>
              </a:defRPr>
            </a:lvl1pPr>
            <a:lvl2pPr marL="361942" indent="-169858" algn="l" defTabSz="761981" rtl="0" eaLnBrk="1" fontAlgn="base" hangingPunct="1">
              <a:lnSpc>
                <a:spcPts val="3200"/>
              </a:lnSpc>
              <a:spcBef>
                <a:spcPts val="0"/>
              </a:spcBef>
              <a:spcAft>
                <a:spcPct val="0"/>
              </a:spcAft>
              <a:buFont typeface="Times" charset="0"/>
              <a:buChar char="•"/>
              <a:defRPr sz="2400" b="0" i="0">
                <a:solidFill>
                  <a:srgbClr val="0E4133"/>
                </a:solidFill>
                <a:latin typeface="Calibri Normaal" charset="0"/>
                <a:ea typeface="+mn-ea"/>
              </a:defRPr>
            </a:lvl2pPr>
            <a:lvl3pPr marL="571486" indent="-207957" algn="l" defTabSz="761981" rtl="0" eaLnBrk="1" fontAlgn="base" hangingPunct="1">
              <a:lnSpc>
                <a:spcPts val="3200"/>
              </a:lnSpc>
              <a:spcBef>
                <a:spcPts val="0"/>
              </a:spcBef>
              <a:spcAft>
                <a:spcPct val="0"/>
              </a:spcAft>
              <a:buFont typeface="Times" charset="0"/>
              <a:buChar char="–"/>
              <a:defRPr sz="2400" b="0" i="0">
                <a:solidFill>
                  <a:srgbClr val="0E4133"/>
                </a:solidFill>
                <a:latin typeface="Calibri Normaal" charset="0"/>
                <a:ea typeface="+mn-ea"/>
              </a:defRPr>
            </a:lvl3pPr>
            <a:lvl4pPr marL="755632" indent="-182558" algn="l" defTabSz="761981" rtl="0" eaLnBrk="1" fontAlgn="base" hangingPunct="1">
              <a:lnSpc>
                <a:spcPts val="3200"/>
              </a:lnSpc>
              <a:spcBef>
                <a:spcPts val="0"/>
              </a:spcBef>
              <a:spcAft>
                <a:spcPct val="0"/>
              </a:spcAft>
              <a:buChar char="–"/>
              <a:defRPr sz="2400" b="0" i="0">
                <a:solidFill>
                  <a:srgbClr val="0E4133"/>
                </a:solidFill>
                <a:latin typeface="Calibri Normaal" charset="0"/>
                <a:ea typeface="+mn-ea"/>
              </a:defRPr>
            </a:lvl4pPr>
            <a:lvl5pPr marL="2090686" indent="-228594" algn="l" defTabSz="761981" rtl="0" eaLnBrk="1" fontAlgn="base" hangingPunct="1">
              <a:lnSpc>
                <a:spcPts val="3200"/>
              </a:lnSpc>
              <a:spcBef>
                <a:spcPts val="0"/>
              </a:spcBef>
              <a:spcAft>
                <a:spcPct val="0"/>
              </a:spcAft>
              <a:defRPr sz="2400" b="0" i="0">
                <a:solidFill>
                  <a:srgbClr val="0E4133"/>
                </a:solidFill>
                <a:latin typeface="Calibri Normaal" charset="0"/>
                <a:ea typeface="+mn-ea"/>
              </a:defRPr>
            </a:lvl5pPr>
            <a:lvl6pPr marL="2547875" indent="-228594" algn="l" defTabSz="761981" rtl="0" eaLnBrk="1" fontAlgn="base" hangingPunct="1">
              <a:lnSpc>
                <a:spcPts val="3200"/>
              </a:lnSpc>
              <a:spcBef>
                <a:spcPct val="20000"/>
              </a:spcBef>
              <a:spcAft>
                <a:spcPct val="0"/>
              </a:spcAft>
              <a:defRPr sz="2400">
                <a:solidFill>
                  <a:srgbClr val="0E4133"/>
                </a:solidFill>
                <a:latin typeface="+mn-lt"/>
                <a:ea typeface="+mn-ea"/>
              </a:defRPr>
            </a:lvl6pPr>
            <a:lvl7pPr marL="3005064" indent="-228594" algn="l" defTabSz="761981" rtl="0" eaLnBrk="1" fontAlgn="base" hangingPunct="1">
              <a:lnSpc>
                <a:spcPts val="3200"/>
              </a:lnSpc>
              <a:spcBef>
                <a:spcPct val="20000"/>
              </a:spcBef>
              <a:spcAft>
                <a:spcPct val="0"/>
              </a:spcAft>
              <a:defRPr sz="2400">
                <a:solidFill>
                  <a:srgbClr val="0E4133"/>
                </a:solidFill>
                <a:latin typeface="+mn-lt"/>
                <a:ea typeface="+mn-ea"/>
              </a:defRPr>
            </a:lvl7pPr>
            <a:lvl8pPr marL="3462252" indent="-228594" algn="l" defTabSz="761981" rtl="0" eaLnBrk="1" fontAlgn="base" hangingPunct="1">
              <a:lnSpc>
                <a:spcPts val="3200"/>
              </a:lnSpc>
              <a:spcBef>
                <a:spcPct val="20000"/>
              </a:spcBef>
              <a:spcAft>
                <a:spcPct val="0"/>
              </a:spcAft>
              <a:defRPr sz="2400">
                <a:solidFill>
                  <a:srgbClr val="0E4133"/>
                </a:solidFill>
                <a:latin typeface="+mn-lt"/>
                <a:ea typeface="+mn-ea"/>
              </a:defRPr>
            </a:lvl8pPr>
            <a:lvl9pPr marL="3919441" indent="-228594" algn="l" defTabSz="761981" rtl="0" eaLnBrk="1" fontAlgn="base" hangingPunct="1">
              <a:lnSpc>
                <a:spcPts val="3200"/>
              </a:lnSpc>
              <a:spcBef>
                <a:spcPct val="20000"/>
              </a:spcBef>
              <a:spcAft>
                <a:spcPct val="0"/>
              </a:spcAft>
              <a:defRPr sz="2400">
                <a:solidFill>
                  <a:srgbClr val="0E4133"/>
                </a:solidFill>
                <a:latin typeface="+mn-lt"/>
                <a:ea typeface="+mn-ea"/>
              </a:defRPr>
            </a:lvl9pPr>
          </a:lstStyle>
          <a:p>
            <a:pPr algn="r"/>
            <a:r>
              <a:rPr lang="en-US" sz="1400" b="1" kern="0" dirty="0">
                <a:latin typeface="Arial Bold" panose="020B0704020202020204" pitchFamily="34" charset="0"/>
                <a:cs typeface="Arial Bold" panose="020B0704020202020204" pitchFamily="34" charset="0"/>
              </a:rPr>
              <a:t>19 November 2024 </a:t>
            </a:r>
          </a:p>
        </p:txBody>
      </p:sp>
    </p:spTree>
    <p:extLst>
      <p:ext uri="{BB962C8B-B14F-4D97-AF65-F5344CB8AC3E}">
        <p14:creationId xmlns:p14="http://schemas.microsoft.com/office/powerpoint/2010/main" val="4142099583"/>
      </p:ext>
    </p:extLst>
  </p:cSld>
  <p:clrMapOvr>
    <a:masterClrMapping/>
  </p:clrMapOvr>
  <p:transition spd="med">
    <p:pull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69033E-0905-6F9C-5202-073F0D90A345}"/>
              </a:ext>
            </a:extLst>
          </p:cNvPr>
          <p:cNvSpPr>
            <a:spLocks noGrp="1"/>
          </p:cNvSpPr>
          <p:nvPr>
            <p:ph type="title"/>
          </p:nvPr>
        </p:nvSpPr>
        <p:spPr>
          <a:xfrm>
            <a:off x="657225" y="332853"/>
            <a:ext cx="7829550" cy="486294"/>
          </a:xfrm>
        </p:spPr>
        <p:txBody>
          <a:bodyPr>
            <a:normAutofit/>
          </a:bodyPr>
          <a:lstStyle/>
          <a:p>
            <a:r>
              <a:rPr lang="en-GB" sz="2400" kern="0" dirty="0">
                <a:solidFill>
                  <a:srgbClr val="007BBD"/>
                </a:solidFill>
                <a:latin typeface="Calibri" panose="020F0502020204030204" pitchFamily="34" charset="0"/>
                <a:ea typeface="Calibri" panose="020F0502020204030204" pitchFamily="34" charset="0"/>
                <a:cs typeface="Calibri" panose="020F0502020204030204" pitchFamily="34" charset="0"/>
              </a:rPr>
              <a:t>Implementation of Strategic plan</a:t>
            </a:r>
            <a:endParaRPr lang="en-GB" dirty="0"/>
          </a:p>
        </p:txBody>
      </p:sp>
      <p:sp>
        <p:nvSpPr>
          <p:cNvPr id="3" name="Slide Number Placeholder 2">
            <a:extLst>
              <a:ext uri="{FF2B5EF4-FFF2-40B4-BE49-F238E27FC236}">
                <a16:creationId xmlns:a16="http://schemas.microsoft.com/office/drawing/2014/main" id="{4F3FC76F-FF92-EA3D-6F35-B60B84E9CECE}"/>
              </a:ext>
            </a:extLst>
          </p:cNvPr>
          <p:cNvSpPr>
            <a:spLocks noGrp="1"/>
          </p:cNvSpPr>
          <p:nvPr>
            <p:ph type="sldNum" sz="quarter" idx="10"/>
          </p:nvPr>
        </p:nvSpPr>
        <p:spPr/>
        <p:txBody>
          <a:bodyPr/>
          <a:lstStyle/>
          <a:p>
            <a:fld id="{306CB06F-8D94-B64C-AC66-62AFBAF0736E}" type="slidenum">
              <a:rPr lang="nl-NL" smtClean="0"/>
              <a:pPr/>
              <a:t>10</a:t>
            </a:fld>
            <a:endParaRPr lang="nl-NL" dirty="0"/>
          </a:p>
        </p:txBody>
      </p:sp>
      <p:sp>
        <p:nvSpPr>
          <p:cNvPr id="7" name="Rectangle 6">
            <a:extLst>
              <a:ext uri="{FF2B5EF4-FFF2-40B4-BE49-F238E27FC236}">
                <a16:creationId xmlns:a16="http://schemas.microsoft.com/office/drawing/2014/main" id="{D630C832-FBB5-0865-E14E-A39DD8786B06}"/>
              </a:ext>
            </a:extLst>
          </p:cNvPr>
          <p:cNvSpPr/>
          <p:nvPr/>
        </p:nvSpPr>
        <p:spPr bwMode="auto">
          <a:xfrm>
            <a:off x="657224" y="1502229"/>
            <a:ext cx="1481818" cy="486294"/>
          </a:xfrm>
          <a:prstGeom prst="rect">
            <a:avLst/>
          </a:prstGeom>
          <a:solidFill>
            <a:schemeClr val="accent4">
              <a:lumMod val="60000"/>
              <a:lumOff val="4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200" b="1" dirty="0">
                <a:effectLst/>
                <a:latin typeface="Calibri" panose="020F0502020204030204" pitchFamily="34" charset="0"/>
                <a:ea typeface="Calibri" panose="020F0502020204030204" pitchFamily="34" charset="0"/>
                <a:cs typeface="Calibri" panose="020F0502020204030204" pitchFamily="34" charset="0"/>
              </a:rPr>
              <a:t>Communicate </a:t>
            </a:r>
          </a:p>
          <a:p>
            <a:pPr marL="0" marR="0" indent="0" algn="ctr" defTabSz="914400" rtl="0" eaLnBrk="0" fontAlgn="base" latinLnBrk="0" hangingPunct="0">
              <a:lnSpc>
                <a:spcPct val="100000"/>
              </a:lnSpc>
              <a:spcBef>
                <a:spcPct val="0"/>
              </a:spcBef>
              <a:spcAft>
                <a:spcPct val="0"/>
              </a:spcAft>
              <a:buClrTx/>
              <a:buSzTx/>
              <a:buFontTx/>
              <a:buNone/>
              <a:tabLst/>
            </a:pPr>
            <a:r>
              <a:rPr lang="en-GB" sz="1200" b="1" dirty="0">
                <a:effectLst/>
                <a:latin typeface="Calibri" panose="020F0502020204030204" pitchFamily="34" charset="0"/>
                <a:ea typeface="Calibri" panose="020F0502020204030204" pitchFamily="34" charset="0"/>
                <a:cs typeface="Calibri" panose="020F0502020204030204" pitchFamily="34" charset="0"/>
              </a:rPr>
              <a:t>the Plan</a:t>
            </a: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8" name="Oval 7">
            <a:extLst>
              <a:ext uri="{FF2B5EF4-FFF2-40B4-BE49-F238E27FC236}">
                <a16:creationId xmlns:a16="http://schemas.microsoft.com/office/drawing/2014/main" id="{05CD64B7-DF3B-8600-3DC9-37BF8EE91203}"/>
              </a:ext>
            </a:extLst>
          </p:cNvPr>
          <p:cNvSpPr/>
          <p:nvPr/>
        </p:nvSpPr>
        <p:spPr bwMode="auto">
          <a:xfrm>
            <a:off x="1213868" y="1043244"/>
            <a:ext cx="408213" cy="408213"/>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400" b="1"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1</a:t>
            </a:r>
          </a:p>
        </p:txBody>
      </p:sp>
      <p:sp>
        <p:nvSpPr>
          <p:cNvPr id="9" name="Rectangle 8">
            <a:extLst>
              <a:ext uri="{FF2B5EF4-FFF2-40B4-BE49-F238E27FC236}">
                <a16:creationId xmlns:a16="http://schemas.microsoft.com/office/drawing/2014/main" id="{D7CC141F-F2F7-9232-66A4-F9865DA35E48}"/>
              </a:ext>
            </a:extLst>
          </p:cNvPr>
          <p:cNvSpPr/>
          <p:nvPr/>
        </p:nvSpPr>
        <p:spPr bwMode="auto">
          <a:xfrm>
            <a:off x="2286453" y="1502229"/>
            <a:ext cx="1481818" cy="486294"/>
          </a:xfrm>
          <a:prstGeom prst="rect">
            <a:avLst/>
          </a:prstGeom>
          <a:solidFill>
            <a:schemeClr val="accent4">
              <a:lumMod val="60000"/>
              <a:lumOff val="4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Assign roles and responsibilities</a:t>
            </a:r>
          </a:p>
        </p:txBody>
      </p:sp>
      <p:sp>
        <p:nvSpPr>
          <p:cNvPr id="10" name="Oval 9">
            <a:extLst>
              <a:ext uri="{FF2B5EF4-FFF2-40B4-BE49-F238E27FC236}">
                <a16:creationId xmlns:a16="http://schemas.microsoft.com/office/drawing/2014/main" id="{F12AF375-7924-E4AB-6EF0-5F981C9C275B}"/>
              </a:ext>
            </a:extLst>
          </p:cNvPr>
          <p:cNvSpPr/>
          <p:nvPr/>
        </p:nvSpPr>
        <p:spPr bwMode="auto">
          <a:xfrm>
            <a:off x="2816732" y="1043244"/>
            <a:ext cx="408213" cy="408213"/>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400" b="1"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2</a:t>
            </a:r>
          </a:p>
        </p:txBody>
      </p:sp>
      <p:sp>
        <p:nvSpPr>
          <p:cNvPr id="11" name="Rectangle 10">
            <a:extLst>
              <a:ext uri="{FF2B5EF4-FFF2-40B4-BE49-F238E27FC236}">
                <a16:creationId xmlns:a16="http://schemas.microsoft.com/office/drawing/2014/main" id="{3C189040-D537-C708-9951-3E727F1B2349}"/>
              </a:ext>
            </a:extLst>
          </p:cNvPr>
          <p:cNvSpPr/>
          <p:nvPr/>
        </p:nvSpPr>
        <p:spPr bwMode="auto">
          <a:xfrm>
            <a:off x="3915682" y="1502229"/>
            <a:ext cx="1481818" cy="486294"/>
          </a:xfrm>
          <a:prstGeom prst="rect">
            <a:avLst/>
          </a:prstGeom>
          <a:solidFill>
            <a:schemeClr val="accent4">
              <a:lumMod val="60000"/>
              <a:lumOff val="4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200" b="1" dirty="0">
                <a:latin typeface="Calibri" panose="020F0502020204030204" pitchFamily="34" charset="0"/>
                <a:ea typeface="Calibri" panose="020F0502020204030204" pitchFamily="34" charset="0"/>
                <a:cs typeface="Calibri" panose="020F0502020204030204" pitchFamily="34" charset="0"/>
              </a:rPr>
              <a:t>Mobilize </a:t>
            </a:r>
          </a:p>
          <a:p>
            <a:pPr marL="0" marR="0" indent="0" algn="ctr" defTabSz="914400" rtl="0" eaLnBrk="0" fontAlgn="base" latinLnBrk="0" hangingPunct="0">
              <a:lnSpc>
                <a:spcPct val="100000"/>
              </a:lnSpc>
              <a:spcBef>
                <a:spcPct val="0"/>
              </a:spcBef>
              <a:spcAft>
                <a:spcPct val="0"/>
              </a:spcAft>
              <a:buClrTx/>
              <a:buSzTx/>
              <a:buFontTx/>
              <a:buNone/>
              <a:tabLst/>
            </a:pPr>
            <a:r>
              <a:rPr lang="en-GB" sz="1200" b="1" dirty="0">
                <a:latin typeface="Calibri" panose="020F0502020204030204" pitchFamily="34" charset="0"/>
                <a:ea typeface="Calibri" panose="020F0502020204030204" pitchFamily="34" charset="0"/>
                <a:cs typeface="Calibri" panose="020F0502020204030204" pitchFamily="34" charset="0"/>
              </a:rPr>
              <a:t>resources</a:t>
            </a:r>
          </a:p>
        </p:txBody>
      </p:sp>
      <p:sp>
        <p:nvSpPr>
          <p:cNvPr id="12" name="Oval 11">
            <a:extLst>
              <a:ext uri="{FF2B5EF4-FFF2-40B4-BE49-F238E27FC236}">
                <a16:creationId xmlns:a16="http://schemas.microsoft.com/office/drawing/2014/main" id="{1C0C99FE-CE2A-E948-8F32-3E9B9013EAC1}"/>
              </a:ext>
            </a:extLst>
          </p:cNvPr>
          <p:cNvSpPr/>
          <p:nvPr/>
        </p:nvSpPr>
        <p:spPr bwMode="auto">
          <a:xfrm>
            <a:off x="4462405" y="1043244"/>
            <a:ext cx="408213" cy="408213"/>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400" b="1" dirty="0">
                <a:solidFill>
                  <a:schemeClr val="bg1"/>
                </a:solidFill>
                <a:latin typeface="Calibri" panose="020F0502020204030204" pitchFamily="34" charset="0"/>
                <a:ea typeface="Calibri" panose="020F0502020204030204" pitchFamily="34" charset="0"/>
                <a:cs typeface="Calibri" panose="020F0502020204030204" pitchFamily="34" charset="0"/>
              </a:rPr>
              <a:t>3</a:t>
            </a:r>
            <a:endParaRPr kumimoji="0" lang="en-GB" sz="1400" b="1"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3" name="Rectangle 12">
            <a:extLst>
              <a:ext uri="{FF2B5EF4-FFF2-40B4-BE49-F238E27FC236}">
                <a16:creationId xmlns:a16="http://schemas.microsoft.com/office/drawing/2014/main" id="{077B8D9A-6658-099D-C39D-50FB2FD9D599}"/>
              </a:ext>
            </a:extLst>
          </p:cNvPr>
          <p:cNvSpPr/>
          <p:nvPr/>
        </p:nvSpPr>
        <p:spPr bwMode="auto">
          <a:xfrm>
            <a:off x="5544911" y="1502229"/>
            <a:ext cx="1481818" cy="486294"/>
          </a:xfrm>
          <a:prstGeom prst="rect">
            <a:avLst/>
          </a:prstGeom>
          <a:solidFill>
            <a:schemeClr val="accent4">
              <a:lumMod val="60000"/>
              <a:lumOff val="4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Execute </a:t>
            </a:r>
          </a:p>
          <a:p>
            <a:pPr algn="ctr"/>
            <a:r>
              <a:rPr lang="en-GB" sz="1200" b="1" dirty="0">
                <a:latin typeface="Calibri" panose="020F0502020204030204" pitchFamily="34" charset="0"/>
                <a:ea typeface="Calibri" panose="020F0502020204030204" pitchFamily="34" charset="0"/>
                <a:cs typeface="Calibri" panose="020F0502020204030204" pitchFamily="34" charset="0"/>
              </a:rPr>
              <a:t>the Plan</a:t>
            </a:r>
          </a:p>
        </p:txBody>
      </p:sp>
      <p:sp>
        <p:nvSpPr>
          <p:cNvPr id="14" name="Oval 13">
            <a:extLst>
              <a:ext uri="{FF2B5EF4-FFF2-40B4-BE49-F238E27FC236}">
                <a16:creationId xmlns:a16="http://schemas.microsoft.com/office/drawing/2014/main" id="{C2C1947D-848D-9E18-A1D6-BA5AAA173E40}"/>
              </a:ext>
            </a:extLst>
          </p:cNvPr>
          <p:cNvSpPr/>
          <p:nvPr/>
        </p:nvSpPr>
        <p:spPr bwMode="auto">
          <a:xfrm>
            <a:off x="6065269" y="1043244"/>
            <a:ext cx="408213" cy="408213"/>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400" b="1"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4</a:t>
            </a:r>
          </a:p>
        </p:txBody>
      </p:sp>
      <p:sp>
        <p:nvSpPr>
          <p:cNvPr id="15" name="Rectangle 14">
            <a:extLst>
              <a:ext uri="{FF2B5EF4-FFF2-40B4-BE49-F238E27FC236}">
                <a16:creationId xmlns:a16="http://schemas.microsoft.com/office/drawing/2014/main" id="{9CC7FB91-4D0B-AB7F-C269-4FDD8319FF56}"/>
              </a:ext>
            </a:extLst>
          </p:cNvPr>
          <p:cNvSpPr/>
          <p:nvPr/>
        </p:nvSpPr>
        <p:spPr bwMode="auto">
          <a:xfrm>
            <a:off x="7174140" y="1502229"/>
            <a:ext cx="1481818" cy="486294"/>
          </a:xfrm>
          <a:prstGeom prst="rect">
            <a:avLst/>
          </a:prstGeom>
          <a:solidFill>
            <a:schemeClr val="accent4">
              <a:lumMod val="60000"/>
              <a:lumOff val="4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latinLnBrk="0">
              <a:lnSpc>
                <a:spcPct val="100000"/>
              </a:lnSpc>
              <a:buClrTx/>
              <a:buSzTx/>
              <a:buFontTx/>
              <a:buNone/>
              <a:tabLst/>
            </a:pPr>
            <a:r>
              <a:rPr lang="en-GB" sz="1200" b="1" dirty="0">
                <a:latin typeface="Calibri" panose="020F0502020204030204" pitchFamily="34" charset="0"/>
                <a:ea typeface="Calibri" panose="020F0502020204030204" pitchFamily="34" charset="0"/>
                <a:cs typeface="Calibri" panose="020F0502020204030204" pitchFamily="34" charset="0"/>
              </a:rPr>
              <a:t>Monitor and evaluate the Plan</a:t>
            </a:r>
          </a:p>
        </p:txBody>
      </p:sp>
      <p:sp>
        <p:nvSpPr>
          <p:cNvPr id="16" name="Oval 15">
            <a:extLst>
              <a:ext uri="{FF2B5EF4-FFF2-40B4-BE49-F238E27FC236}">
                <a16:creationId xmlns:a16="http://schemas.microsoft.com/office/drawing/2014/main" id="{4588104A-3539-6253-4E44-63BCB4C0C25B}"/>
              </a:ext>
            </a:extLst>
          </p:cNvPr>
          <p:cNvSpPr/>
          <p:nvPr/>
        </p:nvSpPr>
        <p:spPr bwMode="auto">
          <a:xfrm>
            <a:off x="7710942" y="1043244"/>
            <a:ext cx="408213" cy="408213"/>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400" b="1"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5</a:t>
            </a:r>
          </a:p>
        </p:txBody>
      </p:sp>
      <p:sp>
        <p:nvSpPr>
          <p:cNvPr id="19" name="TextBox 18">
            <a:extLst>
              <a:ext uri="{FF2B5EF4-FFF2-40B4-BE49-F238E27FC236}">
                <a16:creationId xmlns:a16="http://schemas.microsoft.com/office/drawing/2014/main" id="{654735C7-9AC2-B9F2-84CF-6D1B3A6DD99C}"/>
              </a:ext>
            </a:extLst>
          </p:cNvPr>
          <p:cNvSpPr txBox="1"/>
          <p:nvPr/>
        </p:nvSpPr>
        <p:spPr>
          <a:xfrm>
            <a:off x="657224" y="2107796"/>
            <a:ext cx="1629228" cy="769441"/>
          </a:xfrm>
          <a:prstGeom prst="rect">
            <a:avLst/>
          </a:prstGeom>
          <a:noFill/>
        </p:spPr>
        <p:txBody>
          <a:bodyPr wrap="square" rtlCol="0">
            <a:spAutoFit/>
          </a:bodyPr>
          <a:lstStyle/>
          <a:p>
            <a:r>
              <a:rPr lang="en-GB" sz="1100" i="1" dirty="0">
                <a:effectLst/>
                <a:latin typeface="Calibri" panose="020F0502020204030204" pitchFamily="34" charset="0"/>
                <a:ea typeface="Calibri" panose="020F0502020204030204" pitchFamily="34" charset="0"/>
                <a:cs typeface="Calibri" panose="020F0502020204030204" pitchFamily="34" charset="0"/>
              </a:rPr>
              <a:t>Clear, consistent, and </a:t>
            </a:r>
            <a:r>
              <a:rPr lang="en-GB" sz="1100" b="1" i="1" dirty="0">
                <a:effectLst/>
                <a:latin typeface="Calibri" panose="020F0502020204030204" pitchFamily="34" charset="0"/>
                <a:ea typeface="Calibri" panose="020F0502020204030204" pitchFamily="34" charset="0"/>
                <a:cs typeface="Calibri" panose="020F0502020204030204" pitchFamily="34" charset="0"/>
              </a:rPr>
              <a:t>continuous throughout the implementation process</a:t>
            </a:r>
            <a:r>
              <a:rPr lang="en-GB" sz="1100" i="1" dirty="0">
                <a:effectLst/>
                <a:latin typeface="Calibri" panose="020F0502020204030204" pitchFamily="34" charset="0"/>
                <a:ea typeface="Calibri" panose="020F0502020204030204" pitchFamily="34" charset="0"/>
                <a:cs typeface="Calibri" panose="020F0502020204030204" pitchFamily="34" charset="0"/>
              </a:rPr>
              <a:t>.</a:t>
            </a:r>
            <a:endParaRPr lang="en-GB" sz="1100" i="1" dirty="0">
              <a:latin typeface="Calibri" panose="020F0502020204030204" pitchFamily="34" charset="0"/>
              <a:ea typeface="Calibri" panose="020F0502020204030204" pitchFamily="34" charset="0"/>
              <a:cs typeface="Calibri" panose="020F0502020204030204" pitchFamily="34" charset="0"/>
            </a:endParaRPr>
          </a:p>
        </p:txBody>
      </p:sp>
      <p:sp>
        <p:nvSpPr>
          <p:cNvPr id="22" name="TextBox 21">
            <a:extLst>
              <a:ext uri="{FF2B5EF4-FFF2-40B4-BE49-F238E27FC236}">
                <a16:creationId xmlns:a16="http://schemas.microsoft.com/office/drawing/2014/main" id="{0C05431D-EDBA-8E41-68C0-75D8DEE051C3}"/>
              </a:ext>
            </a:extLst>
          </p:cNvPr>
          <p:cNvSpPr txBox="1"/>
          <p:nvPr/>
        </p:nvSpPr>
        <p:spPr>
          <a:xfrm>
            <a:off x="657224" y="2996510"/>
            <a:ext cx="1481817" cy="1446550"/>
          </a:xfrm>
          <a:prstGeom prst="rect">
            <a:avLst/>
          </a:prstGeom>
          <a:solidFill>
            <a:schemeClr val="accent4">
              <a:lumMod val="20000"/>
              <a:lumOff val="80000"/>
            </a:schemeClr>
          </a:solidFill>
        </p:spPr>
        <p:txBody>
          <a:bodyPr wrap="square" rtlCol="0">
            <a:spAutoFit/>
          </a:bodyPr>
          <a:lstStyle/>
          <a:p>
            <a:r>
              <a:rPr lang="en-GB" sz="1100" i="1" dirty="0">
                <a:effectLst/>
                <a:latin typeface="Calibri" panose="020F0502020204030204" pitchFamily="34" charset="0"/>
                <a:ea typeface="Calibri" panose="020F0502020204030204" pitchFamily="34" charset="0"/>
                <a:cs typeface="Calibri" panose="020F0502020204030204" pitchFamily="34" charset="0"/>
              </a:rPr>
              <a:t>Communication about revised Strategy is successfully started:</a:t>
            </a:r>
          </a:p>
          <a:p>
            <a:pPr marL="171450" indent="-171450">
              <a:buFontTx/>
              <a:buChar char="-"/>
            </a:pPr>
            <a:r>
              <a:rPr lang="en-GB" sz="1100" i="1" dirty="0">
                <a:latin typeface="Calibri" panose="020F0502020204030204" pitchFamily="34" charset="0"/>
                <a:ea typeface="Calibri" panose="020F0502020204030204" pitchFamily="34" charset="0"/>
                <a:cs typeface="Calibri" panose="020F0502020204030204" pitchFamily="34" charset="0"/>
              </a:rPr>
              <a:t>ECA 2024;</a:t>
            </a:r>
          </a:p>
          <a:p>
            <a:pPr marL="171450" indent="-171450">
              <a:buFontTx/>
              <a:buChar char="-"/>
            </a:pPr>
            <a:r>
              <a:rPr lang="en-GB" sz="1100" i="1" dirty="0">
                <a:latin typeface="Calibri" panose="020F0502020204030204" pitchFamily="34" charset="0"/>
                <a:ea typeface="Calibri" panose="020F0502020204030204" pitchFamily="34" charset="0"/>
                <a:cs typeface="Calibri" panose="020F0502020204030204" pitchFamily="34" charset="0"/>
              </a:rPr>
              <a:t>TEA 09 2024</a:t>
            </a:r>
          </a:p>
          <a:p>
            <a:r>
              <a:rPr lang="en-GB" sz="1100" i="1" dirty="0">
                <a:latin typeface="Calibri" panose="020F0502020204030204" pitchFamily="34" charset="0"/>
                <a:ea typeface="Calibri" panose="020F0502020204030204" pitchFamily="34" charset="0"/>
                <a:cs typeface="Calibri" panose="020F0502020204030204" pitchFamily="34" charset="0"/>
              </a:rPr>
              <a:t>Planned:</a:t>
            </a:r>
          </a:p>
          <a:p>
            <a:pPr marL="171450" indent="-171450">
              <a:buFontTx/>
              <a:buChar char="-"/>
            </a:pPr>
            <a:r>
              <a:rPr lang="en-GB" sz="1100" i="1" dirty="0">
                <a:latin typeface="Calibri" panose="020F0502020204030204" pitchFamily="34" charset="0"/>
                <a:ea typeface="Calibri" panose="020F0502020204030204" pitchFamily="34" charset="0"/>
                <a:cs typeface="Calibri" panose="020F0502020204030204" pitchFamily="34" charset="0"/>
              </a:rPr>
              <a:t>GA 2024 </a:t>
            </a:r>
          </a:p>
          <a:p>
            <a:pPr marL="171450" indent="-171450">
              <a:buFontTx/>
              <a:buChar char="-"/>
            </a:pPr>
            <a:r>
              <a:rPr lang="en-GB" sz="1100" b="1" i="1" dirty="0">
                <a:latin typeface="Calibri" panose="020F0502020204030204" pitchFamily="34" charset="0"/>
                <a:ea typeface="Calibri" panose="020F0502020204030204" pitchFamily="34" charset="0"/>
                <a:cs typeface="Calibri" panose="020F0502020204030204" pitchFamily="34" charset="0"/>
              </a:rPr>
              <a:t>On-going</a:t>
            </a:r>
          </a:p>
        </p:txBody>
      </p:sp>
      <p:sp>
        <p:nvSpPr>
          <p:cNvPr id="23" name="TextBox 22">
            <a:extLst>
              <a:ext uri="{FF2B5EF4-FFF2-40B4-BE49-F238E27FC236}">
                <a16:creationId xmlns:a16="http://schemas.microsoft.com/office/drawing/2014/main" id="{57C3A5CD-C55A-6D62-7F55-4F819780CACB}"/>
              </a:ext>
            </a:extLst>
          </p:cNvPr>
          <p:cNvSpPr txBox="1"/>
          <p:nvPr/>
        </p:nvSpPr>
        <p:spPr>
          <a:xfrm>
            <a:off x="2286452" y="2107795"/>
            <a:ext cx="1555524" cy="769441"/>
          </a:xfrm>
          <a:prstGeom prst="rect">
            <a:avLst/>
          </a:prstGeom>
          <a:noFill/>
        </p:spPr>
        <p:txBody>
          <a:bodyPr wrap="square" rtlCol="0">
            <a:spAutoFit/>
          </a:bodyPr>
          <a:lstStyle/>
          <a:p>
            <a:r>
              <a:rPr lang="en-GB" sz="1100" b="1" i="1" dirty="0">
                <a:latin typeface="Calibri" panose="020F0502020204030204" pitchFamily="34" charset="0"/>
                <a:ea typeface="Calibri" panose="020F0502020204030204" pitchFamily="34" charset="0"/>
                <a:cs typeface="Calibri" panose="020F0502020204030204" pitchFamily="34" charset="0"/>
              </a:rPr>
              <a:t>Clearly defined</a:t>
            </a:r>
            <a:r>
              <a:rPr lang="en-GB" sz="1100" i="1" dirty="0">
                <a:latin typeface="Calibri" panose="020F0502020204030204" pitchFamily="34" charset="0"/>
                <a:ea typeface="Calibri" panose="020F0502020204030204" pitchFamily="34" charset="0"/>
                <a:cs typeface="Calibri" panose="020F0502020204030204" pitchFamily="34" charset="0"/>
              </a:rPr>
              <a:t>, documented, and communicated to everyone involved</a:t>
            </a:r>
          </a:p>
        </p:txBody>
      </p:sp>
      <p:sp>
        <p:nvSpPr>
          <p:cNvPr id="24" name="TextBox 23">
            <a:extLst>
              <a:ext uri="{FF2B5EF4-FFF2-40B4-BE49-F238E27FC236}">
                <a16:creationId xmlns:a16="http://schemas.microsoft.com/office/drawing/2014/main" id="{13940960-FDD9-DCF1-7603-784BFCE43494}"/>
              </a:ext>
            </a:extLst>
          </p:cNvPr>
          <p:cNvSpPr txBox="1"/>
          <p:nvPr/>
        </p:nvSpPr>
        <p:spPr>
          <a:xfrm>
            <a:off x="3856856" y="2095783"/>
            <a:ext cx="1693013" cy="769441"/>
          </a:xfrm>
          <a:prstGeom prst="rect">
            <a:avLst/>
          </a:prstGeom>
          <a:noFill/>
        </p:spPr>
        <p:txBody>
          <a:bodyPr wrap="square" rtlCol="0">
            <a:spAutoFit/>
          </a:bodyPr>
          <a:lstStyle/>
          <a:p>
            <a:r>
              <a:rPr lang="en-GB" sz="1100" i="1" dirty="0">
                <a:latin typeface="Calibri" panose="020F0502020204030204" pitchFamily="34" charset="0"/>
                <a:ea typeface="Calibri" panose="020F0502020204030204" pitchFamily="34" charset="0"/>
                <a:cs typeface="Calibri" panose="020F0502020204030204" pitchFamily="34" charset="0"/>
              </a:rPr>
              <a:t>Allocated and managed efficiently and effectively, </a:t>
            </a:r>
            <a:r>
              <a:rPr lang="en-GB" sz="1100" b="1" i="1" dirty="0">
                <a:latin typeface="Calibri" panose="020F0502020204030204" pitchFamily="34" charset="0"/>
                <a:ea typeface="Calibri" panose="020F0502020204030204" pitchFamily="34" charset="0"/>
                <a:cs typeface="Calibri" panose="020F0502020204030204" pitchFamily="34" charset="0"/>
              </a:rPr>
              <a:t>according to the priorities and timelines</a:t>
            </a:r>
            <a:r>
              <a:rPr lang="en-GB" sz="1100" i="1" dirty="0">
                <a:latin typeface="Calibri" panose="020F0502020204030204" pitchFamily="34" charset="0"/>
                <a:ea typeface="Calibri" panose="020F0502020204030204" pitchFamily="34" charset="0"/>
                <a:cs typeface="Calibri" panose="020F0502020204030204" pitchFamily="34" charset="0"/>
              </a:rPr>
              <a:t>.</a:t>
            </a:r>
          </a:p>
        </p:txBody>
      </p:sp>
      <p:sp>
        <p:nvSpPr>
          <p:cNvPr id="25" name="TextBox 24">
            <a:extLst>
              <a:ext uri="{FF2B5EF4-FFF2-40B4-BE49-F238E27FC236}">
                <a16:creationId xmlns:a16="http://schemas.microsoft.com/office/drawing/2014/main" id="{602A0498-2C9C-C06D-267A-FA6A293AE5BC}"/>
              </a:ext>
            </a:extLst>
          </p:cNvPr>
          <p:cNvSpPr txBox="1"/>
          <p:nvPr/>
        </p:nvSpPr>
        <p:spPr>
          <a:xfrm>
            <a:off x="5544910" y="2107794"/>
            <a:ext cx="1575363" cy="600164"/>
          </a:xfrm>
          <a:prstGeom prst="rect">
            <a:avLst/>
          </a:prstGeom>
          <a:noFill/>
        </p:spPr>
        <p:txBody>
          <a:bodyPr wrap="square" rtlCol="0">
            <a:spAutoFit/>
          </a:bodyPr>
          <a:lstStyle/>
          <a:p>
            <a:r>
              <a:rPr lang="en-GB" sz="1100" i="1" dirty="0">
                <a:latin typeface="Calibri" panose="020F0502020204030204" pitchFamily="34" charset="0"/>
                <a:ea typeface="Calibri" panose="020F0502020204030204" pitchFamily="34" charset="0"/>
                <a:cs typeface="Calibri" panose="020F0502020204030204" pitchFamily="34" charset="0"/>
              </a:rPr>
              <a:t>According to the action plans that have been developed</a:t>
            </a:r>
            <a:r>
              <a:rPr lang="en-GB" sz="1100" i="1" dirty="0">
                <a:effectLst/>
                <a:latin typeface="Calibri" panose="020F0502020204030204" pitchFamily="34" charset="0"/>
                <a:ea typeface="Calibri" panose="020F0502020204030204" pitchFamily="34" charset="0"/>
                <a:cs typeface="Calibri" panose="020F0502020204030204" pitchFamily="34" charset="0"/>
              </a:rPr>
              <a:t>.</a:t>
            </a:r>
            <a:endParaRPr lang="en-GB" sz="1100" i="1" dirty="0">
              <a:latin typeface="Calibri" panose="020F0502020204030204" pitchFamily="34" charset="0"/>
              <a:ea typeface="Calibri" panose="020F0502020204030204" pitchFamily="34" charset="0"/>
              <a:cs typeface="Calibri" panose="020F0502020204030204" pitchFamily="34" charset="0"/>
            </a:endParaRPr>
          </a:p>
        </p:txBody>
      </p:sp>
      <p:sp>
        <p:nvSpPr>
          <p:cNvPr id="26" name="TextBox 25">
            <a:extLst>
              <a:ext uri="{FF2B5EF4-FFF2-40B4-BE49-F238E27FC236}">
                <a16:creationId xmlns:a16="http://schemas.microsoft.com/office/drawing/2014/main" id="{5EFE2CAB-185A-04A7-34E8-0A3B56D1427F}"/>
              </a:ext>
            </a:extLst>
          </p:cNvPr>
          <p:cNvSpPr txBox="1"/>
          <p:nvPr/>
        </p:nvSpPr>
        <p:spPr>
          <a:xfrm>
            <a:off x="7120273" y="2101039"/>
            <a:ext cx="1555525" cy="769441"/>
          </a:xfrm>
          <a:prstGeom prst="rect">
            <a:avLst/>
          </a:prstGeom>
          <a:noFill/>
        </p:spPr>
        <p:txBody>
          <a:bodyPr wrap="square" rtlCol="0">
            <a:spAutoFit/>
          </a:bodyPr>
          <a:lstStyle/>
          <a:p>
            <a:r>
              <a:rPr lang="en-GB" sz="1100" i="1" dirty="0">
                <a:latin typeface="Calibri" panose="020F0502020204030204" pitchFamily="34" charset="0"/>
                <a:ea typeface="Calibri" panose="020F0502020204030204" pitchFamily="34" charset="0"/>
                <a:cs typeface="Calibri" panose="020F0502020204030204" pitchFamily="34" charset="0"/>
              </a:rPr>
              <a:t>Measuring and reporting the progress and performance on regular basis</a:t>
            </a:r>
            <a:r>
              <a:rPr lang="en-GB" sz="1100" i="1" dirty="0">
                <a:effectLst/>
                <a:latin typeface="Calibri" panose="020F0502020204030204" pitchFamily="34" charset="0"/>
                <a:ea typeface="Calibri" panose="020F0502020204030204" pitchFamily="34" charset="0"/>
                <a:cs typeface="Calibri" panose="020F0502020204030204" pitchFamily="34" charset="0"/>
              </a:rPr>
              <a:t>.</a:t>
            </a:r>
            <a:endParaRPr lang="en-GB" sz="1100" i="1" dirty="0">
              <a:latin typeface="Calibri" panose="020F0502020204030204" pitchFamily="34" charset="0"/>
              <a:ea typeface="Calibri" panose="020F0502020204030204" pitchFamily="34" charset="0"/>
              <a:cs typeface="Calibri" panose="020F0502020204030204" pitchFamily="34" charset="0"/>
            </a:endParaRPr>
          </a:p>
        </p:txBody>
      </p:sp>
      <p:sp>
        <p:nvSpPr>
          <p:cNvPr id="27" name="TextBox 26">
            <a:extLst>
              <a:ext uri="{FF2B5EF4-FFF2-40B4-BE49-F238E27FC236}">
                <a16:creationId xmlns:a16="http://schemas.microsoft.com/office/drawing/2014/main" id="{CCE2AF45-0536-B19F-5D04-33850B669A9D}"/>
              </a:ext>
            </a:extLst>
          </p:cNvPr>
          <p:cNvSpPr txBox="1"/>
          <p:nvPr/>
        </p:nvSpPr>
        <p:spPr>
          <a:xfrm>
            <a:off x="2286454" y="2996508"/>
            <a:ext cx="1481817" cy="1446550"/>
          </a:xfrm>
          <a:prstGeom prst="rect">
            <a:avLst/>
          </a:prstGeom>
          <a:solidFill>
            <a:schemeClr val="accent4">
              <a:lumMod val="20000"/>
              <a:lumOff val="80000"/>
            </a:schemeClr>
          </a:solidFill>
        </p:spPr>
        <p:txBody>
          <a:bodyPr wrap="square" rtlCol="0">
            <a:spAutoFit/>
          </a:bodyPr>
          <a:lstStyle/>
          <a:p>
            <a:r>
              <a:rPr lang="en-GB" sz="1100" i="1" dirty="0">
                <a:effectLst/>
                <a:latin typeface="Calibri" panose="020F0502020204030204" pitchFamily="34" charset="0"/>
                <a:ea typeface="Calibri" panose="020F0502020204030204" pitchFamily="34" charset="0"/>
                <a:cs typeface="Calibri" panose="020F0502020204030204" pitchFamily="34" charset="0"/>
              </a:rPr>
              <a:t>Discussed during the Board meeting (September 11, 2024) </a:t>
            </a:r>
          </a:p>
          <a:p>
            <a:endParaRPr lang="en-GB" sz="1100" b="1" i="1" dirty="0">
              <a:latin typeface="Calibri" panose="020F0502020204030204" pitchFamily="34" charset="0"/>
              <a:ea typeface="Calibri" panose="020F0502020204030204" pitchFamily="34" charset="0"/>
              <a:cs typeface="Calibri" panose="020F0502020204030204" pitchFamily="34" charset="0"/>
            </a:endParaRPr>
          </a:p>
          <a:p>
            <a:r>
              <a:rPr lang="en-GB" sz="1100" b="1" i="1" dirty="0">
                <a:latin typeface="Calibri" panose="020F0502020204030204" pitchFamily="34" charset="0"/>
                <a:ea typeface="Calibri" panose="020F0502020204030204" pitchFamily="34" charset="0"/>
                <a:cs typeface="Calibri" panose="020F0502020204030204" pitchFamily="34" charset="0"/>
              </a:rPr>
              <a:t>Proposal disclosed on the next slides</a:t>
            </a:r>
          </a:p>
          <a:p>
            <a:endParaRPr lang="en-GB" sz="1100" b="1" i="1" dirty="0">
              <a:latin typeface="Calibri" panose="020F0502020204030204" pitchFamily="34" charset="0"/>
              <a:ea typeface="Calibri" panose="020F0502020204030204" pitchFamily="34" charset="0"/>
              <a:cs typeface="Calibri" panose="020F0502020204030204" pitchFamily="34" charset="0"/>
            </a:endParaRPr>
          </a:p>
          <a:p>
            <a:endParaRPr lang="en-GB" sz="1100" b="1" i="1"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86346423"/>
      </p:ext>
    </p:extLst>
  </p:cSld>
  <p:clrMapOvr>
    <a:masterClrMapping/>
  </p:clrMapOvr>
  <p:transition spd="med">
    <p:pull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0F98DE8-EA0A-4080-6190-DB1EEA9B071A}"/>
              </a:ext>
            </a:extLst>
          </p:cNvPr>
          <p:cNvSpPr>
            <a:spLocks noGrp="1"/>
          </p:cNvSpPr>
          <p:nvPr>
            <p:ph type="sldNum" sz="quarter" idx="10"/>
          </p:nvPr>
        </p:nvSpPr>
        <p:spPr/>
        <p:txBody>
          <a:bodyPr/>
          <a:lstStyle/>
          <a:p>
            <a:fld id="{306CB06F-8D94-B64C-AC66-62AFBAF0736E}" type="slidenum">
              <a:rPr lang="nl-NL" smtClean="0"/>
              <a:pPr/>
              <a:t>11</a:t>
            </a:fld>
            <a:endParaRPr lang="nl-NL" dirty="0"/>
          </a:p>
        </p:txBody>
      </p:sp>
      <p:sp>
        <p:nvSpPr>
          <p:cNvPr id="7" name="Titel 1">
            <a:extLst>
              <a:ext uri="{FF2B5EF4-FFF2-40B4-BE49-F238E27FC236}">
                <a16:creationId xmlns:a16="http://schemas.microsoft.com/office/drawing/2014/main" id="{14CD9BF0-B292-2274-7564-83CCCB8014EE}"/>
              </a:ext>
            </a:extLst>
          </p:cNvPr>
          <p:cNvSpPr txBox="1">
            <a:spLocks/>
          </p:cNvSpPr>
          <p:nvPr/>
        </p:nvSpPr>
        <p:spPr>
          <a:xfrm>
            <a:off x="440834" y="228519"/>
            <a:ext cx="7158664" cy="381371"/>
          </a:xfrm>
          <a:prstGeom prst="rect">
            <a:avLst/>
          </a:prstGeom>
        </p:spPr>
        <p:txBody>
          <a:bodyPr vert="horz" lIns="0" tIns="0" rIns="0" bIns="0" rtlCol="0" anchor="t" anchorCtr="0">
            <a:noAutofit/>
          </a:bodyPr>
          <a:lstStyle>
            <a:lvl1pPr algn="l" defTabSz="761981" rtl="0" eaLnBrk="1" fontAlgn="base" hangingPunct="1">
              <a:spcBef>
                <a:spcPct val="0"/>
              </a:spcBef>
              <a:spcAft>
                <a:spcPct val="0"/>
              </a:spcAft>
              <a:defRPr sz="2200" b="1" i="0">
                <a:solidFill>
                  <a:srgbClr val="00457C"/>
                </a:solidFill>
                <a:latin typeface="Calibri Vet" charset="0"/>
                <a:ea typeface="Calibri Vet" charset="0"/>
                <a:cs typeface="Calibri Vet" charset="0"/>
              </a:defRPr>
            </a:lvl1pPr>
            <a:lvl2pPr algn="l" defTabSz="761981" rtl="0" eaLnBrk="1" fontAlgn="base" hangingPunct="1">
              <a:spcBef>
                <a:spcPct val="0"/>
              </a:spcBef>
              <a:spcAft>
                <a:spcPct val="0"/>
              </a:spcAft>
              <a:defRPr sz="3000">
                <a:solidFill>
                  <a:srgbClr val="D06000"/>
                </a:solidFill>
                <a:latin typeface="Verdana" charset="0"/>
                <a:ea typeface="ＭＳ Ｐゴシック" charset="0"/>
              </a:defRPr>
            </a:lvl2pPr>
            <a:lvl3pPr algn="l" defTabSz="761981" rtl="0" eaLnBrk="1" fontAlgn="base" hangingPunct="1">
              <a:spcBef>
                <a:spcPct val="0"/>
              </a:spcBef>
              <a:spcAft>
                <a:spcPct val="0"/>
              </a:spcAft>
              <a:defRPr sz="3000">
                <a:solidFill>
                  <a:srgbClr val="D06000"/>
                </a:solidFill>
                <a:latin typeface="Verdana" charset="0"/>
                <a:ea typeface="ＭＳ Ｐゴシック" charset="0"/>
              </a:defRPr>
            </a:lvl3pPr>
            <a:lvl4pPr algn="l" defTabSz="761981" rtl="0" eaLnBrk="1" fontAlgn="base" hangingPunct="1">
              <a:spcBef>
                <a:spcPct val="0"/>
              </a:spcBef>
              <a:spcAft>
                <a:spcPct val="0"/>
              </a:spcAft>
              <a:defRPr sz="3000">
                <a:solidFill>
                  <a:srgbClr val="D06000"/>
                </a:solidFill>
                <a:latin typeface="Verdana" charset="0"/>
                <a:ea typeface="ＭＳ Ｐゴシック" charset="0"/>
              </a:defRPr>
            </a:lvl4pPr>
            <a:lvl5pPr algn="l" defTabSz="761981" rtl="0" eaLnBrk="1" fontAlgn="base" hangingPunct="1">
              <a:spcBef>
                <a:spcPct val="0"/>
              </a:spcBef>
              <a:spcAft>
                <a:spcPct val="0"/>
              </a:spcAft>
              <a:defRPr sz="3000">
                <a:solidFill>
                  <a:srgbClr val="D06000"/>
                </a:solidFill>
                <a:latin typeface="Verdana" charset="0"/>
                <a:ea typeface="ＭＳ Ｐゴシック" charset="0"/>
              </a:defRPr>
            </a:lvl5pPr>
            <a:lvl6pPr marL="457189" algn="l" defTabSz="761981" rtl="0" eaLnBrk="1" fontAlgn="base" hangingPunct="1">
              <a:spcBef>
                <a:spcPct val="0"/>
              </a:spcBef>
              <a:spcAft>
                <a:spcPct val="0"/>
              </a:spcAft>
              <a:defRPr sz="3000">
                <a:solidFill>
                  <a:srgbClr val="D06000"/>
                </a:solidFill>
                <a:latin typeface="Verdana" charset="0"/>
                <a:ea typeface="ＭＳ Ｐゴシック" charset="0"/>
              </a:defRPr>
            </a:lvl6pPr>
            <a:lvl7pPr marL="914377" algn="l" defTabSz="761981" rtl="0" eaLnBrk="1" fontAlgn="base" hangingPunct="1">
              <a:spcBef>
                <a:spcPct val="0"/>
              </a:spcBef>
              <a:spcAft>
                <a:spcPct val="0"/>
              </a:spcAft>
              <a:defRPr sz="3000">
                <a:solidFill>
                  <a:srgbClr val="D06000"/>
                </a:solidFill>
                <a:latin typeface="Verdana" charset="0"/>
                <a:ea typeface="ＭＳ Ｐゴシック" charset="0"/>
              </a:defRPr>
            </a:lvl7pPr>
            <a:lvl8pPr marL="1371566" algn="l" defTabSz="761981" rtl="0" eaLnBrk="1" fontAlgn="base" hangingPunct="1">
              <a:spcBef>
                <a:spcPct val="0"/>
              </a:spcBef>
              <a:spcAft>
                <a:spcPct val="0"/>
              </a:spcAft>
              <a:defRPr sz="3000">
                <a:solidFill>
                  <a:srgbClr val="D06000"/>
                </a:solidFill>
                <a:latin typeface="Verdana" charset="0"/>
                <a:ea typeface="ＭＳ Ｐゴシック" charset="0"/>
              </a:defRPr>
            </a:lvl8pPr>
            <a:lvl9pPr marL="1828754" algn="l" defTabSz="761981" rtl="0" eaLnBrk="1" fontAlgn="base" hangingPunct="1">
              <a:spcBef>
                <a:spcPct val="0"/>
              </a:spcBef>
              <a:spcAft>
                <a:spcPct val="0"/>
              </a:spcAft>
              <a:defRPr sz="3000">
                <a:solidFill>
                  <a:srgbClr val="D06000"/>
                </a:solidFill>
                <a:latin typeface="Verdana" charset="0"/>
                <a:ea typeface="ＭＳ Ｐゴシック" charset="0"/>
              </a:defRPr>
            </a:lvl9pPr>
          </a:lstStyle>
          <a:p>
            <a:r>
              <a:rPr lang="en-GB" sz="1725" kern="0" dirty="0">
                <a:solidFill>
                  <a:srgbClr val="007BBD"/>
                </a:solidFill>
                <a:latin typeface="Calibri" panose="020F0502020204030204" pitchFamily="34" charset="0"/>
                <a:ea typeface="Calibri" panose="020F0502020204030204" pitchFamily="34" charset="0"/>
                <a:cs typeface="Calibri" panose="020F0502020204030204" pitchFamily="34" charset="0"/>
              </a:rPr>
              <a:t>Structure of roles</a:t>
            </a:r>
          </a:p>
        </p:txBody>
      </p:sp>
      <p:graphicFrame>
        <p:nvGraphicFramePr>
          <p:cNvPr id="13" name="Table 12">
            <a:extLst>
              <a:ext uri="{FF2B5EF4-FFF2-40B4-BE49-F238E27FC236}">
                <a16:creationId xmlns:a16="http://schemas.microsoft.com/office/drawing/2014/main" id="{AC92C71E-9661-B17B-B597-D576DC70D328}"/>
              </a:ext>
            </a:extLst>
          </p:cNvPr>
          <p:cNvGraphicFramePr>
            <a:graphicFrameLocks noGrp="1"/>
          </p:cNvGraphicFramePr>
          <p:nvPr>
            <p:extLst>
              <p:ext uri="{D42A27DB-BD31-4B8C-83A1-F6EECF244321}">
                <p14:modId xmlns:p14="http://schemas.microsoft.com/office/powerpoint/2010/main" val="378540207"/>
              </p:ext>
            </p:extLst>
          </p:nvPr>
        </p:nvGraphicFramePr>
        <p:xfrm>
          <a:off x="440834" y="537747"/>
          <a:ext cx="8447985" cy="4194852"/>
        </p:xfrm>
        <a:graphic>
          <a:graphicData uri="http://schemas.openxmlformats.org/drawingml/2006/table">
            <a:tbl>
              <a:tblPr firstRow="1" bandRow="1">
                <a:tableStyleId>{5C22544A-7EE6-4342-B048-85BDC9FD1C3A}</a:tableStyleId>
              </a:tblPr>
              <a:tblGrid>
                <a:gridCol w="1217228">
                  <a:extLst>
                    <a:ext uri="{9D8B030D-6E8A-4147-A177-3AD203B41FA5}">
                      <a16:colId xmlns:a16="http://schemas.microsoft.com/office/drawing/2014/main" val="3190433661"/>
                    </a:ext>
                  </a:extLst>
                </a:gridCol>
                <a:gridCol w="1349735">
                  <a:extLst>
                    <a:ext uri="{9D8B030D-6E8A-4147-A177-3AD203B41FA5}">
                      <a16:colId xmlns:a16="http://schemas.microsoft.com/office/drawing/2014/main" val="3167431122"/>
                    </a:ext>
                  </a:extLst>
                </a:gridCol>
                <a:gridCol w="1486231">
                  <a:extLst>
                    <a:ext uri="{9D8B030D-6E8A-4147-A177-3AD203B41FA5}">
                      <a16:colId xmlns:a16="http://schemas.microsoft.com/office/drawing/2014/main" val="3373656227"/>
                    </a:ext>
                  </a:extLst>
                </a:gridCol>
                <a:gridCol w="1580707">
                  <a:extLst>
                    <a:ext uri="{9D8B030D-6E8A-4147-A177-3AD203B41FA5}">
                      <a16:colId xmlns:a16="http://schemas.microsoft.com/office/drawing/2014/main" val="81233678"/>
                    </a:ext>
                  </a:extLst>
                </a:gridCol>
                <a:gridCol w="1378631">
                  <a:extLst>
                    <a:ext uri="{9D8B030D-6E8A-4147-A177-3AD203B41FA5}">
                      <a16:colId xmlns:a16="http://schemas.microsoft.com/office/drawing/2014/main" val="971411866"/>
                    </a:ext>
                  </a:extLst>
                </a:gridCol>
                <a:gridCol w="1435453">
                  <a:extLst>
                    <a:ext uri="{9D8B030D-6E8A-4147-A177-3AD203B41FA5}">
                      <a16:colId xmlns:a16="http://schemas.microsoft.com/office/drawing/2014/main" val="4269002486"/>
                    </a:ext>
                  </a:extLst>
                </a:gridCol>
              </a:tblGrid>
              <a:tr h="262568">
                <a:tc>
                  <a:txBody>
                    <a:bodyPr/>
                    <a:lstStyle/>
                    <a:p>
                      <a:pPr algn="l"/>
                      <a:r>
                        <a:rPr kumimoji="0" lang="en-GB" sz="1000" b="0" i="0" u="none" strike="noStrike" kern="1200"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AAE Board</a:t>
                      </a:r>
                    </a:p>
                  </a:txBody>
                  <a:tcPr>
                    <a:solidFill>
                      <a:schemeClr val="bg1">
                        <a:lumMod val="85000"/>
                      </a:schemeClr>
                    </a:solidFill>
                  </a:tcPr>
                </a:tc>
                <a:tc gridSpan="5">
                  <a:txBody>
                    <a:bodyPr/>
                    <a:lstStyle/>
                    <a:p>
                      <a:pPr algn="ctr"/>
                      <a:r>
                        <a:rPr lang="en-GB" sz="1000" dirty="0">
                          <a:latin typeface="Calibri" panose="020F0502020204030204" pitchFamily="34" charset="0"/>
                          <a:ea typeface="Calibri" panose="020F0502020204030204" pitchFamily="34" charset="0"/>
                          <a:cs typeface="Calibri" panose="020F0502020204030204" pitchFamily="34" charset="0"/>
                        </a:rPr>
                        <a:t>Strategy (SO 1 – 3)</a:t>
                      </a: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4261624634"/>
                  </a:ext>
                </a:extLst>
              </a:tr>
              <a:tr h="831919">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GB" sz="100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AAE Board with involvement of AAE Committees</a:t>
                      </a:r>
                    </a:p>
                  </a:txBody>
                  <a:tcPr>
                    <a:solidFill>
                      <a:schemeClr val="bg1">
                        <a:lumMod val="85000"/>
                      </a:schemeClr>
                    </a:solidFill>
                  </a:tcPr>
                </a:tc>
                <a:tc>
                  <a:txBody>
                    <a:bodyPr/>
                    <a:lstStyle/>
                    <a:p>
                      <a:r>
                        <a:rPr lang="en-GB" sz="1000" b="1" dirty="0">
                          <a:latin typeface="Calibri" panose="020F0502020204030204" pitchFamily="34" charset="0"/>
                          <a:ea typeface="Calibri" panose="020F0502020204030204" pitchFamily="34" charset="0"/>
                          <a:cs typeface="Calibri" panose="020F0502020204030204" pitchFamily="34" charset="0"/>
                        </a:rPr>
                        <a:t>Pillar 1</a:t>
                      </a:r>
                    </a:p>
                    <a:p>
                      <a:pPr marL="0" marR="0" lvl="0" indent="0" algn="l" defTabSz="342900" rtl="0" eaLnBrk="1" fontAlgn="auto" latinLnBrk="0" hangingPunct="1">
                        <a:lnSpc>
                          <a:spcPct val="100000"/>
                        </a:lnSpc>
                        <a:spcBef>
                          <a:spcPts val="0"/>
                        </a:spcBef>
                        <a:spcAft>
                          <a:spcPts val="0"/>
                        </a:spcAft>
                        <a:buClrTx/>
                        <a:buSzTx/>
                        <a:buFontTx/>
                        <a:buNone/>
                        <a:tabLst/>
                        <a:defRPr/>
                      </a:pPr>
                      <a:r>
                        <a:rPr kumimoji="0" lang="en-GB" sz="100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Development of the Actuarial Profession in traditional areas and wider fields</a:t>
                      </a:r>
                    </a:p>
                  </a:txBody>
                  <a:tcPr>
                    <a:solidFill>
                      <a:schemeClr val="tx1">
                        <a:lumMod val="40000"/>
                        <a:lumOff val="60000"/>
                      </a:schemeClr>
                    </a:solidFill>
                  </a:tcPr>
                </a:tc>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Pillar 2 </a:t>
                      </a:r>
                      <a:r>
                        <a:rPr kumimoji="0" lang="en-GB" sz="1000" i="0" u="none" strike="noStrike" kern="1200"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Communication and Stakeholder Relationship Management</a:t>
                      </a:r>
                    </a:p>
                  </a:txBody>
                  <a:tcPr>
                    <a:solidFill>
                      <a:schemeClr val="tx1">
                        <a:lumMod val="40000"/>
                        <a:lumOff val="60000"/>
                      </a:schemeClr>
                    </a:solidFill>
                  </a:tcPr>
                </a:tc>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Pillar 3 </a:t>
                      </a:r>
                    </a:p>
                    <a:p>
                      <a:pPr marL="0" marR="0" lvl="0" indent="0" algn="l" defTabSz="342900" rtl="0" eaLnBrk="1" fontAlgn="auto" latinLnBrk="0" hangingPunct="1">
                        <a:lnSpc>
                          <a:spcPct val="100000"/>
                        </a:lnSpc>
                        <a:spcBef>
                          <a:spcPts val="0"/>
                        </a:spcBef>
                        <a:spcAft>
                          <a:spcPts val="0"/>
                        </a:spcAft>
                        <a:buClrTx/>
                        <a:buSzTx/>
                        <a:buFontTx/>
                        <a:buNone/>
                        <a:tabLst/>
                        <a:defRPr/>
                      </a:pPr>
                      <a:r>
                        <a:rPr kumimoji="0" lang="en-US" sz="1000" i="0" u="none" strike="noStrike" kern="1200"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Lifelong Learning and Exchange of Ideas</a:t>
                      </a:r>
                    </a:p>
                    <a:p>
                      <a:pPr algn="l"/>
                      <a:endParaRPr kumimoji="0" lang="en-GB" sz="1000" i="0" u="none" strike="noStrike" kern="1200"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endParaRPr>
                    </a:p>
                  </a:txBody>
                  <a:tcPr>
                    <a:solidFill>
                      <a:schemeClr val="tx1">
                        <a:lumMod val="40000"/>
                        <a:lumOff val="60000"/>
                      </a:schemeClr>
                    </a:solidFill>
                  </a:tcPr>
                </a:tc>
                <a:tc>
                  <a:txBody>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1000" b="1" i="0" u="none" strike="noStrike" kern="1200"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Pillar 4 </a:t>
                      </a:r>
                    </a:p>
                    <a:p>
                      <a:pPr marL="0" marR="0" indent="0" algn="l" defTabSz="914400" rtl="0" eaLnBrk="0" fontAlgn="base" latinLnBrk="0" hangingPunct="0">
                        <a:lnSpc>
                          <a:spcPct val="100000"/>
                        </a:lnSpc>
                        <a:spcBef>
                          <a:spcPct val="0"/>
                        </a:spcBef>
                        <a:spcAft>
                          <a:spcPct val="0"/>
                        </a:spcAft>
                        <a:buClrTx/>
                        <a:buSzTx/>
                        <a:buFontTx/>
                        <a:buNone/>
                        <a:tabLst/>
                      </a:pPr>
                      <a:r>
                        <a:rPr kumimoji="0" lang="en-GB" sz="1000" i="0" u="none" strike="noStrike" kern="1200"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Setting Guidance and Standards for the Actuarial Profession</a:t>
                      </a:r>
                    </a:p>
                  </a:txBody>
                  <a:tcPr>
                    <a:solidFill>
                      <a:schemeClr val="tx1">
                        <a:lumMod val="40000"/>
                        <a:lumOff val="60000"/>
                      </a:schemeClr>
                    </a:solidFill>
                  </a:tcPr>
                </a:tc>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Pillar 5 </a:t>
                      </a:r>
                    </a:p>
                    <a:p>
                      <a:pPr marL="0" marR="0" lvl="0" indent="0" algn="l" defTabSz="342900" rtl="0" eaLnBrk="1" fontAlgn="auto" latinLnBrk="0" hangingPunct="1">
                        <a:lnSpc>
                          <a:spcPct val="100000"/>
                        </a:lnSpc>
                        <a:spcBef>
                          <a:spcPts val="0"/>
                        </a:spcBef>
                        <a:spcAft>
                          <a:spcPts val="0"/>
                        </a:spcAft>
                        <a:buClrTx/>
                        <a:buSzTx/>
                        <a:buFontTx/>
                        <a:buNone/>
                        <a:tabLst/>
                        <a:defRPr/>
                      </a:pPr>
                      <a:r>
                        <a:rPr kumimoji="0" lang="en-GB" sz="1000" i="0" u="none" strike="noStrike" kern="1200"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AAE Operations and Governance</a:t>
                      </a:r>
                    </a:p>
                    <a:p>
                      <a:pPr algn="l"/>
                      <a:endParaRPr kumimoji="0" lang="en-GB" sz="1000" i="0" u="none" strike="noStrike" kern="1200"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endParaRPr>
                    </a:p>
                  </a:txBody>
                  <a:tcPr>
                    <a:solidFill>
                      <a:schemeClr val="tx1">
                        <a:lumMod val="40000"/>
                        <a:lumOff val="60000"/>
                      </a:schemeClr>
                    </a:solidFill>
                  </a:tcPr>
                </a:tc>
                <a:extLst>
                  <a:ext uri="{0D108BD9-81ED-4DB2-BD59-A6C34878D82A}">
                    <a16:rowId xmlns:a16="http://schemas.microsoft.com/office/drawing/2014/main" val="922285417"/>
                  </a:ext>
                </a:extLst>
              </a:tr>
              <a:tr h="534805">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GB" sz="100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AAE Board with involvement of AAE Committees</a:t>
                      </a:r>
                    </a:p>
                  </a:txBody>
                  <a:tcPr>
                    <a:solidFill>
                      <a:schemeClr val="bg1">
                        <a:lumMod val="85000"/>
                      </a:schemeClr>
                    </a:solidFill>
                  </a:tcPr>
                </a:tc>
                <a:tc gridSpan="5">
                  <a:txBody>
                    <a:bodyPr/>
                    <a:lstStyle/>
                    <a:p>
                      <a:pPr algn="ctr"/>
                      <a:r>
                        <a:rPr lang="en-GB" sz="1000" dirty="0">
                          <a:latin typeface="Calibri" panose="020F0502020204030204" pitchFamily="34" charset="0"/>
                          <a:ea typeface="Calibri" panose="020F0502020204030204" pitchFamily="34" charset="0"/>
                          <a:cs typeface="Calibri" panose="020F0502020204030204" pitchFamily="34" charset="0"/>
                        </a:rPr>
                        <a:t>List of priorities identified (link with SO)</a:t>
                      </a:r>
                    </a:p>
                  </a:txBody>
                  <a:tcPr anchor="ctr">
                    <a:solidFill>
                      <a:schemeClr val="tx1">
                        <a:lumMod val="40000"/>
                        <a:lumOff val="60000"/>
                      </a:schemeClr>
                    </a:solidFill>
                  </a:tcPr>
                </a:tc>
                <a:tc hMerge="1">
                  <a:txBody>
                    <a:bodyPr/>
                    <a:lstStyle/>
                    <a:p>
                      <a:endParaRPr lang="en-GB" sz="1200" dirty="0"/>
                    </a:p>
                  </a:txBody>
                  <a:tcPr>
                    <a:solidFill>
                      <a:srgbClr val="FDFEDE"/>
                    </a:solidFill>
                  </a:tcPr>
                </a:tc>
                <a:tc hMerge="1">
                  <a:txBody>
                    <a:bodyPr/>
                    <a:lstStyle/>
                    <a:p>
                      <a:endParaRPr lang="en-GB" sz="1200" dirty="0"/>
                    </a:p>
                  </a:txBody>
                  <a:tcPr>
                    <a:solidFill>
                      <a:srgbClr val="FDFEDE"/>
                    </a:solidFill>
                  </a:tcPr>
                </a:tc>
                <a:tc hMerge="1">
                  <a:txBody>
                    <a:bodyPr/>
                    <a:lstStyle/>
                    <a:p>
                      <a:endParaRPr lang="en-GB" sz="1200" dirty="0"/>
                    </a:p>
                  </a:txBody>
                  <a:tcPr>
                    <a:solidFill>
                      <a:srgbClr val="FDFEDE"/>
                    </a:solidFill>
                  </a:tcPr>
                </a:tc>
                <a:tc hMerge="1">
                  <a:txBody>
                    <a:bodyPr/>
                    <a:lstStyle/>
                    <a:p>
                      <a:endParaRPr lang="en-GB" sz="1200" dirty="0"/>
                    </a:p>
                  </a:txBody>
                  <a:tcPr>
                    <a:solidFill>
                      <a:srgbClr val="FDFEDE"/>
                    </a:solidFill>
                  </a:tcPr>
                </a:tc>
                <a:extLst>
                  <a:ext uri="{0D108BD9-81ED-4DB2-BD59-A6C34878D82A}">
                    <a16:rowId xmlns:a16="http://schemas.microsoft.com/office/drawing/2014/main" val="278814211"/>
                  </a:ext>
                </a:extLst>
              </a:tr>
              <a:tr h="536236">
                <a:tc>
                  <a:txBody>
                    <a:bodyPr/>
                    <a:lstStyle/>
                    <a:p>
                      <a:r>
                        <a:rPr lang="en-GB" sz="1000" kern="1200" dirty="0">
                          <a:solidFill>
                            <a:schemeClr val="dk1"/>
                          </a:solidFill>
                          <a:latin typeface="Calibri" panose="020F0502020204030204" pitchFamily="34" charset="0"/>
                          <a:ea typeface="Calibri" panose="020F0502020204030204" pitchFamily="34" charset="0"/>
                          <a:cs typeface="Calibri" panose="020F0502020204030204" pitchFamily="34" charset="0"/>
                        </a:rPr>
                        <a:t>AAE Committees, AAE Secretariat/ project managers</a:t>
                      </a:r>
                    </a:p>
                  </a:txBody>
                  <a:tcPr>
                    <a:solidFill>
                      <a:schemeClr val="bg1">
                        <a:lumMod val="95000"/>
                      </a:schemeClr>
                    </a:solidFill>
                  </a:tcPr>
                </a:tc>
                <a:tc gridSpan="5">
                  <a:txBody>
                    <a:bodyPr/>
                    <a:lstStyle/>
                    <a:p>
                      <a:pPr algn="ctr"/>
                      <a:r>
                        <a:rPr lang="en-GB" sz="1000" i="0" kern="1200" dirty="0">
                          <a:solidFill>
                            <a:schemeClr val="dk1"/>
                          </a:solidFill>
                          <a:latin typeface="Calibri" panose="020F0502020204030204" pitchFamily="34" charset="0"/>
                          <a:ea typeface="Calibri" panose="020F0502020204030204" pitchFamily="34" charset="0"/>
                          <a:cs typeface="Calibri" panose="020F0502020204030204" pitchFamily="34" charset="0"/>
                        </a:rPr>
                        <a:t>Detailed work on allocated priorities/ execution  </a:t>
                      </a:r>
                    </a:p>
                    <a:p>
                      <a:pPr algn="ctr"/>
                      <a:r>
                        <a:rPr lang="en-GB" sz="1000" i="1" kern="1200" dirty="0">
                          <a:solidFill>
                            <a:schemeClr val="tx2"/>
                          </a:solidFill>
                          <a:latin typeface="Calibri" panose="020F0502020204030204" pitchFamily="34" charset="0"/>
                          <a:ea typeface="Calibri" panose="020F0502020204030204" pitchFamily="34" charset="0"/>
                          <a:cs typeface="Calibri" panose="020F0502020204030204" pitchFamily="34" charset="0"/>
                        </a:rPr>
                        <a:t>(Scope, Deliverable, Resources: existing or new TF/ WG)</a:t>
                      </a:r>
                    </a:p>
                    <a:p>
                      <a:pPr algn="ctr"/>
                      <a:endParaRPr lang="en-GB" sz="1000" i="1" kern="1200" dirty="0">
                        <a:solidFill>
                          <a:schemeClr val="tx2"/>
                        </a:solidFill>
                        <a:latin typeface="Calibri" panose="020F0502020204030204" pitchFamily="34" charset="0"/>
                        <a:ea typeface="Calibri" panose="020F0502020204030204" pitchFamily="34" charset="0"/>
                        <a:cs typeface="Calibri" panose="020F0502020204030204" pitchFamily="34" charset="0"/>
                      </a:endParaRPr>
                    </a:p>
                    <a:p>
                      <a:pPr algn="ctr"/>
                      <a:r>
                        <a:rPr lang="en-GB" sz="1000" i="1" kern="1200" dirty="0">
                          <a:solidFill>
                            <a:schemeClr val="tx2"/>
                          </a:solidFill>
                          <a:latin typeface="Calibri" panose="020F0502020204030204" pitchFamily="34" charset="0"/>
                          <a:ea typeface="Calibri" panose="020F0502020204030204" pitchFamily="34" charset="0"/>
                          <a:cs typeface="Calibri" panose="020F0502020204030204" pitchFamily="34" charset="0"/>
                        </a:rPr>
                        <a:t>Board members volunteered to provide support </a:t>
                      </a:r>
                    </a:p>
                    <a:p>
                      <a:pPr algn="ctr"/>
                      <a:r>
                        <a:rPr lang="en-GB" sz="1000" i="1" kern="1200" dirty="0">
                          <a:solidFill>
                            <a:schemeClr val="tx2"/>
                          </a:solidFill>
                          <a:latin typeface="Calibri" panose="020F0502020204030204" pitchFamily="34" charset="0"/>
                          <a:ea typeface="Calibri" panose="020F0502020204030204" pitchFamily="34" charset="0"/>
                          <a:cs typeface="Calibri" panose="020F0502020204030204" pitchFamily="34" charset="0"/>
                        </a:rPr>
                        <a:t>(if required/ depends on priority)</a:t>
                      </a:r>
                    </a:p>
                  </a:txBody>
                  <a:tcPr anchor="ctr">
                    <a:solidFill>
                      <a:schemeClr val="bg2">
                        <a:lumMod val="90000"/>
                      </a:schemeClr>
                    </a:solidFill>
                  </a:tcPr>
                </a:tc>
                <a:tc hMerge="1">
                  <a:txBody>
                    <a:bodyPr/>
                    <a:lstStyle/>
                    <a:p>
                      <a:endParaRPr lang="en-GB" sz="1100" kern="1200" dirty="0">
                        <a:solidFill>
                          <a:schemeClr val="dk1"/>
                        </a:solidFill>
                        <a:latin typeface="Calibri" panose="020F0502020204030204" pitchFamily="34" charset="0"/>
                        <a:ea typeface="Calibri" panose="020F0502020204030204" pitchFamily="34" charset="0"/>
                        <a:cs typeface="Calibri" panose="020F0502020204030204" pitchFamily="34" charset="0"/>
                      </a:endParaRPr>
                    </a:p>
                  </a:txBody>
                  <a:tcPr>
                    <a:solidFill>
                      <a:schemeClr val="bg2">
                        <a:lumMod val="90000"/>
                      </a:schemeClr>
                    </a:solidFill>
                  </a:tcPr>
                </a:tc>
                <a:tc hMerge="1">
                  <a:txBody>
                    <a:bodyPr/>
                    <a:lstStyle/>
                    <a:p>
                      <a:endParaRPr lang="en-GB" sz="1100" kern="1200" dirty="0">
                        <a:solidFill>
                          <a:schemeClr val="dk1"/>
                        </a:solidFill>
                        <a:latin typeface="Calibri" panose="020F0502020204030204" pitchFamily="34" charset="0"/>
                        <a:ea typeface="Calibri" panose="020F0502020204030204" pitchFamily="34" charset="0"/>
                        <a:cs typeface="Calibri" panose="020F0502020204030204" pitchFamily="34" charset="0"/>
                      </a:endParaRPr>
                    </a:p>
                  </a:txBody>
                  <a:tcPr>
                    <a:solidFill>
                      <a:schemeClr val="bg2">
                        <a:lumMod val="90000"/>
                      </a:schemeClr>
                    </a:solidFill>
                  </a:tcPr>
                </a:tc>
                <a:tc hMerge="1">
                  <a:txBody>
                    <a:bodyPr/>
                    <a:lstStyle/>
                    <a:p>
                      <a:endParaRPr lang="en-GB" sz="1100" kern="1200" dirty="0">
                        <a:solidFill>
                          <a:schemeClr val="dk1"/>
                        </a:solidFill>
                        <a:latin typeface="Calibri" panose="020F0502020204030204" pitchFamily="34" charset="0"/>
                        <a:ea typeface="Calibri" panose="020F0502020204030204" pitchFamily="34" charset="0"/>
                        <a:cs typeface="Calibri" panose="020F0502020204030204" pitchFamily="34" charset="0"/>
                      </a:endParaRPr>
                    </a:p>
                  </a:txBody>
                  <a:tcPr>
                    <a:solidFill>
                      <a:schemeClr val="bg2">
                        <a:lumMod val="90000"/>
                      </a:schemeClr>
                    </a:solidFill>
                  </a:tcPr>
                </a:tc>
                <a:tc hMerge="1">
                  <a:txBody>
                    <a:bodyPr/>
                    <a:lstStyle/>
                    <a:p>
                      <a:endParaRPr lang="en-GB" sz="1100" kern="1200" dirty="0">
                        <a:solidFill>
                          <a:schemeClr val="dk1"/>
                        </a:solidFill>
                        <a:latin typeface="Calibri" panose="020F0502020204030204" pitchFamily="34" charset="0"/>
                        <a:ea typeface="Calibri" panose="020F0502020204030204" pitchFamily="34" charset="0"/>
                        <a:cs typeface="Calibri" panose="020F0502020204030204" pitchFamily="34" charset="0"/>
                      </a:endParaRPr>
                    </a:p>
                  </a:txBody>
                  <a:tcPr>
                    <a:solidFill>
                      <a:schemeClr val="bg2">
                        <a:lumMod val="90000"/>
                      </a:schemeClr>
                    </a:solidFill>
                  </a:tcPr>
                </a:tc>
                <a:extLst>
                  <a:ext uri="{0D108BD9-81ED-4DB2-BD59-A6C34878D82A}">
                    <a16:rowId xmlns:a16="http://schemas.microsoft.com/office/drawing/2014/main" val="3635567955"/>
                  </a:ext>
                </a:extLst>
              </a:tr>
              <a:tr h="386248">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GB" sz="1000" kern="1200" dirty="0">
                          <a:solidFill>
                            <a:schemeClr val="dk1"/>
                          </a:solidFill>
                          <a:latin typeface="Calibri" panose="020F0502020204030204" pitchFamily="34" charset="0"/>
                          <a:ea typeface="Calibri" panose="020F0502020204030204" pitchFamily="34" charset="0"/>
                          <a:cs typeface="Calibri" panose="020F0502020204030204" pitchFamily="34" charset="0"/>
                        </a:rPr>
                        <a:t>AAE Panels involvement</a:t>
                      </a:r>
                    </a:p>
                  </a:txBody>
                  <a:tcPr>
                    <a:solidFill>
                      <a:schemeClr val="bg1">
                        <a:lumMod val="95000"/>
                      </a:schemeClr>
                    </a:solidFill>
                  </a:tcPr>
                </a:tc>
                <a:tc gridSpan="5">
                  <a:txBody>
                    <a:bodyPr/>
                    <a:lstStyle/>
                    <a:p>
                      <a:pPr algn="ctr"/>
                      <a:r>
                        <a:rPr lang="en-GB" sz="1000" kern="1200" dirty="0">
                          <a:solidFill>
                            <a:schemeClr val="tx2"/>
                          </a:solidFill>
                          <a:latin typeface="Calibri" panose="020F0502020204030204" pitchFamily="34" charset="0"/>
                          <a:ea typeface="Calibri" panose="020F0502020204030204" pitchFamily="34" charset="0"/>
                          <a:cs typeface="Calibri" panose="020F0502020204030204" pitchFamily="34" charset="0"/>
                        </a:rPr>
                        <a:t>Expected that AAE Panel’s involvement (Advisory/Nominations/Communication) assessed </a:t>
                      </a:r>
                    </a:p>
                    <a:p>
                      <a:pPr algn="ctr"/>
                      <a:r>
                        <a:rPr lang="en-GB" sz="1000" kern="1200" dirty="0">
                          <a:solidFill>
                            <a:schemeClr val="tx2"/>
                          </a:solidFill>
                          <a:latin typeface="Calibri" panose="020F0502020204030204" pitchFamily="34" charset="0"/>
                          <a:ea typeface="Calibri" panose="020F0502020204030204" pitchFamily="34" charset="0"/>
                          <a:cs typeface="Calibri" panose="020F0502020204030204" pitchFamily="34" charset="0"/>
                        </a:rPr>
                        <a:t>by assigned AAE Committee (in line with </a:t>
                      </a:r>
                      <a:r>
                        <a:rPr lang="en-GB" sz="1000" kern="1200" dirty="0" err="1">
                          <a:solidFill>
                            <a:schemeClr val="tx2"/>
                          </a:solidFill>
                          <a:latin typeface="Calibri" panose="020F0502020204030204" pitchFamily="34" charset="0"/>
                          <a:ea typeface="Calibri" panose="020F0502020204030204" pitchFamily="34" charset="0"/>
                          <a:cs typeface="Calibri" panose="020F0502020204030204" pitchFamily="34" charset="0"/>
                        </a:rPr>
                        <a:t>ToR</a:t>
                      </a:r>
                      <a:r>
                        <a:rPr lang="en-GB" sz="1000" kern="1200" dirty="0">
                          <a:solidFill>
                            <a:schemeClr val="tx2"/>
                          </a:solidFill>
                          <a:latin typeface="Calibri" panose="020F0502020204030204" pitchFamily="34" charset="0"/>
                          <a:ea typeface="Calibri" panose="020F0502020204030204" pitchFamily="34" charset="0"/>
                          <a:cs typeface="Calibri" panose="020F0502020204030204" pitchFamily="34" charset="0"/>
                        </a:rPr>
                        <a:t> of AAE Panel’s)</a:t>
                      </a:r>
                    </a:p>
                  </a:txBody>
                  <a:tcPr anchor="ctr">
                    <a:solidFill>
                      <a:schemeClr val="bg2">
                        <a:lumMod val="9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169312451"/>
                  </a:ext>
                </a:extLst>
              </a:tr>
              <a:tr h="382031">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GB" sz="1000" kern="1200" dirty="0">
                          <a:solidFill>
                            <a:schemeClr val="dk1"/>
                          </a:solidFill>
                          <a:latin typeface="Calibri" panose="020F0502020204030204" pitchFamily="34" charset="0"/>
                          <a:ea typeface="Calibri" panose="020F0502020204030204" pitchFamily="34" charset="0"/>
                          <a:cs typeface="Calibri" panose="020F0502020204030204" pitchFamily="34" charset="0"/>
                        </a:rPr>
                        <a:t>Reporting to AAE Board</a:t>
                      </a:r>
                    </a:p>
                  </a:txBody>
                  <a:tcPr>
                    <a:solidFill>
                      <a:schemeClr val="bg1">
                        <a:lumMod val="95000"/>
                      </a:schemeClr>
                    </a:solidFill>
                  </a:tcPr>
                </a:tc>
                <a:tc gridSpan="5">
                  <a:txBody>
                    <a:bodyPr/>
                    <a:lstStyle/>
                    <a:p>
                      <a:pPr algn="ctr"/>
                      <a:r>
                        <a:rPr lang="en-GB" sz="1000" kern="1200" dirty="0">
                          <a:solidFill>
                            <a:schemeClr val="tx2"/>
                          </a:solidFill>
                          <a:latin typeface="Calibri" panose="020F0502020204030204" pitchFamily="34" charset="0"/>
                          <a:ea typeface="Calibri" panose="020F0502020204030204" pitchFamily="34" charset="0"/>
                          <a:cs typeface="Calibri" panose="020F0502020204030204" pitchFamily="34" charset="0"/>
                        </a:rPr>
                        <a:t>Link to topics reported by the Committees; </a:t>
                      </a:r>
                    </a:p>
                    <a:p>
                      <a:pPr algn="ctr"/>
                      <a:r>
                        <a:rPr lang="en-GB" sz="1000" kern="1200" dirty="0">
                          <a:solidFill>
                            <a:schemeClr val="tx2"/>
                          </a:solidFill>
                          <a:latin typeface="Calibri" panose="020F0502020204030204" pitchFamily="34" charset="0"/>
                          <a:ea typeface="Calibri" panose="020F0502020204030204" pitchFamily="34" charset="0"/>
                          <a:cs typeface="Calibri" panose="020F0502020204030204" pitchFamily="34" charset="0"/>
                        </a:rPr>
                        <a:t>expected regularity at least on quarterly basis (depends on priority; monthly basis)</a:t>
                      </a:r>
                    </a:p>
                  </a:txBody>
                  <a:tcPr anchor="ctr">
                    <a:solidFill>
                      <a:schemeClr val="bg1">
                        <a:lumMod val="9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194086401"/>
                  </a:ext>
                </a:extLst>
              </a:tr>
              <a:tr h="221152">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lang="en-GB" sz="1000" kern="1200" dirty="0">
                        <a:solidFill>
                          <a:schemeClr val="dk1"/>
                        </a:solidFill>
                        <a:latin typeface="Calibri" panose="020F0502020204030204" pitchFamily="34" charset="0"/>
                        <a:ea typeface="Calibri" panose="020F0502020204030204" pitchFamily="34" charset="0"/>
                        <a:cs typeface="Calibri" panose="020F0502020204030204" pitchFamily="34" charset="0"/>
                      </a:endParaRPr>
                    </a:p>
                  </a:txBody>
                  <a:tcPr>
                    <a:noFill/>
                  </a:tcPr>
                </a:tc>
                <a:tc gridSpan="5">
                  <a:txBody>
                    <a:bodyPr/>
                    <a:lstStyle/>
                    <a:p>
                      <a:pPr algn="ctr"/>
                      <a:endParaRPr lang="en-GB" sz="1000" kern="1200" dirty="0">
                        <a:solidFill>
                          <a:srgbClr val="FF0000"/>
                        </a:solidFill>
                        <a:latin typeface="Calibri" panose="020F0502020204030204" pitchFamily="34" charset="0"/>
                        <a:ea typeface="Calibri" panose="020F0502020204030204" pitchFamily="34" charset="0"/>
                        <a:cs typeface="Calibri" panose="020F0502020204030204" pitchFamily="34" charset="0"/>
                      </a:endParaRPr>
                    </a:p>
                  </a:txBody>
                  <a:tcPr anchor="ctr">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707863892"/>
                  </a:ext>
                </a:extLst>
              </a:tr>
              <a:tr h="640444">
                <a:tc>
                  <a:txBody>
                    <a:bodyPr/>
                    <a:lstStyle/>
                    <a:p>
                      <a:r>
                        <a:rPr lang="en-GB" sz="1000" kern="1200" dirty="0">
                          <a:solidFill>
                            <a:schemeClr val="dk1"/>
                          </a:solidFill>
                          <a:latin typeface="Calibri" panose="020F0502020204030204" pitchFamily="34" charset="0"/>
                          <a:ea typeface="Calibri" panose="020F0502020204030204" pitchFamily="34" charset="0"/>
                          <a:cs typeface="Calibri" panose="020F0502020204030204" pitchFamily="34" charset="0"/>
                        </a:rPr>
                        <a:t>Depending on Resource availability</a:t>
                      </a:r>
                    </a:p>
                  </a:txBody>
                  <a:tcPr>
                    <a:solidFill>
                      <a:schemeClr val="bg1">
                        <a:lumMod val="85000"/>
                      </a:schemeClr>
                    </a:solidFill>
                  </a:tcPr>
                </a:tc>
                <a:tc gridSpan="5">
                  <a:txBody>
                    <a:bodyPr/>
                    <a:lstStyle/>
                    <a:p>
                      <a:pPr algn="ctr"/>
                      <a:r>
                        <a:rPr lang="en-GB" sz="1000" kern="1200" dirty="0">
                          <a:solidFill>
                            <a:schemeClr val="dk1"/>
                          </a:solidFill>
                          <a:latin typeface="Calibri" panose="020F0502020204030204" pitchFamily="34" charset="0"/>
                          <a:ea typeface="Calibri" panose="020F0502020204030204" pitchFamily="34" charset="0"/>
                          <a:cs typeface="Calibri" panose="020F0502020204030204" pitchFamily="34" charset="0"/>
                        </a:rPr>
                        <a:t>Work on additional initiatives by AAE </a:t>
                      </a:r>
                      <a:r>
                        <a:rPr lang="en-GB" sz="1000" kern="1200" dirty="0" err="1">
                          <a:solidFill>
                            <a:schemeClr val="dk1"/>
                          </a:solidFill>
                          <a:latin typeface="Calibri" panose="020F0502020204030204" pitchFamily="34" charset="0"/>
                          <a:ea typeface="Calibri" panose="020F0502020204030204" pitchFamily="34" charset="0"/>
                          <a:cs typeface="Calibri" panose="020F0502020204030204" pitchFamily="34" charset="0"/>
                        </a:rPr>
                        <a:t>Commiittees</a:t>
                      </a:r>
                      <a:endParaRPr lang="en-GB" sz="1000" kern="1200" dirty="0">
                        <a:solidFill>
                          <a:schemeClr val="dk1"/>
                        </a:solidFill>
                        <a:latin typeface="Calibri" panose="020F0502020204030204" pitchFamily="34" charset="0"/>
                        <a:ea typeface="Calibri" panose="020F0502020204030204" pitchFamily="34" charset="0"/>
                        <a:cs typeface="Calibri" panose="020F0502020204030204" pitchFamily="34" charset="0"/>
                      </a:endParaRPr>
                    </a:p>
                    <a:p>
                      <a:pPr algn="ctr"/>
                      <a:r>
                        <a:rPr lang="en-GB" sz="1000" kern="1200" dirty="0">
                          <a:solidFill>
                            <a:schemeClr val="dk1"/>
                          </a:solidFill>
                          <a:latin typeface="Calibri" panose="020F0502020204030204" pitchFamily="34" charset="0"/>
                          <a:ea typeface="Calibri" panose="020F0502020204030204" pitchFamily="34" charset="0"/>
                          <a:cs typeface="Calibri" panose="020F0502020204030204" pitchFamily="34" charset="0"/>
                        </a:rPr>
                        <a:t>(not identified as priorities in the Strategic Plan)</a:t>
                      </a:r>
                    </a:p>
                  </a:txBody>
                  <a:tcPr anchor="ctr">
                    <a:solidFill>
                      <a:schemeClr val="bg1">
                        <a:lumMod val="9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03256224"/>
                  </a:ext>
                </a:extLst>
              </a:tr>
            </a:tbl>
          </a:graphicData>
        </a:graphic>
      </p:graphicFrame>
      <p:sp>
        <p:nvSpPr>
          <p:cNvPr id="2" name="TextBox 1">
            <a:extLst>
              <a:ext uri="{FF2B5EF4-FFF2-40B4-BE49-F238E27FC236}">
                <a16:creationId xmlns:a16="http://schemas.microsoft.com/office/drawing/2014/main" id="{E967828D-5443-B7BB-79B9-0941316B8EE3}"/>
              </a:ext>
            </a:extLst>
          </p:cNvPr>
          <p:cNvSpPr txBox="1"/>
          <p:nvPr/>
        </p:nvSpPr>
        <p:spPr>
          <a:xfrm>
            <a:off x="7101194" y="2185895"/>
            <a:ext cx="1601972" cy="400110"/>
          </a:xfrm>
          <a:prstGeom prst="rect">
            <a:avLst/>
          </a:prstGeom>
          <a:noFill/>
        </p:spPr>
        <p:txBody>
          <a:bodyPr wrap="square" rtlCol="0">
            <a:spAutoFit/>
          </a:bodyPr>
          <a:lstStyle/>
          <a:p>
            <a:r>
              <a:rPr lang="en-GB" sz="1000" i="1" dirty="0">
                <a:latin typeface="Calibri" panose="020F0502020204030204" pitchFamily="34" charset="0"/>
                <a:ea typeface="Calibri" panose="020F0502020204030204" pitchFamily="34" charset="0"/>
                <a:cs typeface="Calibri" panose="020F0502020204030204" pitchFamily="34" charset="0"/>
              </a:rPr>
              <a:t>Refer to assigned responsibilities (Slide 12)</a:t>
            </a:r>
          </a:p>
        </p:txBody>
      </p:sp>
      <p:sp>
        <p:nvSpPr>
          <p:cNvPr id="4" name="TextBox 3">
            <a:extLst>
              <a:ext uri="{FF2B5EF4-FFF2-40B4-BE49-F238E27FC236}">
                <a16:creationId xmlns:a16="http://schemas.microsoft.com/office/drawing/2014/main" id="{3271EBE4-F0E0-2991-5951-A6C1B1E66CDC}"/>
              </a:ext>
            </a:extLst>
          </p:cNvPr>
          <p:cNvSpPr txBox="1"/>
          <p:nvPr/>
        </p:nvSpPr>
        <p:spPr>
          <a:xfrm>
            <a:off x="7101194" y="2628068"/>
            <a:ext cx="1601972" cy="400110"/>
          </a:xfrm>
          <a:prstGeom prst="rect">
            <a:avLst/>
          </a:prstGeom>
          <a:noFill/>
        </p:spPr>
        <p:txBody>
          <a:bodyPr wrap="square" rtlCol="0">
            <a:spAutoFit/>
          </a:bodyPr>
          <a:lstStyle/>
          <a:p>
            <a:r>
              <a:rPr lang="en-GB" sz="1000" i="1" dirty="0">
                <a:latin typeface="Calibri" panose="020F0502020204030204" pitchFamily="34" charset="0"/>
                <a:ea typeface="Calibri" panose="020F0502020204030204" pitchFamily="34" charset="0"/>
                <a:cs typeface="Calibri" panose="020F0502020204030204" pitchFamily="34" charset="0"/>
              </a:rPr>
              <a:t>Refer to Board support (Slide 13)</a:t>
            </a:r>
          </a:p>
        </p:txBody>
      </p:sp>
    </p:spTree>
    <p:extLst>
      <p:ext uri="{BB962C8B-B14F-4D97-AF65-F5344CB8AC3E}">
        <p14:creationId xmlns:p14="http://schemas.microsoft.com/office/powerpoint/2010/main" val="195386490"/>
      </p:ext>
    </p:extLst>
  </p:cSld>
  <p:clrMapOvr>
    <a:masterClrMapping/>
  </p:clrMapOvr>
  <p:transition spd="med">
    <p:pull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D7C104C-77EB-C37A-A738-008214F4CCDE}"/>
              </a:ext>
            </a:extLst>
          </p:cNvPr>
          <p:cNvSpPr>
            <a:spLocks noGrp="1"/>
          </p:cNvSpPr>
          <p:nvPr>
            <p:ph type="sldNum" sz="quarter" idx="10"/>
          </p:nvPr>
        </p:nvSpPr>
        <p:spPr/>
        <p:txBody>
          <a:bodyPr/>
          <a:lstStyle/>
          <a:p>
            <a:fld id="{306CB06F-8D94-B64C-AC66-62AFBAF0736E}" type="slidenum">
              <a:rPr lang="en-GB" smtClean="0"/>
              <a:pPr/>
              <a:t>12</a:t>
            </a:fld>
            <a:endParaRPr lang="en-GB" dirty="0"/>
          </a:p>
        </p:txBody>
      </p:sp>
      <p:graphicFrame>
        <p:nvGraphicFramePr>
          <p:cNvPr id="5" name="Table 4">
            <a:extLst>
              <a:ext uri="{FF2B5EF4-FFF2-40B4-BE49-F238E27FC236}">
                <a16:creationId xmlns:a16="http://schemas.microsoft.com/office/drawing/2014/main" id="{CC2DBC3C-A76A-0423-979A-B148C0F697C5}"/>
              </a:ext>
            </a:extLst>
          </p:cNvPr>
          <p:cNvGraphicFramePr>
            <a:graphicFrameLocks noGrp="1"/>
          </p:cNvGraphicFramePr>
          <p:nvPr>
            <p:extLst>
              <p:ext uri="{D42A27DB-BD31-4B8C-83A1-F6EECF244321}">
                <p14:modId xmlns:p14="http://schemas.microsoft.com/office/powerpoint/2010/main" val="2363988764"/>
              </p:ext>
            </p:extLst>
          </p:nvPr>
        </p:nvGraphicFramePr>
        <p:xfrm>
          <a:off x="338001" y="507908"/>
          <a:ext cx="8712309" cy="4235520"/>
        </p:xfrm>
        <a:graphic>
          <a:graphicData uri="http://schemas.openxmlformats.org/drawingml/2006/table">
            <a:tbl>
              <a:tblPr firstRow="1" bandRow="1">
                <a:tableStyleId>{3B4B98B0-60AC-42C2-AFA5-B58CD77FA1E5}</a:tableStyleId>
              </a:tblPr>
              <a:tblGrid>
                <a:gridCol w="321356">
                  <a:extLst>
                    <a:ext uri="{9D8B030D-6E8A-4147-A177-3AD203B41FA5}">
                      <a16:colId xmlns:a16="http://schemas.microsoft.com/office/drawing/2014/main" val="1485380906"/>
                    </a:ext>
                  </a:extLst>
                </a:gridCol>
                <a:gridCol w="1463954">
                  <a:extLst>
                    <a:ext uri="{9D8B030D-6E8A-4147-A177-3AD203B41FA5}">
                      <a16:colId xmlns:a16="http://schemas.microsoft.com/office/drawing/2014/main" val="1040634073"/>
                    </a:ext>
                  </a:extLst>
                </a:gridCol>
                <a:gridCol w="3749149">
                  <a:extLst>
                    <a:ext uri="{9D8B030D-6E8A-4147-A177-3AD203B41FA5}">
                      <a16:colId xmlns:a16="http://schemas.microsoft.com/office/drawing/2014/main" val="1220996329"/>
                    </a:ext>
                  </a:extLst>
                </a:gridCol>
                <a:gridCol w="3177850">
                  <a:extLst>
                    <a:ext uri="{9D8B030D-6E8A-4147-A177-3AD203B41FA5}">
                      <a16:colId xmlns:a16="http://schemas.microsoft.com/office/drawing/2014/main" val="3911665922"/>
                    </a:ext>
                  </a:extLst>
                </a:gridCol>
              </a:tblGrid>
              <a:tr h="242755">
                <a:tc>
                  <a:txBody>
                    <a:bodyPr/>
                    <a:lstStyle/>
                    <a:p>
                      <a:pPr algn="l"/>
                      <a:r>
                        <a:rPr lang="en-US" sz="1000" noProof="0" dirty="0">
                          <a:latin typeface="Calibri" panose="020F0502020204030204" pitchFamily="34" charset="0"/>
                          <a:ea typeface="Calibri" panose="020F0502020204030204" pitchFamily="34" charset="0"/>
                          <a:cs typeface="Calibri" panose="020F0502020204030204" pitchFamily="34" charset="0"/>
                        </a:rPr>
                        <a:t>   #</a:t>
                      </a:r>
                      <a:endParaRPr lang="en-GB" sz="1000" noProof="0" dirty="0">
                        <a:latin typeface="Calibri" panose="020F0502020204030204" pitchFamily="34" charset="0"/>
                        <a:ea typeface="Calibri" panose="020F0502020204030204" pitchFamily="34" charset="0"/>
                        <a:cs typeface="Calibri" panose="020F0502020204030204" pitchFamily="34" charset="0"/>
                      </a:endParaRP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a:txBody>
                    <a:bodyPr/>
                    <a:lstStyle/>
                    <a:p>
                      <a:pPr algn="l"/>
                      <a:r>
                        <a:rPr lang="en-GB" sz="1000" noProof="0" dirty="0">
                          <a:latin typeface="Calibri" panose="020F0502020204030204" pitchFamily="34" charset="0"/>
                          <a:ea typeface="Calibri" panose="020F0502020204030204" pitchFamily="34" charset="0"/>
                          <a:cs typeface="Calibri" panose="020F0502020204030204" pitchFamily="34" charset="0"/>
                        </a:rPr>
                        <a:t>Pillar</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a:txBody>
                    <a:bodyPr/>
                    <a:lstStyle/>
                    <a:p>
                      <a:pPr algn="l"/>
                      <a:r>
                        <a:rPr lang="en-GB" sz="1000" noProof="0" dirty="0">
                          <a:latin typeface="Calibri" panose="020F0502020204030204" pitchFamily="34" charset="0"/>
                          <a:ea typeface="Calibri" panose="020F0502020204030204" pitchFamily="34" charset="0"/>
                          <a:cs typeface="Calibri" panose="020F0502020204030204" pitchFamily="34" charset="0"/>
                        </a:rPr>
                        <a:t>Project / Task</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a:txBody>
                    <a:bodyPr/>
                    <a:lstStyle/>
                    <a:p>
                      <a:pPr algn="l"/>
                      <a:r>
                        <a:rPr lang="en-US" sz="1000" noProof="0" dirty="0">
                          <a:latin typeface="Calibri" panose="020F0502020204030204" pitchFamily="34" charset="0"/>
                          <a:ea typeface="Calibri" panose="020F0502020204030204" pitchFamily="34" charset="0"/>
                          <a:cs typeface="Calibri" panose="020F0502020204030204" pitchFamily="34" charset="0"/>
                        </a:rPr>
                        <a:t>Responsibility</a:t>
                      </a:r>
                      <a:endParaRPr lang="en-GB" sz="1000" noProof="0" dirty="0">
                        <a:latin typeface="Calibri" panose="020F0502020204030204" pitchFamily="34" charset="0"/>
                        <a:ea typeface="Calibri" panose="020F0502020204030204" pitchFamily="34" charset="0"/>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72445472"/>
                  </a:ext>
                </a:extLst>
              </a:tr>
              <a:tr h="241200">
                <a:tc>
                  <a:txBody>
                    <a:bodyPr/>
                    <a:lstStyle/>
                    <a:p>
                      <a:pPr marL="90488" indent="0" algn="l"/>
                      <a:endParaRPr lang="en-GB" sz="700" b="1" noProof="0" dirty="0">
                        <a:latin typeface="Calibri" panose="020F0502020204030204" pitchFamily="34" charset="0"/>
                        <a:ea typeface="Calibri" panose="020F0502020204030204" pitchFamily="34" charset="0"/>
                        <a:cs typeface="Calibri" panose="020F0502020204030204" pitchFamily="34" charset="0"/>
                      </a:endParaRP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algn="l"/>
                      <a:r>
                        <a:rPr lang="en-GB" sz="700" i="0" noProof="0" dirty="0">
                          <a:solidFill>
                            <a:srgbClr val="114372"/>
                          </a:solidFill>
                          <a:latin typeface="Calibri" panose="020F0502020204030204" pitchFamily="34" charset="0"/>
                          <a:ea typeface="Calibri" panose="020F0502020204030204" pitchFamily="34" charset="0"/>
                          <a:cs typeface="Calibri" panose="020F0502020204030204" pitchFamily="34" charset="0"/>
                        </a:rPr>
                        <a:t>Setting Guidance and Standards (4)</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r>
                        <a:rPr lang="en-US" sz="900" kern="1200" noProof="0" dirty="0">
                          <a:solidFill>
                            <a:schemeClr val="tx1"/>
                          </a:solidFill>
                          <a:latin typeface="Calibri" panose="020F0502020204030204" pitchFamily="34" charset="0"/>
                          <a:ea typeface="+mn-ea"/>
                          <a:cs typeface="Calibri" panose="020F0502020204030204" pitchFamily="34" charset="0"/>
                        </a:rPr>
                        <a:t>MRA (ongoing; started before October 2023)</a:t>
                      </a:r>
                      <a:endParaRPr lang="en-GB" sz="9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marR="0" lvl="0" indent="0" algn="l" defTabSz="342900" rtl="0" eaLnBrk="1" fontAlgn="auto" latinLnBrk="0" hangingPunct="1">
                        <a:lnSpc>
                          <a:spcPct val="100000"/>
                        </a:lnSpc>
                        <a:spcBef>
                          <a:spcPts val="0"/>
                        </a:spcBef>
                        <a:spcAft>
                          <a:spcPts val="300"/>
                        </a:spcAft>
                        <a:buClrTx/>
                        <a:buSzTx/>
                        <a:buFont typeface="Arial" panose="020B0604020202020204" pitchFamily="34" charset="0"/>
                        <a:buNone/>
                        <a:tabLst/>
                        <a:defRPr/>
                      </a:pPr>
                      <a:endParaRPr lang="en-GB" sz="700" kern="120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extLst>
                  <a:ext uri="{0D108BD9-81ED-4DB2-BD59-A6C34878D82A}">
                    <a16:rowId xmlns:a16="http://schemas.microsoft.com/office/drawing/2014/main" val="2543727782"/>
                  </a:ext>
                </a:extLst>
              </a:tr>
              <a:tr h="241200">
                <a:tc>
                  <a:txBody>
                    <a:bodyPr/>
                    <a:lstStyle/>
                    <a:p>
                      <a:pPr marL="90488" indent="0" algn="l"/>
                      <a:endParaRPr lang="en-GB" sz="700" b="1" noProof="0" dirty="0">
                        <a:latin typeface="Calibri" panose="020F0502020204030204" pitchFamily="34" charset="0"/>
                        <a:ea typeface="Calibri" panose="020F0502020204030204" pitchFamily="34" charset="0"/>
                        <a:cs typeface="Calibri" panose="020F0502020204030204" pitchFamily="34" charset="0"/>
                      </a:endParaRP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algn="l"/>
                      <a:r>
                        <a:rPr kumimoji="0" lang="en-GB" sz="700" b="0" i="0" u="none" strike="noStrike" kern="1200" cap="none" spc="0" normalizeH="0" baseline="0" noProof="0" dirty="0">
                          <a:ln>
                            <a:noFill/>
                          </a:ln>
                          <a:solidFill>
                            <a:srgbClr val="114372"/>
                          </a:solidFill>
                          <a:effectLst/>
                          <a:uLnTx/>
                          <a:uFillTx/>
                          <a:latin typeface="Calibri" panose="020F0502020204030204" pitchFamily="34" charset="0"/>
                          <a:ea typeface="Calibri" panose="020F0502020204030204" pitchFamily="34" charset="0"/>
                          <a:cs typeface="Calibri" panose="020F0502020204030204" pitchFamily="34" charset="0"/>
                        </a:rPr>
                        <a:t>Setting Guidance and Standards (4)</a:t>
                      </a:r>
                      <a:endParaRPr lang="en-GB" sz="700" noProof="0" dirty="0">
                        <a:latin typeface="Calibri" panose="020F0502020204030204" pitchFamily="34" charset="0"/>
                        <a:ea typeface="Calibri" panose="020F0502020204030204" pitchFamily="34" charset="0"/>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indent="0" algn="l" defTabSz="342900" rtl="0" eaLnBrk="1" latinLnBrk="0" hangingPunct="1">
                        <a:spcAft>
                          <a:spcPts val="300"/>
                        </a:spcAft>
                        <a:buFont typeface="Arial" panose="020B0604020202020204" pitchFamily="34" charset="0"/>
                        <a:buNone/>
                      </a:pPr>
                      <a:r>
                        <a:rPr lang="en-US" sz="900" kern="1200" noProof="0" dirty="0">
                          <a:solidFill>
                            <a:schemeClr val="tx1"/>
                          </a:solidFill>
                          <a:latin typeface="Calibri" panose="020F0502020204030204" pitchFamily="34" charset="0"/>
                          <a:ea typeface="+mn-ea"/>
                          <a:cs typeface="Calibri" panose="020F0502020204030204" pitchFamily="34" charset="0"/>
                        </a:rPr>
                        <a:t>Review of Code of Professional Conduct (to be initiated)</a:t>
                      </a:r>
                      <a:endParaRPr lang="en-GB" sz="9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indent="0" algn="l" defTabSz="342900" rtl="0" eaLnBrk="1" latinLnBrk="0" hangingPunct="1">
                        <a:spcAft>
                          <a:spcPts val="300"/>
                        </a:spcAft>
                        <a:buFont typeface="Arial" panose="020B0604020202020204" pitchFamily="34" charset="0"/>
                        <a:buNone/>
                      </a:pPr>
                      <a:endParaRPr lang="en-GB" sz="700" kern="120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11140707"/>
                  </a:ext>
                </a:extLst>
              </a:tr>
              <a:tr h="241200">
                <a:tc>
                  <a:txBody>
                    <a:bodyPr/>
                    <a:lstStyle/>
                    <a:p>
                      <a:pPr marL="90488" indent="0" algn="l"/>
                      <a:endParaRPr lang="en-GB" sz="700" b="1" noProof="0" dirty="0">
                        <a:latin typeface="Calibri" panose="020F0502020204030204" pitchFamily="34" charset="0"/>
                        <a:ea typeface="Calibri" panose="020F0502020204030204" pitchFamily="34" charset="0"/>
                        <a:cs typeface="Calibri" panose="020F0502020204030204" pitchFamily="34" charset="0"/>
                      </a:endParaRP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algn="l"/>
                      <a:r>
                        <a:rPr kumimoji="0" lang="en-GB" sz="700" b="0" i="0" u="none" strike="noStrike" kern="1200" cap="none" spc="0" normalizeH="0" baseline="0" noProof="0" dirty="0">
                          <a:ln>
                            <a:noFill/>
                          </a:ln>
                          <a:solidFill>
                            <a:srgbClr val="114372"/>
                          </a:solidFill>
                          <a:effectLst/>
                          <a:uLnTx/>
                          <a:uFillTx/>
                          <a:latin typeface="Calibri" panose="020F0502020204030204" pitchFamily="34" charset="0"/>
                          <a:ea typeface="Calibri" panose="020F0502020204030204" pitchFamily="34" charset="0"/>
                          <a:cs typeface="Calibri" panose="020F0502020204030204" pitchFamily="34" charset="0"/>
                        </a:rPr>
                        <a:t>Setting Guidance and Standards (4)</a:t>
                      </a:r>
                      <a:endParaRPr lang="en-GB" sz="700" noProof="0" dirty="0">
                        <a:latin typeface="Calibri" panose="020F0502020204030204" pitchFamily="34" charset="0"/>
                        <a:ea typeface="Calibri" panose="020F0502020204030204" pitchFamily="34" charset="0"/>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r>
                        <a:rPr lang="en-US" sz="900" kern="1200" noProof="0" dirty="0">
                          <a:solidFill>
                            <a:schemeClr val="tx1"/>
                          </a:solidFill>
                          <a:latin typeface="Calibri" panose="020F0502020204030204" pitchFamily="34" charset="0"/>
                          <a:ea typeface="+mn-ea"/>
                          <a:cs typeface="Calibri" panose="020F0502020204030204" pitchFamily="34" charset="0"/>
                        </a:rPr>
                        <a:t>CPD Compliance Review (started in 2024/ Vilnius)</a:t>
                      </a:r>
                      <a:endParaRPr lang="en-GB" sz="9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marR="0" lvl="0" indent="0" algn="l" defTabSz="342900" rtl="0" eaLnBrk="1" fontAlgn="auto" latinLnBrk="0" hangingPunct="1">
                        <a:lnSpc>
                          <a:spcPct val="100000"/>
                        </a:lnSpc>
                        <a:spcBef>
                          <a:spcPts val="0"/>
                        </a:spcBef>
                        <a:spcAft>
                          <a:spcPts val="300"/>
                        </a:spcAft>
                        <a:buClrTx/>
                        <a:buSzTx/>
                        <a:buFont typeface="Arial" panose="020B0604020202020204" pitchFamily="34" charset="0"/>
                        <a:buNone/>
                        <a:tabLst/>
                        <a:defRPr/>
                      </a:pPr>
                      <a:endParaRPr lang="en-GB" sz="700" kern="120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extLst>
                  <a:ext uri="{0D108BD9-81ED-4DB2-BD59-A6C34878D82A}">
                    <a16:rowId xmlns:a16="http://schemas.microsoft.com/office/drawing/2014/main" val="1749000721"/>
                  </a:ext>
                </a:extLst>
              </a:tr>
              <a:tr h="241200">
                <a:tc>
                  <a:txBody>
                    <a:bodyPr/>
                    <a:lstStyle/>
                    <a:p>
                      <a:pPr marL="90488" indent="0" algn="l"/>
                      <a:endParaRPr lang="en-GB" sz="700" b="1" noProof="0" dirty="0">
                        <a:latin typeface="Calibri" panose="020F0502020204030204" pitchFamily="34" charset="0"/>
                        <a:ea typeface="Calibri" panose="020F0502020204030204" pitchFamily="34" charset="0"/>
                        <a:cs typeface="Calibri" panose="020F0502020204030204" pitchFamily="34" charset="0"/>
                      </a:endParaRP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algn="l"/>
                      <a:r>
                        <a:rPr lang="en-US" sz="700" noProof="0" dirty="0">
                          <a:latin typeface="Calibri" panose="020F0502020204030204" pitchFamily="34" charset="0"/>
                          <a:ea typeface="Calibri" panose="020F0502020204030204" pitchFamily="34" charset="0"/>
                          <a:cs typeface="Calibri" panose="020F0502020204030204" pitchFamily="34" charset="0"/>
                        </a:rPr>
                        <a:t>Development of the Profession (1)</a:t>
                      </a:r>
                      <a:endParaRPr lang="en-GB" sz="700" noProof="0" dirty="0">
                        <a:latin typeface="Calibri" panose="020F0502020204030204" pitchFamily="34" charset="0"/>
                        <a:ea typeface="Calibri" panose="020F0502020204030204" pitchFamily="34" charset="0"/>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indent="0" algn="l" defTabSz="342900" rtl="0" eaLnBrk="1" latinLnBrk="0" hangingPunct="1">
                        <a:spcAft>
                          <a:spcPts val="300"/>
                        </a:spcAft>
                        <a:buFont typeface="Arial" panose="020B0604020202020204" pitchFamily="34" charset="0"/>
                        <a:buNone/>
                      </a:pPr>
                      <a:r>
                        <a:rPr lang="en-US" sz="900" kern="1200" noProof="0" dirty="0">
                          <a:solidFill>
                            <a:schemeClr val="tx1"/>
                          </a:solidFill>
                          <a:latin typeface="Calibri" panose="020F0502020204030204" pitchFamily="34" charset="0"/>
                          <a:ea typeface="+mn-ea"/>
                          <a:cs typeface="Calibri" panose="020F0502020204030204" pitchFamily="34" charset="0"/>
                        </a:rPr>
                        <a:t>Play a prominent role in relevant European Consultations</a:t>
                      </a:r>
                      <a:endParaRPr lang="en-GB" sz="9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indent="0" algn="l">
                        <a:spcAft>
                          <a:spcPts val="300"/>
                        </a:spcAft>
                        <a:buFont typeface="Arial" panose="020B0604020202020204" pitchFamily="34" charset="0"/>
                        <a:buNone/>
                      </a:pPr>
                      <a:endParaRPr lang="en-GB" sz="700" kern="1200" noProof="0" dirty="0">
                        <a:solidFill>
                          <a:schemeClr val="tx1"/>
                        </a:solidFill>
                        <a:latin typeface="Calibri" panose="020F0502020204030204" pitchFamily="34" charset="0"/>
                        <a:ea typeface="Calibri" panose="020F0502020204030204" pitchFamily="34" charset="0"/>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979909654"/>
                  </a:ext>
                </a:extLst>
              </a:tr>
              <a:tr h="241200">
                <a:tc>
                  <a:txBody>
                    <a:bodyPr/>
                    <a:lstStyle/>
                    <a:p>
                      <a:pPr marL="90488" indent="0" algn="l"/>
                      <a:endParaRPr lang="en-GB" sz="700" b="1" noProof="0" dirty="0">
                        <a:latin typeface="Calibri" panose="020F0502020204030204" pitchFamily="34" charset="0"/>
                        <a:ea typeface="Calibri" panose="020F0502020204030204" pitchFamily="34" charset="0"/>
                        <a:cs typeface="Calibri" panose="020F0502020204030204" pitchFamily="34" charset="0"/>
                      </a:endParaRP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sz="700" noProof="0" dirty="0">
                          <a:latin typeface="Calibri" panose="020F0502020204030204" pitchFamily="34" charset="0"/>
                          <a:ea typeface="Calibri" panose="020F0502020204030204" pitchFamily="34" charset="0"/>
                          <a:cs typeface="Calibri" panose="020F0502020204030204" pitchFamily="34" charset="0"/>
                        </a:rPr>
                        <a:t>Development of the Profession (1)</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r>
                        <a:rPr lang="en-US" sz="900" kern="1200" dirty="0">
                          <a:solidFill>
                            <a:schemeClr val="tx1"/>
                          </a:solidFill>
                          <a:latin typeface="Calibri" panose="020F0502020204030204" pitchFamily="34" charset="0"/>
                          <a:ea typeface="+mn-ea"/>
                          <a:cs typeface="Calibri" panose="020F0502020204030204" pitchFamily="34" charset="0"/>
                        </a:rPr>
                        <a:t>Wider Fields: Artificial Intelligence</a:t>
                      </a:r>
                      <a:endParaRPr lang="en-GB" sz="900" kern="120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endParaRPr lang="en-GB" sz="7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extLst>
                  <a:ext uri="{0D108BD9-81ED-4DB2-BD59-A6C34878D82A}">
                    <a16:rowId xmlns:a16="http://schemas.microsoft.com/office/drawing/2014/main" val="3259326659"/>
                  </a:ext>
                </a:extLst>
              </a:tr>
              <a:tr h="241200">
                <a:tc>
                  <a:txBody>
                    <a:bodyPr/>
                    <a:lstStyle/>
                    <a:p>
                      <a:pPr marL="90488" indent="0" algn="l"/>
                      <a:endParaRPr lang="en-GB" sz="700" b="1" noProof="0" dirty="0">
                        <a:latin typeface="Calibri" panose="020F0502020204030204" pitchFamily="34" charset="0"/>
                        <a:ea typeface="Calibri" panose="020F0502020204030204" pitchFamily="34" charset="0"/>
                        <a:cs typeface="Calibri" panose="020F0502020204030204" pitchFamily="34" charset="0"/>
                      </a:endParaRP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sz="700" noProof="0" dirty="0">
                          <a:latin typeface="Calibri" panose="020F0502020204030204" pitchFamily="34" charset="0"/>
                          <a:ea typeface="Calibri" panose="020F0502020204030204" pitchFamily="34" charset="0"/>
                          <a:cs typeface="Calibri" panose="020F0502020204030204" pitchFamily="34" charset="0"/>
                        </a:rPr>
                        <a:t>Development of the Profession (1)</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l" defTabSz="342900" rtl="0" eaLnBrk="1" fontAlgn="auto" latinLnBrk="0" hangingPunct="1">
                        <a:lnSpc>
                          <a:spcPct val="100000"/>
                        </a:lnSpc>
                        <a:spcBef>
                          <a:spcPts val="0"/>
                        </a:spcBef>
                        <a:spcAft>
                          <a:spcPts val="300"/>
                        </a:spcAft>
                        <a:buClrTx/>
                        <a:buSzTx/>
                        <a:buFont typeface="Arial" panose="020B0604020202020204" pitchFamily="34" charset="0"/>
                        <a:buNone/>
                        <a:tabLst/>
                        <a:defRPr/>
                      </a:pPr>
                      <a:r>
                        <a:rPr lang="en-GB" sz="900" kern="1200" dirty="0">
                          <a:solidFill>
                            <a:schemeClr val="tx1"/>
                          </a:solidFill>
                          <a:latin typeface="Calibri" panose="020F0502020204030204" pitchFamily="34" charset="0"/>
                          <a:ea typeface="+mn-ea"/>
                          <a:cs typeface="Calibri" panose="020F0502020204030204" pitchFamily="34" charset="0"/>
                        </a:rPr>
                        <a:t>Wider Fields: Sustainability (ESG)</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indent="0" algn="l" defTabSz="342900" rtl="0" eaLnBrk="1" latinLnBrk="0" hangingPunct="1">
                        <a:spcAft>
                          <a:spcPts val="300"/>
                        </a:spcAft>
                        <a:buFont typeface="Arial" panose="020B0604020202020204" pitchFamily="34" charset="0"/>
                        <a:buNone/>
                      </a:pPr>
                      <a:endParaRPr lang="en-GB" sz="7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485857333"/>
                  </a:ext>
                </a:extLst>
              </a:tr>
              <a:tr h="241200">
                <a:tc>
                  <a:txBody>
                    <a:bodyPr/>
                    <a:lstStyle/>
                    <a:p>
                      <a:pPr marL="90488" indent="0" algn="l"/>
                      <a:endParaRPr lang="en-GB" sz="700" b="1" noProof="0" dirty="0">
                        <a:latin typeface="Calibri" panose="020F0502020204030204" pitchFamily="34" charset="0"/>
                        <a:ea typeface="Calibri" panose="020F0502020204030204" pitchFamily="34" charset="0"/>
                        <a:cs typeface="Calibri" panose="020F0502020204030204" pitchFamily="34" charset="0"/>
                      </a:endParaRP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sz="700" noProof="0" dirty="0">
                          <a:latin typeface="Calibri" panose="020F0502020204030204" pitchFamily="34" charset="0"/>
                          <a:ea typeface="Calibri" panose="020F0502020204030204" pitchFamily="34" charset="0"/>
                          <a:cs typeface="Calibri" panose="020F0502020204030204" pitchFamily="34" charset="0"/>
                        </a:rPr>
                        <a:t>Development of the Profession (1)</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a:spcAft>
                          <a:spcPts val="300"/>
                        </a:spcAft>
                        <a:buFont typeface="Arial" panose="020B0604020202020204" pitchFamily="34" charset="0"/>
                        <a:buNone/>
                      </a:pPr>
                      <a:r>
                        <a:rPr lang="en-GB" sz="900" kern="1200" noProof="0" dirty="0">
                          <a:solidFill>
                            <a:schemeClr val="tx1"/>
                          </a:solidFill>
                          <a:latin typeface="Calibri" panose="020F0502020204030204" pitchFamily="34" charset="0"/>
                          <a:ea typeface="Calibri" panose="020F0502020204030204" pitchFamily="34" charset="0"/>
                          <a:cs typeface="Calibri" panose="020F0502020204030204" pitchFamily="34" charset="0"/>
                        </a:rPr>
                        <a:t>Core Areas: Insurance</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endParaRPr lang="en-GB" sz="7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extLst>
                  <a:ext uri="{0D108BD9-81ED-4DB2-BD59-A6C34878D82A}">
                    <a16:rowId xmlns:a16="http://schemas.microsoft.com/office/drawing/2014/main" val="105106137"/>
                  </a:ext>
                </a:extLst>
              </a:tr>
              <a:tr h="241200">
                <a:tc>
                  <a:txBody>
                    <a:bodyPr/>
                    <a:lstStyle/>
                    <a:p>
                      <a:pPr marL="90488" indent="0" algn="l"/>
                      <a:endParaRPr lang="en-GB" sz="700" b="1" noProof="0" dirty="0">
                        <a:latin typeface="Calibri" panose="020F0502020204030204" pitchFamily="34" charset="0"/>
                        <a:ea typeface="Calibri" panose="020F0502020204030204" pitchFamily="34" charset="0"/>
                        <a:cs typeface="Calibri" panose="020F0502020204030204" pitchFamily="34" charset="0"/>
                      </a:endParaRP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sz="700" noProof="0" dirty="0">
                          <a:latin typeface="Calibri" panose="020F0502020204030204" pitchFamily="34" charset="0"/>
                          <a:ea typeface="Calibri" panose="020F0502020204030204" pitchFamily="34" charset="0"/>
                          <a:cs typeface="Calibri" panose="020F0502020204030204" pitchFamily="34" charset="0"/>
                        </a:rPr>
                        <a:t>Development of the Profession (1)</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indent="0" algn="l" defTabSz="342900" rtl="0" eaLnBrk="1" latinLnBrk="0" hangingPunct="1">
                        <a:spcAft>
                          <a:spcPts val="300"/>
                        </a:spcAft>
                        <a:buFont typeface="Arial" panose="020B0604020202020204" pitchFamily="34" charset="0"/>
                        <a:buNone/>
                      </a:pPr>
                      <a:r>
                        <a:rPr lang="en-US" sz="900" kern="1200" noProof="0" dirty="0">
                          <a:solidFill>
                            <a:schemeClr val="tx1"/>
                          </a:solidFill>
                          <a:latin typeface="Calibri" panose="020F0502020204030204" pitchFamily="34" charset="0"/>
                          <a:ea typeface="+mn-ea"/>
                          <a:cs typeface="Calibri" panose="020F0502020204030204" pitchFamily="34" charset="0"/>
                        </a:rPr>
                        <a:t>Core Areas: Pensions</a:t>
                      </a:r>
                      <a:endParaRPr lang="en-GB" sz="9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indent="0" algn="l" defTabSz="342900" rtl="0" eaLnBrk="1" latinLnBrk="0" hangingPunct="1">
                        <a:spcAft>
                          <a:spcPts val="300"/>
                        </a:spcAft>
                        <a:buFont typeface="Arial" panose="020B0604020202020204" pitchFamily="34" charset="0"/>
                        <a:buNone/>
                      </a:pPr>
                      <a:endParaRPr lang="en-GB" sz="7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128496768"/>
                  </a:ext>
                </a:extLst>
              </a:tr>
              <a:tr h="365760">
                <a:tc>
                  <a:txBody>
                    <a:bodyPr/>
                    <a:lstStyle/>
                    <a:p>
                      <a:pPr marL="90488" indent="0" algn="l"/>
                      <a:endParaRPr lang="en-GB" sz="700" b="1" noProof="0" dirty="0">
                        <a:latin typeface="Calibri" panose="020F0502020204030204" pitchFamily="34" charset="0"/>
                        <a:ea typeface="Calibri" panose="020F0502020204030204" pitchFamily="34" charset="0"/>
                        <a:cs typeface="Calibri" panose="020F0502020204030204" pitchFamily="34" charset="0"/>
                      </a:endParaRP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algn="l"/>
                      <a:r>
                        <a:rPr lang="en-US" sz="700" noProof="0" dirty="0">
                          <a:latin typeface="Calibri" panose="020F0502020204030204" pitchFamily="34" charset="0"/>
                          <a:ea typeface="Calibri" panose="020F0502020204030204" pitchFamily="34" charset="0"/>
                          <a:cs typeface="Calibri" panose="020F0502020204030204" pitchFamily="34" charset="0"/>
                        </a:rPr>
                        <a:t>Communication and Stakeholder Relationship Management (2)</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r>
                        <a:rPr lang="en-US" sz="900" kern="1200" noProof="0" dirty="0">
                          <a:solidFill>
                            <a:schemeClr val="tx1"/>
                          </a:solidFill>
                          <a:latin typeface="Calibri" panose="020F0502020204030204" pitchFamily="34" charset="0"/>
                          <a:ea typeface="+mn-ea"/>
                          <a:cs typeface="Calibri" panose="020F0502020204030204" pitchFamily="34" charset="0"/>
                        </a:rPr>
                        <a:t>On-going implementation of communication process: "drumbeat" and "ad hoc" comms.</a:t>
                      </a:r>
                      <a:endParaRPr lang="en-GB" sz="9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endParaRPr lang="en-GB" sz="7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extLst>
                  <a:ext uri="{0D108BD9-81ED-4DB2-BD59-A6C34878D82A}">
                    <a16:rowId xmlns:a16="http://schemas.microsoft.com/office/drawing/2014/main" val="2185877511"/>
                  </a:ext>
                </a:extLst>
              </a:tr>
              <a:tr h="365760">
                <a:tc>
                  <a:txBody>
                    <a:bodyPr/>
                    <a:lstStyle/>
                    <a:p>
                      <a:pPr marL="90488" indent="0" algn="l"/>
                      <a:endParaRPr lang="en-GB" sz="700" b="1" noProof="0" dirty="0">
                        <a:latin typeface="Calibri" panose="020F0502020204030204" pitchFamily="34" charset="0"/>
                        <a:ea typeface="Calibri" panose="020F0502020204030204" pitchFamily="34" charset="0"/>
                        <a:cs typeface="Calibri" panose="020F0502020204030204" pitchFamily="34" charset="0"/>
                      </a:endParaRP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algn="l"/>
                      <a:r>
                        <a:rPr lang="en-US" sz="700" noProof="0" dirty="0">
                          <a:latin typeface="Calibri" panose="020F0502020204030204" pitchFamily="34" charset="0"/>
                          <a:ea typeface="Calibri" panose="020F0502020204030204" pitchFamily="34" charset="0"/>
                          <a:cs typeface="Calibri" panose="020F0502020204030204" pitchFamily="34" charset="0"/>
                        </a:rPr>
                        <a:t>Communication and Stakeholder Relationship Management (2)</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indent="0" algn="l" defTabSz="342900" rtl="0" eaLnBrk="1" latinLnBrk="0" hangingPunct="1">
                        <a:spcAft>
                          <a:spcPts val="300"/>
                        </a:spcAft>
                        <a:buFont typeface="Arial" panose="020B0604020202020204" pitchFamily="34" charset="0"/>
                        <a:buNone/>
                      </a:pPr>
                      <a:r>
                        <a:rPr lang="en-US" sz="900" kern="1200" noProof="0" dirty="0">
                          <a:solidFill>
                            <a:schemeClr val="tx1"/>
                          </a:solidFill>
                          <a:latin typeface="Calibri" panose="020F0502020204030204" pitchFamily="34" charset="0"/>
                          <a:ea typeface="+mn-ea"/>
                          <a:cs typeface="Calibri" panose="020F0502020204030204" pitchFamily="34" charset="0"/>
                        </a:rPr>
                        <a:t>Implementation of Stakeholder Management Framework</a:t>
                      </a:r>
                      <a:endParaRPr lang="en-GB" sz="9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indent="0" algn="l" defTabSz="342900" rtl="0" eaLnBrk="1" latinLnBrk="0" hangingPunct="1">
                        <a:spcAft>
                          <a:spcPts val="300"/>
                        </a:spcAft>
                        <a:buFont typeface="Arial" panose="020B0604020202020204" pitchFamily="34" charset="0"/>
                        <a:buNone/>
                      </a:pPr>
                      <a:endParaRPr lang="en-GB" sz="7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862269366"/>
                  </a:ext>
                </a:extLst>
              </a:tr>
              <a:tr h="365760">
                <a:tc>
                  <a:txBody>
                    <a:bodyPr/>
                    <a:lstStyle/>
                    <a:p>
                      <a:pPr marL="90488" indent="0" algn="l"/>
                      <a:endParaRPr lang="en-GB" sz="700" b="1" noProof="0" dirty="0">
                        <a:latin typeface="Calibri" panose="020F0502020204030204" pitchFamily="34" charset="0"/>
                        <a:ea typeface="Calibri" panose="020F0502020204030204" pitchFamily="34" charset="0"/>
                        <a:cs typeface="Calibri" panose="020F0502020204030204" pitchFamily="34" charset="0"/>
                      </a:endParaRP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algn="l"/>
                      <a:r>
                        <a:rPr lang="en-US" sz="700" noProof="0" dirty="0">
                          <a:latin typeface="Calibri" panose="020F0502020204030204" pitchFamily="34" charset="0"/>
                          <a:ea typeface="Calibri" panose="020F0502020204030204" pitchFamily="34" charset="0"/>
                          <a:cs typeface="Calibri" panose="020F0502020204030204" pitchFamily="34" charset="0"/>
                        </a:rPr>
                        <a:t>Communication and Stakeholder Relationship Management (2)</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r>
                        <a:rPr lang="en-US" sz="900" kern="1200" noProof="0" dirty="0">
                          <a:solidFill>
                            <a:schemeClr val="tx1"/>
                          </a:solidFill>
                          <a:latin typeface="Calibri" panose="020F0502020204030204" pitchFamily="34" charset="0"/>
                          <a:ea typeface="+mn-ea"/>
                          <a:cs typeface="Calibri" panose="020F0502020204030204" pitchFamily="34" charset="0"/>
                        </a:rPr>
                        <a:t>Competency framework to support education and CPD</a:t>
                      </a:r>
                      <a:endParaRPr lang="en-GB" sz="9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endParaRPr lang="en-GB" sz="7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extLst>
                  <a:ext uri="{0D108BD9-81ED-4DB2-BD59-A6C34878D82A}">
                    <a16:rowId xmlns:a16="http://schemas.microsoft.com/office/drawing/2014/main" val="1316106683"/>
                  </a:ext>
                </a:extLst>
              </a:tr>
              <a:tr h="241200">
                <a:tc>
                  <a:txBody>
                    <a:bodyPr/>
                    <a:lstStyle/>
                    <a:p>
                      <a:pPr marL="90488" indent="0" algn="l"/>
                      <a:endParaRPr lang="en-GB" sz="700" b="1" noProof="0" dirty="0">
                        <a:latin typeface="Calibri" panose="020F0502020204030204" pitchFamily="34" charset="0"/>
                        <a:ea typeface="Calibri" panose="020F0502020204030204" pitchFamily="34" charset="0"/>
                        <a:cs typeface="Calibri" panose="020F0502020204030204" pitchFamily="34" charset="0"/>
                      </a:endParaRP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algn="l"/>
                      <a:r>
                        <a:rPr lang="en-GB" sz="700" noProof="0" dirty="0">
                          <a:latin typeface="Calibri" panose="020F0502020204030204" pitchFamily="34" charset="0"/>
                          <a:ea typeface="Calibri" panose="020F0502020204030204" pitchFamily="34" charset="0"/>
                          <a:cs typeface="Calibri" panose="020F0502020204030204" pitchFamily="34" charset="0"/>
                        </a:rPr>
                        <a:t>AAE Operations &amp; Governance (5)</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indent="0" algn="l" defTabSz="342900" rtl="0" eaLnBrk="1" latinLnBrk="0" hangingPunct="1">
                        <a:spcAft>
                          <a:spcPts val="300"/>
                        </a:spcAft>
                        <a:buFont typeface="Arial" panose="020B0604020202020204" pitchFamily="34" charset="0"/>
                        <a:buNone/>
                      </a:pPr>
                      <a:r>
                        <a:rPr lang="en-US" sz="900" kern="1200" noProof="0" dirty="0">
                          <a:solidFill>
                            <a:schemeClr val="tx1"/>
                          </a:solidFill>
                          <a:latin typeface="Calibri" panose="020F0502020204030204" pitchFamily="34" charset="0"/>
                          <a:ea typeface="+mn-ea"/>
                          <a:cs typeface="Calibri" panose="020F0502020204030204" pitchFamily="34" charset="0"/>
                        </a:rPr>
                        <a:t>Review of AAE Statutes (to be initiated)</a:t>
                      </a:r>
                      <a:endParaRPr lang="en-GB" sz="9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indent="0" algn="l" defTabSz="342900" rtl="0" eaLnBrk="1" latinLnBrk="0" hangingPunct="1">
                        <a:spcAft>
                          <a:spcPts val="300"/>
                        </a:spcAft>
                        <a:buFont typeface="Arial" panose="020B0604020202020204" pitchFamily="34" charset="0"/>
                        <a:buNone/>
                      </a:pPr>
                      <a:endParaRPr lang="en-GB" sz="7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568408446"/>
                  </a:ext>
                </a:extLst>
              </a:tr>
              <a:tr h="241200">
                <a:tc>
                  <a:txBody>
                    <a:bodyPr/>
                    <a:lstStyle/>
                    <a:p>
                      <a:pPr marL="90488" indent="0" algn="l"/>
                      <a:endParaRPr lang="en-GB" sz="700" b="1" noProof="0" dirty="0">
                        <a:latin typeface="Calibri" panose="020F0502020204030204" pitchFamily="34" charset="0"/>
                        <a:ea typeface="Calibri" panose="020F0502020204030204" pitchFamily="34" charset="0"/>
                        <a:cs typeface="Calibri" panose="020F0502020204030204" pitchFamily="34" charset="0"/>
                      </a:endParaRP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algn="l"/>
                      <a:r>
                        <a:rPr lang="en-GB" sz="700" noProof="0" dirty="0">
                          <a:latin typeface="Calibri" panose="020F0502020204030204" pitchFamily="34" charset="0"/>
                          <a:ea typeface="Calibri" panose="020F0502020204030204" pitchFamily="34" charset="0"/>
                          <a:cs typeface="Calibri" panose="020F0502020204030204" pitchFamily="34" charset="0"/>
                        </a:rPr>
                        <a:t>AAE Operations &amp; Governance (5)</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r>
                        <a:rPr lang="en-GB" sz="900" kern="1200" noProof="0" dirty="0">
                          <a:solidFill>
                            <a:schemeClr val="tx1"/>
                          </a:solidFill>
                          <a:latin typeface="Calibri" panose="020F0502020204030204" pitchFamily="34" charset="0"/>
                          <a:ea typeface="+mn-ea"/>
                          <a:cs typeface="Calibri" panose="020F0502020204030204" pitchFamily="34" charset="0"/>
                        </a:rPr>
                        <a:t>Establish Publication Process / Policy</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endParaRPr lang="en-GB" sz="7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extLst>
                  <a:ext uri="{0D108BD9-81ED-4DB2-BD59-A6C34878D82A}">
                    <a16:rowId xmlns:a16="http://schemas.microsoft.com/office/drawing/2014/main" val="1258455422"/>
                  </a:ext>
                </a:extLst>
              </a:tr>
              <a:tr h="241200">
                <a:tc>
                  <a:txBody>
                    <a:bodyPr/>
                    <a:lstStyle/>
                    <a:p>
                      <a:pPr marL="90488" indent="0" algn="l"/>
                      <a:endParaRPr lang="en-GB" sz="700" b="1" noProof="0" dirty="0">
                        <a:latin typeface="Calibri" panose="020F0502020204030204" pitchFamily="34" charset="0"/>
                        <a:ea typeface="Calibri" panose="020F0502020204030204" pitchFamily="34" charset="0"/>
                        <a:cs typeface="Calibri" panose="020F0502020204030204" pitchFamily="34" charset="0"/>
                      </a:endParaRP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GB" sz="700" noProof="0" dirty="0">
                          <a:latin typeface="Calibri" panose="020F0502020204030204" pitchFamily="34" charset="0"/>
                          <a:ea typeface="Calibri" panose="020F0502020204030204" pitchFamily="34" charset="0"/>
                          <a:cs typeface="Calibri" panose="020F0502020204030204" pitchFamily="34" charset="0"/>
                        </a:rPr>
                        <a:t>AAE Operations &amp; Governance (5)</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indent="0" algn="l" defTabSz="342900" rtl="0" eaLnBrk="1" latinLnBrk="0" hangingPunct="1">
                        <a:spcAft>
                          <a:spcPts val="300"/>
                        </a:spcAft>
                        <a:buFont typeface="Arial" panose="020B0604020202020204" pitchFamily="34" charset="0"/>
                        <a:buNone/>
                      </a:pPr>
                      <a:r>
                        <a:rPr lang="en-GB" sz="900" kern="1200" noProof="0" dirty="0">
                          <a:solidFill>
                            <a:schemeClr val="tx1"/>
                          </a:solidFill>
                          <a:latin typeface="Calibri" panose="020F0502020204030204" pitchFamily="34" charset="0"/>
                          <a:ea typeface="+mn-ea"/>
                          <a:cs typeface="Calibri" panose="020F0502020204030204" pitchFamily="34" charset="0"/>
                        </a:rPr>
                        <a:t>Review Target Operating Model</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indent="0" algn="l" defTabSz="342900" rtl="0" eaLnBrk="1" latinLnBrk="0" hangingPunct="1">
                        <a:spcAft>
                          <a:spcPts val="300"/>
                        </a:spcAft>
                        <a:buFont typeface="Arial" panose="020B0604020202020204" pitchFamily="34" charset="0"/>
                        <a:buNone/>
                      </a:pPr>
                      <a:endParaRPr lang="en-GB" sz="7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55034751"/>
                  </a:ext>
                </a:extLst>
              </a:tr>
              <a:tr h="241200">
                <a:tc>
                  <a:txBody>
                    <a:bodyPr/>
                    <a:lstStyle/>
                    <a:p>
                      <a:pPr marL="90488" indent="0" algn="l"/>
                      <a:endParaRPr lang="en-GB" sz="700" b="1" noProof="0" dirty="0">
                        <a:latin typeface="Calibri" panose="020F0502020204030204" pitchFamily="34" charset="0"/>
                        <a:ea typeface="Calibri" panose="020F0502020204030204" pitchFamily="34" charset="0"/>
                        <a:cs typeface="Calibri" panose="020F0502020204030204" pitchFamily="34" charset="0"/>
                      </a:endParaRP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GB" sz="700" noProof="0" dirty="0">
                          <a:latin typeface="Calibri" panose="020F0502020204030204" pitchFamily="34" charset="0"/>
                          <a:ea typeface="Calibri" panose="020F0502020204030204" pitchFamily="34" charset="0"/>
                          <a:cs typeface="Calibri" panose="020F0502020204030204" pitchFamily="34" charset="0"/>
                        </a:rPr>
                        <a:t>AAE Operations &amp; Governance (5)</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r>
                        <a:rPr lang="en-GB" sz="900" kern="1200" noProof="0" dirty="0">
                          <a:solidFill>
                            <a:schemeClr val="tx1"/>
                          </a:solidFill>
                          <a:latin typeface="Calibri" panose="020F0502020204030204" pitchFamily="34" charset="0"/>
                          <a:ea typeface="+mn-ea"/>
                          <a:cs typeface="Calibri" panose="020F0502020204030204" pitchFamily="34" charset="0"/>
                        </a:rPr>
                        <a:t>AAE Own Sustainability Project</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endParaRPr lang="en-GB" sz="7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extLst>
                  <a:ext uri="{0D108BD9-81ED-4DB2-BD59-A6C34878D82A}">
                    <a16:rowId xmlns:a16="http://schemas.microsoft.com/office/drawing/2014/main" val="2522398517"/>
                  </a:ext>
                </a:extLst>
              </a:tr>
            </a:tbl>
          </a:graphicData>
        </a:graphic>
      </p:graphicFrame>
      <p:sp>
        <p:nvSpPr>
          <p:cNvPr id="8" name="Titel 1">
            <a:extLst>
              <a:ext uri="{FF2B5EF4-FFF2-40B4-BE49-F238E27FC236}">
                <a16:creationId xmlns:a16="http://schemas.microsoft.com/office/drawing/2014/main" id="{B15B49C4-0248-6FFD-C142-8179AB914E4A}"/>
              </a:ext>
            </a:extLst>
          </p:cNvPr>
          <p:cNvSpPr txBox="1">
            <a:spLocks/>
          </p:cNvSpPr>
          <p:nvPr/>
        </p:nvSpPr>
        <p:spPr>
          <a:xfrm>
            <a:off x="350673" y="217450"/>
            <a:ext cx="7158664" cy="381371"/>
          </a:xfrm>
          <a:prstGeom prst="rect">
            <a:avLst/>
          </a:prstGeom>
        </p:spPr>
        <p:txBody>
          <a:bodyPr vert="horz" lIns="0" tIns="0" rIns="0" bIns="0" rtlCol="0" anchor="t" anchorCtr="0">
            <a:noAutofit/>
          </a:bodyPr>
          <a:lstStyle>
            <a:lvl1pPr algn="l" defTabSz="761981" rtl="0" eaLnBrk="1" fontAlgn="base" hangingPunct="1">
              <a:spcBef>
                <a:spcPct val="0"/>
              </a:spcBef>
              <a:spcAft>
                <a:spcPct val="0"/>
              </a:spcAft>
              <a:defRPr sz="2200" b="1" i="0">
                <a:solidFill>
                  <a:srgbClr val="00457C"/>
                </a:solidFill>
                <a:latin typeface="Calibri Vet" charset="0"/>
                <a:ea typeface="Calibri Vet" charset="0"/>
                <a:cs typeface="Calibri Vet" charset="0"/>
              </a:defRPr>
            </a:lvl1pPr>
            <a:lvl2pPr algn="l" defTabSz="761981" rtl="0" eaLnBrk="1" fontAlgn="base" hangingPunct="1">
              <a:spcBef>
                <a:spcPct val="0"/>
              </a:spcBef>
              <a:spcAft>
                <a:spcPct val="0"/>
              </a:spcAft>
              <a:defRPr sz="3000">
                <a:solidFill>
                  <a:srgbClr val="D06000"/>
                </a:solidFill>
                <a:latin typeface="Verdana" charset="0"/>
                <a:ea typeface="ＭＳ Ｐゴシック" charset="0"/>
              </a:defRPr>
            </a:lvl2pPr>
            <a:lvl3pPr algn="l" defTabSz="761981" rtl="0" eaLnBrk="1" fontAlgn="base" hangingPunct="1">
              <a:spcBef>
                <a:spcPct val="0"/>
              </a:spcBef>
              <a:spcAft>
                <a:spcPct val="0"/>
              </a:spcAft>
              <a:defRPr sz="3000">
                <a:solidFill>
                  <a:srgbClr val="D06000"/>
                </a:solidFill>
                <a:latin typeface="Verdana" charset="0"/>
                <a:ea typeface="ＭＳ Ｐゴシック" charset="0"/>
              </a:defRPr>
            </a:lvl3pPr>
            <a:lvl4pPr algn="l" defTabSz="761981" rtl="0" eaLnBrk="1" fontAlgn="base" hangingPunct="1">
              <a:spcBef>
                <a:spcPct val="0"/>
              </a:spcBef>
              <a:spcAft>
                <a:spcPct val="0"/>
              </a:spcAft>
              <a:defRPr sz="3000">
                <a:solidFill>
                  <a:srgbClr val="D06000"/>
                </a:solidFill>
                <a:latin typeface="Verdana" charset="0"/>
                <a:ea typeface="ＭＳ Ｐゴシック" charset="0"/>
              </a:defRPr>
            </a:lvl4pPr>
            <a:lvl5pPr algn="l" defTabSz="761981" rtl="0" eaLnBrk="1" fontAlgn="base" hangingPunct="1">
              <a:spcBef>
                <a:spcPct val="0"/>
              </a:spcBef>
              <a:spcAft>
                <a:spcPct val="0"/>
              </a:spcAft>
              <a:defRPr sz="3000">
                <a:solidFill>
                  <a:srgbClr val="D06000"/>
                </a:solidFill>
                <a:latin typeface="Verdana" charset="0"/>
                <a:ea typeface="ＭＳ Ｐゴシック" charset="0"/>
              </a:defRPr>
            </a:lvl5pPr>
            <a:lvl6pPr marL="457189" algn="l" defTabSz="761981" rtl="0" eaLnBrk="1" fontAlgn="base" hangingPunct="1">
              <a:spcBef>
                <a:spcPct val="0"/>
              </a:spcBef>
              <a:spcAft>
                <a:spcPct val="0"/>
              </a:spcAft>
              <a:defRPr sz="3000">
                <a:solidFill>
                  <a:srgbClr val="D06000"/>
                </a:solidFill>
                <a:latin typeface="Verdana" charset="0"/>
                <a:ea typeface="ＭＳ Ｐゴシック" charset="0"/>
              </a:defRPr>
            </a:lvl6pPr>
            <a:lvl7pPr marL="914377" algn="l" defTabSz="761981" rtl="0" eaLnBrk="1" fontAlgn="base" hangingPunct="1">
              <a:spcBef>
                <a:spcPct val="0"/>
              </a:spcBef>
              <a:spcAft>
                <a:spcPct val="0"/>
              </a:spcAft>
              <a:defRPr sz="3000">
                <a:solidFill>
                  <a:srgbClr val="D06000"/>
                </a:solidFill>
                <a:latin typeface="Verdana" charset="0"/>
                <a:ea typeface="ＭＳ Ｐゴシック" charset="0"/>
              </a:defRPr>
            </a:lvl7pPr>
            <a:lvl8pPr marL="1371566" algn="l" defTabSz="761981" rtl="0" eaLnBrk="1" fontAlgn="base" hangingPunct="1">
              <a:spcBef>
                <a:spcPct val="0"/>
              </a:spcBef>
              <a:spcAft>
                <a:spcPct val="0"/>
              </a:spcAft>
              <a:defRPr sz="3000">
                <a:solidFill>
                  <a:srgbClr val="D06000"/>
                </a:solidFill>
                <a:latin typeface="Verdana" charset="0"/>
                <a:ea typeface="ＭＳ Ｐゴシック" charset="0"/>
              </a:defRPr>
            </a:lvl8pPr>
            <a:lvl9pPr marL="1828754" algn="l" defTabSz="761981" rtl="0" eaLnBrk="1" fontAlgn="base" hangingPunct="1">
              <a:spcBef>
                <a:spcPct val="0"/>
              </a:spcBef>
              <a:spcAft>
                <a:spcPct val="0"/>
              </a:spcAft>
              <a:defRPr sz="3000">
                <a:solidFill>
                  <a:srgbClr val="D06000"/>
                </a:solidFill>
                <a:latin typeface="Verdana" charset="0"/>
                <a:ea typeface="ＭＳ Ｐゴシック" charset="0"/>
              </a:defRPr>
            </a:lvl9pPr>
          </a:lstStyle>
          <a:p>
            <a:r>
              <a:rPr lang="en-US" sz="1725" kern="0" dirty="0">
                <a:solidFill>
                  <a:srgbClr val="007BBD"/>
                </a:solidFill>
                <a:latin typeface="Calibri" panose="020F0502020204030204" pitchFamily="34" charset="0"/>
                <a:ea typeface="Calibri" panose="020F0502020204030204" pitchFamily="34" charset="0"/>
                <a:cs typeface="Calibri" panose="020F0502020204030204" pitchFamily="34" charset="0"/>
              </a:rPr>
              <a:t>Assigning Responsibilities</a:t>
            </a:r>
            <a:endParaRPr lang="en-GB" sz="1725" kern="0" dirty="0">
              <a:solidFill>
                <a:srgbClr val="007BBD"/>
              </a:solidFill>
              <a:latin typeface="Calibri" panose="020F0502020204030204" pitchFamily="34" charset="0"/>
              <a:ea typeface="Calibri" panose="020F0502020204030204" pitchFamily="34" charset="0"/>
              <a:cs typeface="Calibri" panose="020F0502020204030204" pitchFamily="34" charset="0"/>
            </a:endParaRPr>
          </a:p>
        </p:txBody>
      </p:sp>
      <p:sp>
        <p:nvSpPr>
          <p:cNvPr id="28" name="Rectangle 27">
            <a:extLst>
              <a:ext uri="{FF2B5EF4-FFF2-40B4-BE49-F238E27FC236}">
                <a16:creationId xmlns:a16="http://schemas.microsoft.com/office/drawing/2014/main" id="{2BECB4BC-5C00-80F4-1278-84EC8FF289FF}"/>
              </a:ext>
            </a:extLst>
          </p:cNvPr>
          <p:cNvSpPr/>
          <p:nvPr/>
        </p:nvSpPr>
        <p:spPr bwMode="auto">
          <a:xfrm>
            <a:off x="9392376" y="967563"/>
            <a:ext cx="3403908" cy="1997275"/>
          </a:xfrm>
          <a:prstGeom prst="rect">
            <a:avLst/>
          </a:prstGeom>
          <a:solidFill>
            <a:schemeClr val="bg1">
              <a:lumMod val="75000"/>
              <a:alpha val="30000"/>
            </a:schemeClr>
          </a:solidFill>
          <a:ln w="317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4" name="Rectangle: Rounded Corners 3">
            <a:extLst>
              <a:ext uri="{FF2B5EF4-FFF2-40B4-BE49-F238E27FC236}">
                <a16:creationId xmlns:a16="http://schemas.microsoft.com/office/drawing/2014/main" id="{3F5BFBF3-0704-F1C3-8630-BC57C0D18C73}"/>
              </a:ext>
            </a:extLst>
          </p:cNvPr>
          <p:cNvSpPr/>
          <p:nvPr/>
        </p:nvSpPr>
        <p:spPr bwMode="auto">
          <a:xfrm>
            <a:off x="5942236" y="1284988"/>
            <a:ext cx="515007" cy="161159"/>
          </a:xfrm>
          <a:prstGeom prst="roundRect">
            <a:avLst/>
          </a:prstGeom>
          <a:solidFill>
            <a:srgbClr val="00816A"/>
          </a:solidFill>
          <a:ln w="9525" cap="flat" cmpd="sng" algn="ctr">
            <a:solidFill>
              <a:srgbClr val="00705D"/>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ProfC</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9" name="Rectangle: Rounded Corners 8">
            <a:extLst>
              <a:ext uri="{FF2B5EF4-FFF2-40B4-BE49-F238E27FC236}">
                <a16:creationId xmlns:a16="http://schemas.microsoft.com/office/drawing/2014/main" id="{E3D30BC1-03F0-6CF4-7E52-EA3365B07283}"/>
              </a:ext>
            </a:extLst>
          </p:cNvPr>
          <p:cNvSpPr/>
          <p:nvPr/>
        </p:nvSpPr>
        <p:spPr bwMode="auto">
          <a:xfrm>
            <a:off x="9472867" y="1553167"/>
            <a:ext cx="515007" cy="161159"/>
          </a:xfrm>
          <a:prstGeom prst="roundRect">
            <a:avLst/>
          </a:prstGeom>
          <a:solidFill>
            <a:srgbClr val="99B838"/>
          </a:solidFill>
          <a:ln w="9525" cap="flat" cmpd="sng" algn="ctr">
            <a:solidFill>
              <a:schemeClr val="accent3">
                <a:lumMod val="75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err="1">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EduC</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0" name="Rectangle: Rounded Corners 9">
            <a:extLst>
              <a:ext uri="{FF2B5EF4-FFF2-40B4-BE49-F238E27FC236}">
                <a16:creationId xmlns:a16="http://schemas.microsoft.com/office/drawing/2014/main" id="{6FEAF67F-B60E-DF16-222E-4559659D420E}"/>
              </a:ext>
            </a:extLst>
          </p:cNvPr>
          <p:cNvSpPr/>
          <p:nvPr/>
        </p:nvSpPr>
        <p:spPr bwMode="auto">
          <a:xfrm>
            <a:off x="10674347" y="2718570"/>
            <a:ext cx="1147762" cy="161159"/>
          </a:xfrm>
          <a:prstGeom prst="roundRect">
            <a:avLst/>
          </a:prstGeom>
          <a:solidFill>
            <a:srgbClr val="6A2630"/>
          </a:solidFill>
          <a:ln w="9525" cap="flat" cmpd="sng" algn="ctr">
            <a:solidFill>
              <a:srgbClr val="B2405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Insurance/ SII WG</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2" name="Rectangle: Rounded Corners 11">
            <a:extLst>
              <a:ext uri="{FF2B5EF4-FFF2-40B4-BE49-F238E27FC236}">
                <a16:creationId xmlns:a16="http://schemas.microsoft.com/office/drawing/2014/main" id="{CF83F8F6-6A62-D703-AE7C-7EF457122DC7}"/>
              </a:ext>
            </a:extLst>
          </p:cNvPr>
          <p:cNvSpPr/>
          <p:nvPr/>
        </p:nvSpPr>
        <p:spPr bwMode="auto">
          <a:xfrm>
            <a:off x="9987874" y="2145730"/>
            <a:ext cx="1147762" cy="161159"/>
          </a:xfrm>
          <a:prstGeom prst="roundRect">
            <a:avLst/>
          </a:prstGeom>
          <a:solidFill>
            <a:srgbClr val="826394"/>
          </a:solidFill>
          <a:ln w="9525" cap="flat" cmpd="sng" algn="ctr">
            <a:solidFill>
              <a:srgbClr val="5B4567"/>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RMC/ SCrR WG</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3" name="Rectangle: Rounded Corners 12">
            <a:extLst>
              <a:ext uri="{FF2B5EF4-FFF2-40B4-BE49-F238E27FC236}">
                <a16:creationId xmlns:a16="http://schemas.microsoft.com/office/drawing/2014/main" id="{78718BA3-2E04-594C-D04B-CC73DB29EFF9}"/>
              </a:ext>
            </a:extLst>
          </p:cNvPr>
          <p:cNvSpPr/>
          <p:nvPr/>
        </p:nvSpPr>
        <p:spPr bwMode="auto">
          <a:xfrm>
            <a:off x="9480486" y="1301803"/>
            <a:ext cx="829425" cy="161159"/>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rgbClr val="007BBD"/>
                </a:solidFill>
                <a:effectLst/>
                <a:latin typeface="Calibri" panose="020F0502020204030204" pitchFamily="34" charset="0"/>
                <a:ea typeface="Calibri" panose="020F0502020204030204" pitchFamily="34" charset="0"/>
                <a:cs typeface="Calibri" panose="020F0502020204030204" pitchFamily="34" charset="0"/>
              </a:rPr>
              <a:t>Secretariat</a:t>
            </a:r>
            <a:endParaRPr kumimoji="0" lang="en-GB" sz="1000" b="0" i="0" u="none" strike="noStrike" cap="none" normalizeH="0" baseline="0" dirty="0">
              <a:ln>
                <a:noFill/>
              </a:ln>
              <a:solidFill>
                <a:srgbClr val="007BBD"/>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0" name="Rectangle: Rounded Corners 19">
            <a:extLst>
              <a:ext uri="{FF2B5EF4-FFF2-40B4-BE49-F238E27FC236}">
                <a16:creationId xmlns:a16="http://schemas.microsoft.com/office/drawing/2014/main" id="{13D2D04E-8EAD-13E1-8AE7-05A7D8B06524}"/>
              </a:ext>
            </a:extLst>
          </p:cNvPr>
          <p:cNvSpPr/>
          <p:nvPr/>
        </p:nvSpPr>
        <p:spPr bwMode="auto">
          <a:xfrm>
            <a:off x="9472867" y="2434765"/>
            <a:ext cx="980379" cy="161159"/>
          </a:xfrm>
          <a:prstGeom prst="roundRect">
            <a:avLst/>
          </a:prstGeom>
          <a:solidFill>
            <a:srgbClr val="D17E4E"/>
          </a:solidFill>
          <a:ln w="9525" cap="flat" cmpd="sng" algn="ctr">
            <a:solidFill>
              <a:srgbClr val="9C5128"/>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Pensions Com.</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6" name="Rectangle: Rounded Corners 25">
            <a:extLst>
              <a:ext uri="{FF2B5EF4-FFF2-40B4-BE49-F238E27FC236}">
                <a16:creationId xmlns:a16="http://schemas.microsoft.com/office/drawing/2014/main" id="{9C8F5DBD-3768-A3FE-5485-DEB7044AED1F}"/>
              </a:ext>
            </a:extLst>
          </p:cNvPr>
          <p:cNvSpPr/>
          <p:nvPr/>
        </p:nvSpPr>
        <p:spPr bwMode="auto">
          <a:xfrm>
            <a:off x="9472867" y="2150960"/>
            <a:ext cx="461964" cy="161159"/>
          </a:xfrm>
          <a:prstGeom prst="roundRect">
            <a:avLst/>
          </a:prstGeom>
          <a:solidFill>
            <a:srgbClr val="826394"/>
          </a:solidFill>
          <a:ln w="9525" cap="flat" cmpd="sng" algn="ctr">
            <a:solidFill>
              <a:srgbClr val="5B4567"/>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RMC</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 name="Rectangle: Rounded Corners 1">
            <a:extLst>
              <a:ext uri="{FF2B5EF4-FFF2-40B4-BE49-F238E27FC236}">
                <a16:creationId xmlns:a16="http://schemas.microsoft.com/office/drawing/2014/main" id="{67B67B6E-1EDB-9072-7981-2FE9463F1103}"/>
              </a:ext>
            </a:extLst>
          </p:cNvPr>
          <p:cNvSpPr/>
          <p:nvPr/>
        </p:nvSpPr>
        <p:spPr bwMode="auto">
          <a:xfrm>
            <a:off x="10364430" y="1298078"/>
            <a:ext cx="829425" cy="16115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Stephanos</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4" name="Rectangle: Rounded Corners 13">
            <a:extLst>
              <a:ext uri="{FF2B5EF4-FFF2-40B4-BE49-F238E27FC236}">
                <a16:creationId xmlns:a16="http://schemas.microsoft.com/office/drawing/2014/main" id="{95FC9C29-3148-CD8B-18CA-48577C4D0D23}"/>
              </a:ext>
            </a:extLst>
          </p:cNvPr>
          <p:cNvSpPr/>
          <p:nvPr/>
        </p:nvSpPr>
        <p:spPr bwMode="auto">
          <a:xfrm>
            <a:off x="5942236" y="1045062"/>
            <a:ext cx="515007" cy="161159"/>
          </a:xfrm>
          <a:prstGeom prst="roundRect">
            <a:avLst/>
          </a:prstGeom>
          <a:solidFill>
            <a:srgbClr val="00816A"/>
          </a:solidFill>
          <a:ln w="9525" cap="flat" cmpd="sng" algn="ctr">
            <a:solidFill>
              <a:srgbClr val="00705D"/>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ProfC</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6" name="Rectangle: Rounded Corners 15">
            <a:extLst>
              <a:ext uri="{FF2B5EF4-FFF2-40B4-BE49-F238E27FC236}">
                <a16:creationId xmlns:a16="http://schemas.microsoft.com/office/drawing/2014/main" id="{7046B161-F840-4BF9-02A3-B816F2D06DD2}"/>
              </a:ext>
            </a:extLst>
          </p:cNvPr>
          <p:cNvSpPr/>
          <p:nvPr/>
        </p:nvSpPr>
        <p:spPr bwMode="auto">
          <a:xfrm>
            <a:off x="5942236" y="788074"/>
            <a:ext cx="515007" cy="161159"/>
          </a:xfrm>
          <a:prstGeom prst="roundRect">
            <a:avLst/>
          </a:prstGeom>
          <a:solidFill>
            <a:srgbClr val="00816A"/>
          </a:solidFill>
          <a:ln w="9525" cap="flat" cmpd="sng" algn="ctr">
            <a:solidFill>
              <a:srgbClr val="00705D"/>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ProfC</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9" name="Rectangle: Rounded Corners 18">
            <a:extLst>
              <a:ext uri="{FF2B5EF4-FFF2-40B4-BE49-F238E27FC236}">
                <a16:creationId xmlns:a16="http://schemas.microsoft.com/office/drawing/2014/main" id="{97E7B40C-A5C5-1AD2-B621-8561FC0D672D}"/>
              </a:ext>
            </a:extLst>
          </p:cNvPr>
          <p:cNvSpPr/>
          <p:nvPr/>
        </p:nvSpPr>
        <p:spPr bwMode="auto">
          <a:xfrm>
            <a:off x="9472867" y="2718570"/>
            <a:ext cx="1147762" cy="161159"/>
          </a:xfrm>
          <a:prstGeom prst="roundRect">
            <a:avLst/>
          </a:prstGeom>
          <a:solidFill>
            <a:srgbClr val="6A2630"/>
          </a:solidFill>
          <a:ln w="9525" cap="flat" cmpd="sng" algn="ctr">
            <a:solidFill>
              <a:srgbClr val="B2405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Insurance Com.</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2" name="Rectangle: Rounded Corners 21">
            <a:extLst>
              <a:ext uri="{FF2B5EF4-FFF2-40B4-BE49-F238E27FC236}">
                <a16:creationId xmlns:a16="http://schemas.microsoft.com/office/drawing/2014/main" id="{FB9E079A-237D-7D13-D2D1-EF684A31E996}"/>
              </a:ext>
            </a:extLst>
          </p:cNvPr>
          <p:cNvSpPr/>
          <p:nvPr/>
        </p:nvSpPr>
        <p:spPr bwMode="auto">
          <a:xfrm>
            <a:off x="9492282" y="1045062"/>
            <a:ext cx="515007" cy="161159"/>
          </a:xfrm>
          <a:prstGeom prst="roundRect">
            <a:avLst/>
          </a:prstGeom>
          <a:solidFill>
            <a:srgbClr val="D3BD28"/>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Board</a:t>
            </a:r>
            <a:endParaRPr kumimoji="0" lang="en-GB"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5" name="Rectangle: Rounded Corners 24">
            <a:extLst>
              <a:ext uri="{FF2B5EF4-FFF2-40B4-BE49-F238E27FC236}">
                <a16:creationId xmlns:a16="http://schemas.microsoft.com/office/drawing/2014/main" id="{069AF340-C856-0523-817B-89FF86087700}"/>
              </a:ext>
            </a:extLst>
          </p:cNvPr>
          <p:cNvSpPr/>
          <p:nvPr/>
        </p:nvSpPr>
        <p:spPr bwMode="auto">
          <a:xfrm>
            <a:off x="10066508" y="1050439"/>
            <a:ext cx="1147762" cy="161159"/>
          </a:xfrm>
          <a:prstGeom prst="round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Committee Chairs</a:t>
            </a:r>
            <a:endParaRPr kumimoji="0" lang="en-GB"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31" name="Rectangle: Rounded Corners 30">
            <a:extLst>
              <a:ext uri="{FF2B5EF4-FFF2-40B4-BE49-F238E27FC236}">
                <a16:creationId xmlns:a16="http://schemas.microsoft.com/office/drawing/2014/main" id="{D169DF6F-ED6A-7373-09F0-1A23B99D0A55}"/>
              </a:ext>
            </a:extLst>
          </p:cNvPr>
          <p:cNvSpPr/>
          <p:nvPr/>
        </p:nvSpPr>
        <p:spPr bwMode="auto">
          <a:xfrm>
            <a:off x="11284325" y="1054104"/>
            <a:ext cx="1147762" cy="161159"/>
          </a:xfrm>
          <a:prstGeom prst="roundRect">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Comm. Panel</a:t>
            </a:r>
            <a:endParaRPr kumimoji="0" lang="en-GB"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43" name="Rectangle: Rounded Corners 42">
            <a:extLst>
              <a:ext uri="{FF2B5EF4-FFF2-40B4-BE49-F238E27FC236}">
                <a16:creationId xmlns:a16="http://schemas.microsoft.com/office/drawing/2014/main" id="{88B3B02C-474F-A0FD-0D35-544044EF2788}"/>
              </a:ext>
            </a:extLst>
          </p:cNvPr>
          <p:cNvSpPr/>
          <p:nvPr/>
        </p:nvSpPr>
        <p:spPr bwMode="auto">
          <a:xfrm>
            <a:off x="11284325" y="1301803"/>
            <a:ext cx="829425" cy="161159"/>
          </a:xfrm>
          <a:prstGeom prst="roundRect">
            <a:avLst/>
          </a:prstGeom>
          <a:solidFill>
            <a:srgbClr val="47BD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a:solidFill>
                  <a:schemeClr val="bg1"/>
                </a:solidFill>
                <a:latin typeface="Calibri" panose="020F0502020204030204" pitchFamily="34" charset="0"/>
                <a:ea typeface="Calibri" panose="020F0502020204030204" pitchFamily="34" charset="0"/>
                <a:cs typeface="Calibri" panose="020F0502020204030204" pitchFamily="34" charset="0"/>
              </a:rPr>
              <a:t>Siegbert</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48" name="Rectangle: Rounded Corners 47">
            <a:extLst>
              <a:ext uri="{FF2B5EF4-FFF2-40B4-BE49-F238E27FC236}">
                <a16:creationId xmlns:a16="http://schemas.microsoft.com/office/drawing/2014/main" id="{ADE6FEEE-8DEB-AEC2-87C1-530C211A7EE9}"/>
              </a:ext>
            </a:extLst>
          </p:cNvPr>
          <p:cNvSpPr/>
          <p:nvPr/>
        </p:nvSpPr>
        <p:spPr bwMode="auto">
          <a:xfrm>
            <a:off x="9472867" y="1836676"/>
            <a:ext cx="515007" cy="161159"/>
          </a:xfrm>
          <a:prstGeom prst="roundRect">
            <a:avLst/>
          </a:prstGeom>
          <a:solidFill>
            <a:srgbClr val="00816A"/>
          </a:solidFill>
          <a:ln w="9525" cap="flat" cmpd="sng" algn="ctr">
            <a:solidFill>
              <a:srgbClr val="00705D"/>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ProfC</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49" name="Rectangle: Rounded Corners 48">
            <a:extLst>
              <a:ext uri="{FF2B5EF4-FFF2-40B4-BE49-F238E27FC236}">
                <a16:creationId xmlns:a16="http://schemas.microsoft.com/office/drawing/2014/main" id="{53E516DC-7A58-408F-7935-4F2BB19F8484}"/>
              </a:ext>
            </a:extLst>
          </p:cNvPr>
          <p:cNvSpPr/>
          <p:nvPr/>
        </p:nvSpPr>
        <p:spPr bwMode="auto">
          <a:xfrm>
            <a:off x="10024485" y="1830283"/>
            <a:ext cx="1147762" cy="167552"/>
          </a:xfrm>
          <a:prstGeom prst="roundRect">
            <a:avLst/>
          </a:prstGeom>
          <a:solidFill>
            <a:srgbClr val="00816A"/>
          </a:solidFill>
          <a:ln w="9525" cap="flat" cmpd="sng" algn="ctr">
            <a:solidFill>
              <a:srgbClr val="00705D"/>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ProfC/ AI-DS WG</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50" name="Rectangle: Rounded Corners 49">
            <a:extLst>
              <a:ext uri="{FF2B5EF4-FFF2-40B4-BE49-F238E27FC236}">
                <a16:creationId xmlns:a16="http://schemas.microsoft.com/office/drawing/2014/main" id="{259FCB41-5EFC-F757-B706-2238904C88C3}"/>
              </a:ext>
            </a:extLst>
          </p:cNvPr>
          <p:cNvSpPr/>
          <p:nvPr/>
        </p:nvSpPr>
        <p:spPr bwMode="auto">
          <a:xfrm>
            <a:off x="10563726" y="2421371"/>
            <a:ext cx="1552317" cy="162000"/>
          </a:xfrm>
          <a:prstGeom prst="roundRect">
            <a:avLst/>
          </a:prstGeom>
          <a:solidFill>
            <a:srgbClr val="D17E4E"/>
          </a:solidFill>
          <a:ln w="9525" cap="flat" cmpd="sng" algn="ctr">
            <a:solidFill>
              <a:srgbClr val="9C5128"/>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Pensions Com./ IORPII TF</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Rounded Corners 5">
            <a:extLst>
              <a:ext uri="{FF2B5EF4-FFF2-40B4-BE49-F238E27FC236}">
                <a16:creationId xmlns:a16="http://schemas.microsoft.com/office/drawing/2014/main" id="{79194A32-2137-3453-1C60-1934939CA145}"/>
              </a:ext>
            </a:extLst>
          </p:cNvPr>
          <p:cNvSpPr/>
          <p:nvPr/>
        </p:nvSpPr>
        <p:spPr bwMode="auto">
          <a:xfrm>
            <a:off x="7142605" y="2242241"/>
            <a:ext cx="829425" cy="161159"/>
          </a:xfrm>
          <a:prstGeom prst="roundRect">
            <a:avLst/>
          </a:prstGeom>
          <a:solidFill>
            <a:srgbClr val="47BD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a:solidFill>
                  <a:schemeClr val="bg1"/>
                </a:solidFill>
                <a:latin typeface="Calibri" panose="020F0502020204030204" pitchFamily="34" charset="0"/>
                <a:ea typeface="Calibri" panose="020F0502020204030204" pitchFamily="34" charset="0"/>
                <a:cs typeface="Calibri" panose="020F0502020204030204" pitchFamily="34" charset="0"/>
              </a:rPr>
              <a:t>Siegbert</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8" name="Rectangle: Rounded Corners 17">
            <a:extLst>
              <a:ext uri="{FF2B5EF4-FFF2-40B4-BE49-F238E27FC236}">
                <a16:creationId xmlns:a16="http://schemas.microsoft.com/office/drawing/2014/main" id="{FE1679D7-EE7E-835E-034F-A257F236FF09}"/>
              </a:ext>
            </a:extLst>
          </p:cNvPr>
          <p:cNvSpPr/>
          <p:nvPr/>
        </p:nvSpPr>
        <p:spPr bwMode="auto">
          <a:xfrm>
            <a:off x="7142605" y="1998526"/>
            <a:ext cx="829425" cy="16115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Stephanos</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1" name="Rectangle: Rounded Corners 20">
            <a:extLst>
              <a:ext uri="{FF2B5EF4-FFF2-40B4-BE49-F238E27FC236}">
                <a16:creationId xmlns:a16="http://schemas.microsoft.com/office/drawing/2014/main" id="{4C390DA9-ADAB-15F1-A8A7-B89B1729DE4D}"/>
              </a:ext>
            </a:extLst>
          </p:cNvPr>
          <p:cNvSpPr/>
          <p:nvPr/>
        </p:nvSpPr>
        <p:spPr bwMode="auto">
          <a:xfrm>
            <a:off x="5942236" y="1753270"/>
            <a:ext cx="1071831" cy="171750"/>
          </a:xfrm>
          <a:prstGeom prst="roundRect">
            <a:avLst/>
          </a:prstGeom>
          <a:solidFill>
            <a:srgbClr val="00816A"/>
          </a:solidFill>
          <a:ln w="9525" cap="flat" cmpd="sng" algn="ctr">
            <a:solidFill>
              <a:srgbClr val="00705D"/>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ProfC/ AI-DS WG</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7" name="Rectangle: Rounded Corners 26">
            <a:extLst>
              <a:ext uri="{FF2B5EF4-FFF2-40B4-BE49-F238E27FC236}">
                <a16:creationId xmlns:a16="http://schemas.microsoft.com/office/drawing/2014/main" id="{A582A337-0EA6-FBDD-8092-4535F09FFF16}"/>
              </a:ext>
            </a:extLst>
          </p:cNvPr>
          <p:cNvSpPr/>
          <p:nvPr/>
        </p:nvSpPr>
        <p:spPr bwMode="auto">
          <a:xfrm>
            <a:off x="5942236" y="1998223"/>
            <a:ext cx="1147762" cy="161159"/>
          </a:xfrm>
          <a:prstGeom prst="roundRect">
            <a:avLst/>
          </a:prstGeom>
          <a:solidFill>
            <a:srgbClr val="826394"/>
          </a:solidFill>
          <a:ln w="9525" cap="flat" cmpd="sng" algn="ctr">
            <a:solidFill>
              <a:srgbClr val="5B4567"/>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RMC/ SCrR WG</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9" name="Rectangle: Rounded Corners 28">
            <a:extLst>
              <a:ext uri="{FF2B5EF4-FFF2-40B4-BE49-F238E27FC236}">
                <a16:creationId xmlns:a16="http://schemas.microsoft.com/office/drawing/2014/main" id="{A9AEA72A-282B-A327-EE6E-78645E1FB68C}"/>
              </a:ext>
            </a:extLst>
          </p:cNvPr>
          <p:cNvSpPr/>
          <p:nvPr/>
        </p:nvSpPr>
        <p:spPr bwMode="auto">
          <a:xfrm>
            <a:off x="5942236" y="2235329"/>
            <a:ext cx="1147762" cy="161159"/>
          </a:xfrm>
          <a:prstGeom prst="roundRect">
            <a:avLst/>
          </a:prstGeom>
          <a:solidFill>
            <a:srgbClr val="6A2630"/>
          </a:solidFill>
          <a:ln w="9525" cap="flat" cmpd="sng" algn="ctr">
            <a:solidFill>
              <a:srgbClr val="B2405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Insurance/ SII WG</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30" name="Rectangle: Rounded Corners 29">
            <a:extLst>
              <a:ext uri="{FF2B5EF4-FFF2-40B4-BE49-F238E27FC236}">
                <a16:creationId xmlns:a16="http://schemas.microsoft.com/office/drawing/2014/main" id="{F7069AB5-64E8-363A-616B-FE2539DF8F98}"/>
              </a:ext>
            </a:extLst>
          </p:cNvPr>
          <p:cNvSpPr/>
          <p:nvPr/>
        </p:nvSpPr>
        <p:spPr bwMode="auto">
          <a:xfrm>
            <a:off x="5942236" y="2483445"/>
            <a:ext cx="1552317" cy="162000"/>
          </a:xfrm>
          <a:prstGeom prst="roundRect">
            <a:avLst/>
          </a:prstGeom>
          <a:solidFill>
            <a:srgbClr val="D17E4E"/>
          </a:solidFill>
          <a:ln w="9525" cap="flat" cmpd="sng" algn="ctr">
            <a:solidFill>
              <a:srgbClr val="9C5128"/>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Pensions Com./ IORPII TF</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32" name="Rectangle: Rounded Corners 31">
            <a:extLst>
              <a:ext uri="{FF2B5EF4-FFF2-40B4-BE49-F238E27FC236}">
                <a16:creationId xmlns:a16="http://schemas.microsoft.com/office/drawing/2014/main" id="{ACA8C1BC-9D90-C2A9-D2DD-BD817E6C00C0}"/>
              </a:ext>
            </a:extLst>
          </p:cNvPr>
          <p:cNvSpPr/>
          <p:nvPr/>
        </p:nvSpPr>
        <p:spPr bwMode="auto">
          <a:xfrm>
            <a:off x="5942236" y="2768456"/>
            <a:ext cx="1147762" cy="161159"/>
          </a:xfrm>
          <a:prstGeom prst="roundRect">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Comm. Panel</a:t>
            </a:r>
            <a:endParaRPr kumimoji="0" lang="en-GB"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33" name="Rectangle: Rounded Corners 32">
            <a:extLst>
              <a:ext uri="{FF2B5EF4-FFF2-40B4-BE49-F238E27FC236}">
                <a16:creationId xmlns:a16="http://schemas.microsoft.com/office/drawing/2014/main" id="{BF65E2D5-CEA0-7C3E-E90D-8D05D14A35AF}"/>
              </a:ext>
            </a:extLst>
          </p:cNvPr>
          <p:cNvSpPr/>
          <p:nvPr/>
        </p:nvSpPr>
        <p:spPr bwMode="auto">
          <a:xfrm>
            <a:off x="5942236" y="3145365"/>
            <a:ext cx="1147762" cy="161159"/>
          </a:xfrm>
          <a:prstGeom prst="roundRect">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Comm. Panel</a:t>
            </a:r>
            <a:endParaRPr kumimoji="0" lang="en-GB"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34" name="Rectangle: Rounded Corners 33">
            <a:extLst>
              <a:ext uri="{FF2B5EF4-FFF2-40B4-BE49-F238E27FC236}">
                <a16:creationId xmlns:a16="http://schemas.microsoft.com/office/drawing/2014/main" id="{2651CF1B-1572-A723-D9F2-7E1743452514}"/>
              </a:ext>
            </a:extLst>
          </p:cNvPr>
          <p:cNvSpPr/>
          <p:nvPr/>
        </p:nvSpPr>
        <p:spPr bwMode="auto">
          <a:xfrm>
            <a:off x="5942236" y="3516402"/>
            <a:ext cx="515007" cy="161159"/>
          </a:xfrm>
          <a:prstGeom prst="roundRect">
            <a:avLst/>
          </a:prstGeom>
          <a:solidFill>
            <a:srgbClr val="99B838"/>
          </a:solidFill>
          <a:ln w="9525" cap="flat" cmpd="sng" algn="ctr">
            <a:solidFill>
              <a:schemeClr val="accent3">
                <a:lumMod val="75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err="1">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EduC</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35" name="Rectangle: Rounded Corners 34">
            <a:extLst>
              <a:ext uri="{FF2B5EF4-FFF2-40B4-BE49-F238E27FC236}">
                <a16:creationId xmlns:a16="http://schemas.microsoft.com/office/drawing/2014/main" id="{5A67201B-81AA-BA56-839C-A8C9831FF967}"/>
              </a:ext>
            </a:extLst>
          </p:cNvPr>
          <p:cNvSpPr/>
          <p:nvPr/>
        </p:nvSpPr>
        <p:spPr bwMode="auto">
          <a:xfrm>
            <a:off x="5942236" y="4063973"/>
            <a:ext cx="515007" cy="161159"/>
          </a:xfrm>
          <a:prstGeom prst="roundRect">
            <a:avLst/>
          </a:prstGeom>
          <a:solidFill>
            <a:srgbClr val="D3BD28"/>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Board</a:t>
            </a:r>
            <a:endParaRPr kumimoji="0" lang="en-GB"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36" name="Rectangle: Rounded Corners 35">
            <a:extLst>
              <a:ext uri="{FF2B5EF4-FFF2-40B4-BE49-F238E27FC236}">
                <a16:creationId xmlns:a16="http://schemas.microsoft.com/office/drawing/2014/main" id="{7049814C-B119-35E7-CAD9-032DFBC6D949}"/>
              </a:ext>
            </a:extLst>
          </p:cNvPr>
          <p:cNvSpPr/>
          <p:nvPr/>
        </p:nvSpPr>
        <p:spPr bwMode="auto">
          <a:xfrm>
            <a:off x="6524603" y="4071074"/>
            <a:ext cx="829425" cy="16115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Stephanos</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37" name="Rectangle: Rounded Corners 36">
            <a:extLst>
              <a:ext uri="{FF2B5EF4-FFF2-40B4-BE49-F238E27FC236}">
                <a16:creationId xmlns:a16="http://schemas.microsoft.com/office/drawing/2014/main" id="{A773D664-1519-58D8-BC63-ACA2A941DC8D}"/>
              </a:ext>
            </a:extLst>
          </p:cNvPr>
          <p:cNvSpPr/>
          <p:nvPr/>
        </p:nvSpPr>
        <p:spPr bwMode="auto">
          <a:xfrm>
            <a:off x="5942236" y="4314952"/>
            <a:ext cx="515007" cy="161159"/>
          </a:xfrm>
          <a:prstGeom prst="roundRect">
            <a:avLst/>
          </a:prstGeom>
          <a:solidFill>
            <a:srgbClr val="D3BD28"/>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Board</a:t>
            </a:r>
            <a:endParaRPr kumimoji="0" lang="en-GB"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39" name="Rectangle: Rounded Corners 38">
            <a:extLst>
              <a:ext uri="{FF2B5EF4-FFF2-40B4-BE49-F238E27FC236}">
                <a16:creationId xmlns:a16="http://schemas.microsoft.com/office/drawing/2014/main" id="{5DEDF095-2F04-A234-2E72-B6F4BE9BF4CC}"/>
              </a:ext>
            </a:extLst>
          </p:cNvPr>
          <p:cNvSpPr/>
          <p:nvPr/>
        </p:nvSpPr>
        <p:spPr bwMode="auto">
          <a:xfrm>
            <a:off x="8041197" y="2242240"/>
            <a:ext cx="829425" cy="16115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Stephanos</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42" name="Rectangle: Rounded Corners 41">
            <a:extLst>
              <a:ext uri="{FF2B5EF4-FFF2-40B4-BE49-F238E27FC236}">
                <a16:creationId xmlns:a16="http://schemas.microsoft.com/office/drawing/2014/main" id="{A13616DE-A32E-4485-5D54-8513DAC211DF}"/>
              </a:ext>
            </a:extLst>
          </p:cNvPr>
          <p:cNvSpPr/>
          <p:nvPr/>
        </p:nvSpPr>
        <p:spPr bwMode="auto">
          <a:xfrm>
            <a:off x="7572354" y="2481798"/>
            <a:ext cx="829425" cy="16115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Stephanos</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44" name="Rectangle: Rounded Corners 43">
            <a:extLst>
              <a:ext uri="{FF2B5EF4-FFF2-40B4-BE49-F238E27FC236}">
                <a16:creationId xmlns:a16="http://schemas.microsoft.com/office/drawing/2014/main" id="{35B393CE-837F-E39A-AB8A-0566BB59DFB4}"/>
              </a:ext>
            </a:extLst>
          </p:cNvPr>
          <p:cNvSpPr/>
          <p:nvPr/>
        </p:nvSpPr>
        <p:spPr bwMode="auto">
          <a:xfrm>
            <a:off x="7158633" y="2766745"/>
            <a:ext cx="829425" cy="161159"/>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rgbClr val="007BBD"/>
                </a:solidFill>
                <a:effectLst/>
                <a:latin typeface="Calibri" panose="020F0502020204030204" pitchFamily="34" charset="0"/>
                <a:ea typeface="Calibri" panose="020F0502020204030204" pitchFamily="34" charset="0"/>
                <a:cs typeface="Calibri" panose="020F0502020204030204" pitchFamily="34" charset="0"/>
              </a:rPr>
              <a:t>Secretariat</a:t>
            </a:r>
            <a:endParaRPr kumimoji="0" lang="en-GB" sz="1000" b="0" i="0" u="none" strike="noStrike" cap="none" normalizeH="0" baseline="0" dirty="0">
              <a:ln>
                <a:noFill/>
              </a:ln>
              <a:solidFill>
                <a:srgbClr val="007BBD"/>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45" name="Rectangle: Rounded Corners 44">
            <a:extLst>
              <a:ext uri="{FF2B5EF4-FFF2-40B4-BE49-F238E27FC236}">
                <a16:creationId xmlns:a16="http://schemas.microsoft.com/office/drawing/2014/main" id="{EC36C28D-9B81-9BD0-F3D3-81E3C8EF99F2}"/>
              </a:ext>
            </a:extLst>
          </p:cNvPr>
          <p:cNvSpPr/>
          <p:nvPr/>
        </p:nvSpPr>
        <p:spPr bwMode="auto">
          <a:xfrm>
            <a:off x="7158633" y="3145364"/>
            <a:ext cx="829425" cy="161159"/>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rgbClr val="007BBD"/>
                </a:solidFill>
                <a:effectLst/>
                <a:latin typeface="Calibri" panose="020F0502020204030204" pitchFamily="34" charset="0"/>
                <a:ea typeface="Calibri" panose="020F0502020204030204" pitchFamily="34" charset="0"/>
                <a:cs typeface="Calibri" panose="020F0502020204030204" pitchFamily="34" charset="0"/>
              </a:rPr>
              <a:t>Secretariat</a:t>
            </a:r>
            <a:endParaRPr kumimoji="0" lang="en-GB" sz="1000" b="0" i="0" u="none" strike="noStrike" cap="none" normalizeH="0" baseline="0" dirty="0">
              <a:ln>
                <a:noFill/>
              </a:ln>
              <a:solidFill>
                <a:srgbClr val="007BBD"/>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47" name="Rectangle: Rounded Corners 46">
            <a:extLst>
              <a:ext uri="{FF2B5EF4-FFF2-40B4-BE49-F238E27FC236}">
                <a16:creationId xmlns:a16="http://schemas.microsoft.com/office/drawing/2014/main" id="{D500350A-4C4E-7A26-070C-BFDD045F8C49}"/>
              </a:ext>
            </a:extLst>
          </p:cNvPr>
          <p:cNvSpPr/>
          <p:nvPr/>
        </p:nvSpPr>
        <p:spPr bwMode="auto">
          <a:xfrm>
            <a:off x="8257496" y="1742305"/>
            <a:ext cx="829425" cy="16115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Stephanos</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40" name="Rectangle: Rounded Corners 39">
            <a:extLst>
              <a:ext uri="{FF2B5EF4-FFF2-40B4-BE49-F238E27FC236}">
                <a16:creationId xmlns:a16="http://schemas.microsoft.com/office/drawing/2014/main" id="{3F4E6E9C-375B-413E-E5AF-8BD6B903F1A4}"/>
              </a:ext>
            </a:extLst>
          </p:cNvPr>
          <p:cNvSpPr/>
          <p:nvPr/>
        </p:nvSpPr>
        <p:spPr bwMode="auto">
          <a:xfrm>
            <a:off x="7151680" y="4549916"/>
            <a:ext cx="829425" cy="16115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Stephanos</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52" name="Rectangle: Rounded Corners 51">
            <a:extLst>
              <a:ext uri="{FF2B5EF4-FFF2-40B4-BE49-F238E27FC236}">
                <a16:creationId xmlns:a16="http://schemas.microsoft.com/office/drawing/2014/main" id="{96437AD6-F5ED-2AE4-31CD-8F60119FB965}"/>
              </a:ext>
            </a:extLst>
          </p:cNvPr>
          <p:cNvSpPr/>
          <p:nvPr/>
        </p:nvSpPr>
        <p:spPr bwMode="auto">
          <a:xfrm>
            <a:off x="7856195" y="1043835"/>
            <a:ext cx="829425" cy="16115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Stephanos</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54" name="Rectangle: Rounded Corners 53">
            <a:extLst>
              <a:ext uri="{FF2B5EF4-FFF2-40B4-BE49-F238E27FC236}">
                <a16:creationId xmlns:a16="http://schemas.microsoft.com/office/drawing/2014/main" id="{5E8571B2-01C3-17BB-1D3D-11F31D2EEEA0}"/>
              </a:ext>
            </a:extLst>
          </p:cNvPr>
          <p:cNvSpPr/>
          <p:nvPr/>
        </p:nvSpPr>
        <p:spPr bwMode="auto">
          <a:xfrm>
            <a:off x="6528083" y="1043835"/>
            <a:ext cx="1262538" cy="161159"/>
          </a:xfrm>
          <a:prstGeom prst="roundRect">
            <a:avLst/>
          </a:prstGeom>
          <a:solidFill>
            <a:srgbClr val="808080"/>
          </a:solidFill>
          <a:ln w="9525" cap="flat" cmpd="sng" algn="ctr">
            <a:solidFill>
              <a:srgbClr val="5B4567"/>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Specific Task Force</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Rounded Corners 6">
            <a:extLst>
              <a:ext uri="{FF2B5EF4-FFF2-40B4-BE49-F238E27FC236}">
                <a16:creationId xmlns:a16="http://schemas.microsoft.com/office/drawing/2014/main" id="{2311000F-19CD-5A33-9437-FA51C5AE6CD6}"/>
              </a:ext>
            </a:extLst>
          </p:cNvPr>
          <p:cNvSpPr/>
          <p:nvPr/>
        </p:nvSpPr>
        <p:spPr bwMode="auto">
          <a:xfrm>
            <a:off x="5942236" y="4549916"/>
            <a:ext cx="1147762" cy="161159"/>
          </a:xfrm>
          <a:prstGeom prst="roundRect">
            <a:avLst/>
          </a:prstGeom>
          <a:solidFill>
            <a:srgbClr val="826394"/>
          </a:solidFill>
          <a:ln w="9525" cap="flat" cmpd="sng" algn="ctr">
            <a:solidFill>
              <a:srgbClr val="5B4567"/>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RMC/ SCrR WG</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3" name="Rectangle: Rounded Corners 22">
            <a:extLst>
              <a:ext uri="{FF2B5EF4-FFF2-40B4-BE49-F238E27FC236}">
                <a16:creationId xmlns:a16="http://schemas.microsoft.com/office/drawing/2014/main" id="{489F2709-3682-90C7-5823-57D06E8E7CF4}"/>
              </a:ext>
            </a:extLst>
          </p:cNvPr>
          <p:cNvSpPr/>
          <p:nvPr/>
        </p:nvSpPr>
        <p:spPr bwMode="auto">
          <a:xfrm>
            <a:off x="5942236" y="3824047"/>
            <a:ext cx="515007" cy="161159"/>
          </a:xfrm>
          <a:prstGeom prst="roundRect">
            <a:avLst/>
          </a:prstGeom>
          <a:solidFill>
            <a:srgbClr val="00816A"/>
          </a:solidFill>
          <a:ln w="9525" cap="flat" cmpd="sng" algn="ctr">
            <a:solidFill>
              <a:srgbClr val="00705D"/>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ProfC</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4" name="Rectangle: Rounded Corners 23">
            <a:extLst>
              <a:ext uri="{FF2B5EF4-FFF2-40B4-BE49-F238E27FC236}">
                <a16:creationId xmlns:a16="http://schemas.microsoft.com/office/drawing/2014/main" id="{568E757E-3001-CEF8-A323-E43B73083855}"/>
              </a:ext>
            </a:extLst>
          </p:cNvPr>
          <p:cNvSpPr/>
          <p:nvPr/>
        </p:nvSpPr>
        <p:spPr bwMode="auto">
          <a:xfrm>
            <a:off x="7852715" y="3819414"/>
            <a:ext cx="829425" cy="16115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Stephanos</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38" name="Rectangle: Rounded Corners 37">
            <a:extLst>
              <a:ext uri="{FF2B5EF4-FFF2-40B4-BE49-F238E27FC236}">
                <a16:creationId xmlns:a16="http://schemas.microsoft.com/office/drawing/2014/main" id="{5670376F-7CF6-6388-8E48-DAD850EC6044}"/>
              </a:ext>
            </a:extLst>
          </p:cNvPr>
          <p:cNvSpPr/>
          <p:nvPr/>
        </p:nvSpPr>
        <p:spPr bwMode="auto">
          <a:xfrm>
            <a:off x="6524603" y="3819414"/>
            <a:ext cx="1262538" cy="161159"/>
          </a:xfrm>
          <a:prstGeom prst="roundRect">
            <a:avLst/>
          </a:prstGeom>
          <a:solidFill>
            <a:srgbClr val="808080"/>
          </a:solidFill>
          <a:ln w="9525" cap="flat" cmpd="sng" algn="ctr">
            <a:solidFill>
              <a:srgbClr val="5B4567"/>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Specific Task Force</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41" name="Rectangle: Rounded Corners 40">
            <a:extLst>
              <a:ext uri="{FF2B5EF4-FFF2-40B4-BE49-F238E27FC236}">
                <a16:creationId xmlns:a16="http://schemas.microsoft.com/office/drawing/2014/main" id="{1B64DB2C-5C13-0C88-CC19-03707C10BD4D}"/>
              </a:ext>
            </a:extLst>
          </p:cNvPr>
          <p:cNvSpPr/>
          <p:nvPr/>
        </p:nvSpPr>
        <p:spPr bwMode="auto">
          <a:xfrm>
            <a:off x="5942236" y="1509119"/>
            <a:ext cx="1630118" cy="161596"/>
          </a:xfrm>
          <a:prstGeom prst="roundRect">
            <a:avLst/>
          </a:prstGeom>
          <a:solidFill>
            <a:srgbClr val="808080"/>
          </a:solidFill>
          <a:ln w="9525" cap="flat" cmpd="sng" algn="ctr">
            <a:solidFill>
              <a:srgbClr val="5B4567"/>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Relevant Committees &amp; WGs</a:t>
            </a:r>
            <a:endParaRPr kumimoji="0" lang="en-GB" sz="9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56" name="Rectangle: Rounded Corners 55">
            <a:extLst>
              <a:ext uri="{FF2B5EF4-FFF2-40B4-BE49-F238E27FC236}">
                <a16:creationId xmlns:a16="http://schemas.microsoft.com/office/drawing/2014/main" id="{F1FBEF7D-BB9F-544F-CD2B-6A1DECDACB66}"/>
              </a:ext>
            </a:extLst>
          </p:cNvPr>
          <p:cNvSpPr/>
          <p:nvPr/>
        </p:nvSpPr>
        <p:spPr bwMode="auto">
          <a:xfrm>
            <a:off x="7633096" y="1509555"/>
            <a:ext cx="829425" cy="16115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Stephanos</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D87C4506-0F44-12FA-BC82-075750740B62}"/>
              </a:ext>
            </a:extLst>
          </p:cNvPr>
          <p:cNvSpPr txBox="1"/>
          <p:nvPr/>
        </p:nvSpPr>
        <p:spPr>
          <a:xfrm>
            <a:off x="4980014" y="168645"/>
            <a:ext cx="1777281" cy="307777"/>
          </a:xfrm>
          <a:prstGeom prst="rect">
            <a:avLst/>
          </a:prstGeom>
          <a:noFill/>
        </p:spPr>
        <p:txBody>
          <a:bodyPr wrap="none" rtlCol="0">
            <a:spAutoFit/>
          </a:bodyPr>
          <a:lstStyle/>
          <a:p>
            <a:r>
              <a:rPr lang="en-GB" sz="1400" b="1" dirty="0">
                <a:solidFill>
                  <a:srgbClr val="00816A"/>
                </a:solidFill>
                <a:latin typeface="Calibri" panose="020F0502020204030204" pitchFamily="34" charset="0"/>
                <a:ea typeface="Calibri" panose="020F0502020204030204" pitchFamily="34" charset="0"/>
                <a:cs typeface="Calibri" panose="020F0502020204030204" pitchFamily="34" charset="0"/>
              </a:rPr>
              <a:t>Prepared in July 2024</a:t>
            </a:r>
          </a:p>
        </p:txBody>
      </p:sp>
      <p:sp>
        <p:nvSpPr>
          <p:cNvPr id="17" name="Rectangle: Rounded Corners 16">
            <a:extLst>
              <a:ext uri="{FF2B5EF4-FFF2-40B4-BE49-F238E27FC236}">
                <a16:creationId xmlns:a16="http://schemas.microsoft.com/office/drawing/2014/main" id="{5EB671AC-C73F-0845-4674-E85011F22272}"/>
              </a:ext>
            </a:extLst>
          </p:cNvPr>
          <p:cNvSpPr/>
          <p:nvPr/>
        </p:nvSpPr>
        <p:spPr bwMode="auto">
          <a:xfrm>
            <a:off x="10048719" y="1552380"/>
            <a:ext cx="1145136" cy="161159"/>
          </a:xfrm>
          <a:prstGeom prst="roundRect">
            <a:avLst/>
          </a:prstGeom>
          <a:solidFill>
            <a:srgbClr val="99B838"/>
          </a:solidFill>
          <a:ln w="9525" cap="flat" cmpd="sng" algn="ctr">
            <a:solidFill>
              <a:schemeClr val="accent3">
                <a:lumMod val="75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err="1">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EduC</a:t>
            </a: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 CPD AI WG</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46" name="Rectangle: Rounded Corners 45">
            <a:extLst>
              <a:ext uri="{FF2B5EF4-FFF2-40B4-BE49-F238E27FC236}">
                <a16:creationId xmlns:a16="http://schemas.microsoft.com/office/drawing/2014/main" id="{EE7718F6-7E4F-A45F-CF19-238084BD71E4}"/>
              </a:ext>
            </a:extLst>
          </p:cNvPr>
          <p:cNvSpPr/>
          <p:nvPr/>
        </p:nvSpPr>
        <p:spPr bwMode="auto">
          <a:xfrm>
            <a:off x="7064004" y="1753270"/>
            <a:ext cx="1138183" cy="163474"/>
          </a:xfrm>
          <a:prstGeom prst="roundRect">
            <a:avLst/>
          </a:prstGeom>
          <a:solidFill>
            <a:srgbClr val="99B838"/>
          </a:solidFill>
          <a:ln w="9525" cap="flat" cmpd="sng" algn="ctr">
            <a:solidFill>
              <a:schemeClr val="accent3">
                <a:lumMod val="75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err="1">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EduC</a:t>
            </a: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 CPD AI WG</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27509892"/>
      </p:ext>
    </p:extLst>
  </p:cSld>
  <p:clrMapOvr>
    <a:masterClrMapping/>
  </p:clrMapOvr>
  <p:transition spd="med">
    <p:pull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fld id="{306CB06F-8D94-B64C-AC66-62AFBAF0736E}" type="slidenum">
              <a:rPr lang="nl-NL" smtClean="0"/>
              <a:pPr/>
              <a:t>13</a:t>
            </a:fld>
            <a:endParaRPr lang="nl-NL" dirty="0"/>
          </a:p>
        </p:txBody>
      </p:sp>
      <p:sp>
        <p:nvSpPr>
          <p:cNvPr id="2" name="Titel 1">
            <a:extLst>
              <a:ext uri="{FF2B5EF4-FFF2-40B4-BE49-F238E27FC236}">
                <a16:creationId xmlns:a16="http://schemas.microsoft.com/office/drawing/2014/main" id="{96D56A9F-7714-2C7B-4D01-48952310FDA8}"/>
              </a:ext>
            </a:extLst>
          </p:cNvPr>
          <p:cNvSpPr txBox="1">
            <a:spLocks/>
          </p:cNvSpPr>
          <p:nvPr/>
        </p:nvSpPr>
        <p:spPr>
          <a:xfrm>
            <a:off x="350673" y="217450"/>
            <a:ext cx="7158664" cy="381371"/>
          </a:xfrm>
          <a:prstGeom prst="rect">
            <a:avLst/>
          </a:prstGeom>
        </p:spPr>
        <p:txBody>
          <a:bodyPr vert="horz" lIns="0" tIns="0" rIns="0" bIns="0" rtlCol="0" anchor="t" anchorCtr="0">
            <a:noAutofit/>
          </a:bodyPr>
          <a:lstStyle>
            <a:lvl1pPr algn="l" defTabSz="761981" rtl="0" eaLnBrk="1" fontAlgn="base" hangingPunct="1">
              <a:spcBef>
                <a:spcPct val="0"/>
              </a:spcBef>
              <a:spcAft>
                <a:spcPct val="0"/>
              </a:spcAft>
              <a:defRPr sz="2200" b="1" i="0">
                <a:solidFill>
                  <a:srgbClr val="00457C"/>
                </a:solidFill>
                <a:latin typeface="Calibri Vet" charset="0"/>
                <a:ea typeface="Calibri Vet" charset="0"/>
                <a:cs typeface="Calibri Vet" charset="0"/>
              </a:defRPr>
            </a:lvl1pPr>
            <a:lvl2pPr algn="l" defTabSz="761981" rtl="0" eaLnBrk="1" fontAlgn="base" hangingPunct="1">
              <a:spcBef>
                <a:spcPct val="0"/>
              </a:spcBef>
              <a:spcAft>
                <a:spcPct val="0"/>
              </a:spcAft>
              <a:defRPr sz="3000">
                <a:solidFill>
                  <a:srgbClr val="D06000"/>
                </a:solidFill>
                <a:latin typeface="Verdana" charset="0"/>
                <a:ea typeface="ＭＳ Ｐゴシック" charset="0"/>
              </a:defRPr>
            </a:lvl2pPr>
            <a:lvl3pPr algn="l" defTabSz="761981" rtl="0" eaLnBrk="1" fontAlgn="base" hangingPunct="1">
              <a:spcBef>
                <a:spcPct val="0"/>
              </a:spcBef>
              <a:spcAft>
                <a:spcPct val="0"/>
              </a:spcAft>
              <a:defRPr sz="3000">
                <a:solidFill>
                  <a:srgbClr val="D06000"/>
                </a:solidFill>
                <a:latin typeface="Verdana" charset="0"/>
                <a:ea typeface="ＭＳ Ｐゴシック" charset="0"/>
              </a:defRPr>
            </a:lvl3pPr>
            <a:lvl4pPr algn="l" defTabSz="761981" rtl="0" eaLnBrk="1" fontAlgn="base" hangingPunct="1">
              <a:spcBef>
                <a:spcPct val="0"/>
              </a:spcBef>
              <a:spcAft>
                <a:spcPct val="0"/>
              </a:spcAft>
              <a:defRPr sz="3000">
                <a:solidFill>
                  <a:srgbClr val="D06000"/>
                </a:solidFill>
                <a:latin typeface="Verdana" charset="0"/>
                <a:ea typeface="ＭＳ Ｐゴシック" charset="0"/>
              </a:defRPr>
            </a:lvl4pPr>
            <a:lvl5pPr algn="l" defTabSz="761981" rtl="0" eaLnBrk="1" fontAlgn="base" hangingPunct="1">
              <a:spcBef>
                <a:spcPct val="0"/>
              </a:spcBef>
              <a:spcAft>
                <a:spcPct val="0"/>
              </a:spcAft>
              <a:defRPr sz="3000">
                <a:solidFill>
                  <a:srgbClr val="D06000"/>
                </a:solidFill>
                <a:latin typeface="Verdana" charset="0"/>
                <a:ea typeface="ＭＳ Ｐゴシック" charset="0"/>
              </a:defRPr>
            </a:lvl5pPr>
            <a:lvl6pPr marL="457189" algn="l" defTabSz="761981" rtl="0" eaLnBrk="1" fontAlgn="base" hangingPunct="1">
              <a:spcBef>
                <a:spcPct val="0"/>
              </a:spcBef>
              <a:spcAft>
                <a:spcPct val="0"/>
              </a:spcAft>
              <a:defRPr sz="3000">
                <a:solidFill>
                  <a:srgbClr val="D06000"/>
                </a:solidFill>
                <a:latin typeface="Verdana" charset="0"/>
                <a:ea typeface="ＭＳ Ｐゴシック" charset="0"/>
              </a:defRPr>
            </a:lvl6pPr>
            <a:lvl7pPr marL="914377" algn="l" defTabSz="761981" rtl="0" eaLnBrk="1" fontAlgn="base" hangingPunct="1">
              <a:spcBef>
                <a:spcPct val="0"/>
              </a:spcBef>
              <a:spcAft>
                <a:spcPct val="0"/>
              </a:spcAft>
              <a:defRPr sz="3000">
                <a:solidFill>
                  <a:srgbClr val="D06000"/>
                </a:solidFill>
                <a:latin typeface="Verdana" charset="0"/>
                <a:ea typeface="ＭＳ Ｐゴシック" charset="0"/>
              </a:defRPr>
            </a:lvl7pPr>
            <a:lvl8pPr marL="1371566" algn="l" defTabSz="761981" rtl="0" eaLnBrk="1" fontAlgn="base" hangingPunct="1">
              <a:spcBef>
                <a:spcPct val="0"/>
              </a:spcBef>
              <a:spcAft>
                <a:spcPct val="0"/>
              </a:spcAft>
              <a:defRPr sz="3000">
                <a:solidFill>
                  <a:srgbClr val="D06000"/>
                </a:solidFill>
                <a:latin typeface="Verdana" charset="0"/>
                <a:ea typeface="ＭＳ Ｐゴシック" charset="0"/>
              </a:defRPr>
            </a:lvl8pPr>
            <a:lvl9pPr marL="1828754" algn="l" defTabSz="761981" rtl="0" eaLnBrk="1" fontAlgn="base" hangingPunct="1">
              <a:spcBef>
                <a:spcPct val="0"/>
              </a:spcBef>
              <a:spcAft>
                <a:spcPct val="0"/>
              </a:spcAft>
              <a:defRPr sz="3000">
                <a:solidFill>
                  <a:srgbClr val="D06000"/>
                </a:solidFill>
                <a:latin typeface="Verdana" charset="0"/>
                <a:ea typeface="ＭＳ Ｐゴシック" charset="0"/>
              </a:defRPr>
            </a:lvl9pPr>
          </a:lstStyle>
          <a:p>
            <a:r>
              <a:rPr lang="en-US" sz="1725" kern="0" dirty="0">
                <a:solidFill>
                  <a:srgbClr val="007BBD"/>
                </a:solidFill>
                <a:latin typeface="Calibri" panose="020F0502020204030204" pitchFamily="34" charset="0"/>
                <a:ea typeface="Calibri" panose="020F0502020204030204" pitchFamily="34" charset="0"/>
                <a:cs typeface="Calibri" panose="020F0502020204030204" pitchFamily="34" charset="0"/>
              </a:rPr>
              <a:t>AAE Key Pillars: Board support</a:t>
            </a:r>
          </a:p>
        </p:txBody>
      </p:sp>
      <p:graphicFrame>
        <p:nvGraphicFramePr>
          <p:cNvPr id="5" name="Table 4">
            <a:extLst>
              <a:ext uri="{FF2B5EF4-FFF2-40B4-BE49-F238E27FC236}">
                <a16:creationId xmlns:a16="http://schemas.microsoft.com/office/drawing/2014/main" id="{9D447FCE-BEB2-C9D5-9D11-8EF611E8314A}"/>
              </a:ext>
            </a:extLst>
          </p:cNvPr>
          <p:cNvGraphicFramePr>
            <a:graphicFrameLocks noGrp="1"/>
          </p:cNvGraphicFramePr>
          <p:nvPr>
            <p:extLst>
              <p:ext uri="{D42A27DB-BD31-4B8C-83A1-F6EECF244321}">
                <p14:modId xmlns:p14="http://schemas.microsoft.com/office/powerpoint/2010/main" val="2686768793"/>
              </p:ext>
            </p:extLst>
          </p:nvPr>
        </p:nvGraphicFramePr>
        <p:xfrm>
          <a:off x="350673" y="881988"/>
          <a:ext cx="8434098" cy="3043917"/>
        </p:xfrm>
        <a:graphic>
          <a:graphicData uri="http://schemas.openxmlformats.org/drawingml/2006/table">
            <a:tbl>
              <a:tblPr firstRow="1" bandRow="1">
                <a:tableStyleId>{3B4B98B0-60AC-42C2-AFA5-B58CD77FA1E5}</a:tableStyleId>
              </a:tblPr>
              <a:tblGrid>
                <a:gridCol w="805472">
                  <a:extLst>
                    <a:ext uri="{9D8B030D-6E8A-4147-A177-3AD203B41FA5}">
                      <a16:colId xmlns:a16="http://schemas.microsoft.com/office/drawing/2014/main" val="1485380906"/>
                    </a:ext>
                  </a:extLst>
                </a:gridCol>
                <a:gridCol w="3645678">
                  <a:extLst>
                    <a:ext uri="{9D8B030D-6E8A-4147-A177-3AD203B41FA5}">
                      <a16:colId xmlns:a16="http://schemas.microsoft.com/office/drawing/2014/main" val="1040634073"/>
                    </a:ext>
                  </a:extLst>
                </a:gridCol>
                <a:gridCol w="3982948">
                  <a:extLst>
                    <a:ext uri="{9D8B030D-6E8A-4147-A177-3AD203B41FA5}">
                      <a16:colId xmlns:a16="http://schemas.microsoft.com/office/drawing/2014/main" val="88579245"/>
                    </a:ext>
                  </a:extLst>
                </a:gridCol>
              </a:tblGrid>
              <a:tr h="305817">
                <a:tc>
                  <a:txBody>
                    <a:bodyPr/>
                    <a:lstStyle/>
                    <a:p>
                      <a:pPr algn="ctr"/>
                      <a:r>
                        <a:rPr lang="en-GB" sz="1200" noProof="0" dirty="0">
                          <a:latin typeface="Calibri" panose="020F0502020204030204" pitchFamily="34" charset="0"/>
                          <a:ea typeface="Calibri" panose="020F0502020204030204" pitchFamily="34" charset="0"/>
                          <a:cs typeface="Calibri" panose="020F0502020204030204" pitchFamily="34" charset="0"/>
                        </a:rPr>
                        <a:t>Key Pillars</a:t>
                      </a: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a:txBody>
                    <a:bodyPr/>
                    <a:lstStyle/>
                    <a:p>
                      <a:pPr algn="l"/>
                      <a:r>
                        <a:rPr lang="en-GB" sz="1200" noProof="0" dirty="0">
                          <a:latin typeface="Calibri" panose="020F0502020204030204" pitchFamily="34" charset="0"/>
                          <a:ea typeface="Calibri" panose="020F0502020204030204" pitchFamily="34" charset="0"/>
                          <a:cs typeface="Calibri" panose="020F0502020204030204" pitchFamily="34" charset="0"/>
                        </a:rPr>
                        <a:t>New definition under “Pillar” approach</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a:txBody>
                    <a:bodyPr/>
                    <a:lstStyle/>
                    <a:p>
                      <a:pPr algn="l"/>
                      <a:r>
                        <a:rPr lang="en-GB" sz="1200" noProof="0" dirty="0">
                          <a:latin typeface="Calibri" panose="020F0502020204030204" pitchFamily="34" charset="0"/>
                          <a:ea typeface="Calibri" panose="020F0502020204030204" pitchFamily="34" charset="0"/>
                          <a:cs typeface="Calibri" panose="020F0502020204030204" pitchFamily="34" charset="0"/>
                        </a:rPr>
                        <a:t>Board support</a:t>
                      </a:r>
                      <a:endParaRPr lang="en-GB" sz="1200" noProof="0" dirty="0">
                        <a:solidFill>
                          <a:srgbClr val="FF0000"/>
                        </a:solidFill>
                        <a:latin typeface="Calibri" panose="020F0502020204030204" pitchFamily="34" charset="0"/>
                        <a:ea typeface="Calibri" panose="020F0502020204030204" pitchFamily="34" charset="0"/>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72445472"/>
                  </a:ext>
                </a:extLst>
              </a:tr>
              <a:tr h="547620">
                <a:tc>
                  <a:txBody>
                    <a:bodyPr/>
                    <a:lstStyle/>
                    <a:p>
                      <a:pPr marL="90488" indent="0" algn="ctr"/>
                      <a:r>
                        <a:rPr lang="en-GB" sz="1200" b="1" noProof="0" dirty="0">
                          <a:latin typeface="Calibri" panose="020F0502020204030204" pitchFamily="34" charset="0"/>
                          <a:ea typeface="Calibri" panose="020F0502020204030204" pitchFamily="34" charset="0"/>
                          <a:cs typeface="Calibri" panose="020F0502020204030204" pitchFamily="34" charset="0"/>
                        </a:rPr>
                        <a:t>Pillar 1</a:t>
                      </a: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1">
                        <a:alpha val="20000"/>
                      </a:schemeClr>
                    </a:solidFill>
                  </a:tcPr>
                </a:tc>
                <a:tc>
                  <a:txBody>
                    <a:bodyPr/>
                    <a:lstStyle/>
                    <a:p>
                      <a:pPr algn="l"/>
                      <a:r>
                        <a:rPr lang="en-GB" sz="1200" b="1" noProof="0" dirty="0">
                          <a:latin typeface="Calibri" panose="020F0502020204030204" pitchFamily="34" charset="0"/>
                          <a:ea typeface="Calibri" panose="020F0502020204030204" pitchFamily="34" charset="0"/>
                          <a:cs typeface="Calibri" panose="020F0502020204030204" pitchFamily="34" charset="0"/>
                        </a:rPr>
                        <a:t>Development of the Actuarial Profession </a:t>
                      </a:r>
                      <a:r>
                        <a:rPr lang="en-GB" sz="1200" b="1" kern="1200" noProof="0" dirty="0">
                          <a:solidFill>
                            <a:schemeClr val="tx1"/>
                          </a:solidFill>
                          <a:latin typeface="Calibri" panose="020F0502020204030204" pitchFamily="34" charset="0"/>
                          <a:ea typeface="Calibri" panose="020F0502020204030204" pitchFamily="34" charset="0"/>
                          <a:cs typeface="Calibri" panose="020F0502020204030204" pitchFamily="34" charset="0"/>
                        </a:rPr>
                        <a:t>in traditional areas and wider fields</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algn="l" defTabSz="342900" rtl="0" eaLnBrk="1" latinLnBrk="0" hangingPunct="1"/>
                      <a:r>
                        <a:rPr lang="en-GB" sz="1200" b="1" kern="1200" noProof="0" dirty="0">
                          <a:solidFill>
                            <a:schemeClr val="tx1"/>
                          </a:solidFill>
                          <a:latin typeface="Calibri" panose="020F0502020204030204" pitchFamily="34" charset="0"/>
                          <a:ea typeface="Calibri" panose="020F0502020204030204" pitchFamily="34" charset="0"/>
                          <a:cs typeface="Calibri" panose="020F0502020204030204" pitchFamily="34" charset="0"/>
                        </a:rPr>
                        <a:t>Malcolm</a:t>
                      </a:r>
                      <a:r>
                        <a:rPr lang="en-GB" sz="1200" kern="1200" noProof="0" dirty="0">
                          <a:solidFill>
                            <a:schemeClr val="tx1"/>
                          </a:solidFill>
                          <a:latin typeface="Calibri" panose="020F0502020204030204" pitchFamily="34" charset="0"/>
                          <a:ea typeface="Calibri" panose="020F0502020204030204" pitchFamily="34" charset="0"/>
                          <a:cs typeface="Calibri" panose="020F0502020204030204" pitchFamily="34" charset="0"/>
                        </a:rPr>
                        <a:t>, Lutz, </a:t>
                      </a:r>
                      <a:r>
                        <a:rPr lang="en-GB" sz="1200" kern="1200" noProof="0" dirty="0" err="1">
                          <a:solidFill>
                            <a:schemeClr val="tx2"/>
                          </a:solidFill>
                          <a:latin typeface="Calibri" panose="020F0502020204030204" pitchFamily="34" charset="0"/>
                          <a:ea typeface="Calibri" panose="020F0502020204030204" pitchFamily="34" charset="0"/>
                          <a:cs typeface="Calibri" panose="020F0502020204030204" pitchFamily="34" charset="0"/>
                        </a:rPr>
                        <a:t>Jette</a:t>
                      </a:r>
                      <a:r>
                        <a:rPr lang="en-GB" sz="1200" kern="1200" noProof="0" dirty="0">
                          <a:solidFill>
                            <a:schemeClr val="tx2"/>
                          </a:solidFill>
                          <a:latin typeface="Calibri" panose="020F0502020204030204" pitchFamily="34" charset="0"/>
                          <a:ea typeface="Calibri" panose="020F0502020204030204" pitchFamily="34" charset="0"/>
                          <a:cs typeface="Calibri" panose="020F0502020204030204" pitchFamily="34" charset="0"/>
                        </a:rPr>
                        <a:t>, </a:t>
                      </a:r>
                      <a:r>
                        <a:rPr lang="en-GB" sz="1200" kern="1200" noProof="0" dirty="0">
                          <a:solidFill>
                            <a:schemeClr val="tx1"/>
                          </a:solidFill>
                          <a:latin typeface="Calibri" panose="020F0502020204030204" pitchFamily="34" charset="0"/>
                          <a:ea typeface="Calibri" panose="020F0502020204030204" pitchFamily="34" charset="0"/>
                          <a:cs typeface="Calibri" panose="020F0502020204030204" pitchFamily="34" charset="0"/>
                        </a:rPr>
                        <a:t>Inga</a:t>
                      </a:r>
                      <a:endParaRPr lang="en-GB" sz="1200" kern="1200" noProof="0" dirty="0">
                        <a:solidFill>
                          <a:schemeClr val="tx2"/>
                        </a:solidFill>
                        <a:latin typeface="Calibri" panose="020F0502020204030204" pitchFamily="34" charset="0"/>
                        <a:ea typeface="Calibri" panose="020F0502020204030204" pitchFamily="34" charset="0"/>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43727782"/>
                  </a:ext>
                </a:extLst>
              </a:tr>
              <a:tr h="547620">
                <a:tc>
                  <a:txBody>
                    <a:bodyPr/>
                    <a:lstStyle/>
                    <a:p>
                      <a:pPr marL="90488" indent="0" algn="ctr"/>
                      <a:r>
                        <a:rPr lang="en-GB" sz="1200" b="1" noProof="0" dirty="0">
                          <a:latin typeface="Calibri" panose="020F0502020204030204" pitchFamily="34" charset="0"/>
                          <a:ea typeface="Calibri" panose="020F0502020204030204" pitchFamily="34" charset="0"/>
                          <a:cs typeface="Calibri" panose="020F0502020204030204" pitchFamily="34" charset="0"/>
                        </a:rPr>
                        <a:t>Pillar 2</a:t>
                      </a: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algn="l"/>
                      <a:r>
                        <a:rPr lang="en-GB" sz="1200" b="1" noProof="0" dirty="0">
                          <a:latin typeface="Calibri" panose="020F0502020204030204" pitchFamily="34" charset="0"/>
                          <a:ea typeface="Calibri" panose="020F0502020204030204" pitchFamily="34" charset="0"/>
                          <a:cs typeface="Calibri" panose="020F0502020204030204" pitchFamily="34" charset="0"/>
                        </a:rPr>
                        <a:t>Communication and Stakeholder Relationship Management</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algn="l"/>
                      <a:r>
                        <a:rPr lang="en-GB" sz="1200" b="1" kern="1200" noProof="0" dirty="0">
                          <a:solidFill>
                            <a:schemeClr val="tx2"/>
                          </a:solidFill>
                          <a:latin typeface="Calibri" panose="020F0502020204030204" pitchFamily="34" charset="0"/>
                          <a:ea typeface="Calibri" panose="020F0502020204030204" pitchFamily="34" charset="0"/>
                          <a:cs typeface="Calibri" panose="020F0502020204030204" pitchFamily="34" charset="0"/>
                        </a:rPr>
                        <a:t>Frank</a:t>
                      </a:r>
                      <a:r>
                        <a:rPr lang="en-GB" sz="1200" kern="1200" noProof="0" dirty="0">
                          <a:solidFill>
                            <a:schemeClr val="tx2"/>
                          </a:solidFill>
                          <a:latin typeface="Calibri" panose="020F0502020204030204" pitchFamily="34" charset="0"/>
                          <a:ea typeface="Calibri" panose="020F0502020204030204" pitchFamily="34" charset="0"/>
                          <a:cs typeface="Calibri" panose="020F0502020204030204" pitchFamily="34" charset="0"/>
                        </a:rPr>
                        <a:t>, </a:t>
                      </a:r>
                      <a:r>
                        <a:rPr lang="en-GB" sz="1200" kern="1200" noProof="0" dirty="0" err="1">
                          <a:solidFill>
                            <a:schemeClr val="tx2"/>
                          </a:solidFill>
                          <a:latin typeface="Calibri" panose="020F0502020204030204" pitchFamily="34" charset="0"/>
                          <a:ea typeface="Calibri" panose="020F0502020204030204" pitchFamily="34" charset="0"/>
                          <a:cs typeface="Calibri" panose="020F0502020204030204" pitchFamily="34" charset="0"/>
                        </a:rPr>
                        <a:t>Jette</a:t>
                      </a:r>
                      <a:r>
                        <a:rPr lang="en-GB" sz="1200" kern="1200" noProof="0" dirty="0">
                          <a:solidFill>
                            <a:schemeClr val="tx2"/>
                          </a:solidFill>
                          <a:latin typeface="Calibri" panose="020F0502020204030204" pitchFamily="34" charset="0"/>
                          <a:ea typeface="Calibri" panose="020F0502020204030204" pitchFamily="34" charset="0"/>
                          <a:cs typeface="Calibri" panose="020F0502020204030204" pitchFamily="34" charset="0"/>
                        </a:rPr>
                        <a:t>, Lourdes</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11140707"/>
                  </a:ext>
                </a:extLst>
              </a:tr>
              <a:tr h="547620">
                <a:tc>
                  <a:txBody>
                    <a:bodyPr/>
                    <a:lstStyle/>
                    <a:p>
                      <a:pPr marL="90488" indent="0" algn="ctr"/>
                      <a:r>
                        <a:rPr lang="en-GB" sz="1200" b="1" noProof="0" dirty="0">
                          <a:latin typeface="Calibri" panose="020F0502020204030204" pitchFamily="34" charset="0"/>
                          <a:ea typeface="Calibri" panose="020F0502020204030204" pitchFamily="34" charset="0"/>
                          <a:cs typeface="Calibri" panose="020F0502020204030204" pitchFamily="34" charset="0"/>
                        </a:rPr>
                        <a:t>Pillar 3</a:t>
                      </a: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1">
                        <a:alpha val="20000"/>
                      </a:schemeClr>
                    </a:solidFill>
                  </a:tcPr>
                </a:tc>
                <a:tc>
                  <a:txBody>
                    <a:bodyPr/>
                    <a:lstStyle/>
                    <a:p>
                      <a:pPr algn="l"/>
                      <a:r>
                        <a:rPr lang="en-US" sz="1200" b="1" noProof="0" dirty="0">
                          <a:latin typeface="Calibri" panose="020F0502020204030204" pitchFamily="34" charset="0"/>
                          <a:ea typeface="Calibri" panose="020F0502020204030204" pitchFamily="34" charset="0"/>
                          <a:cs typeface="Calibri" panose="020F0502020204030204" pitchFamily="34" charset="0"/>
                        </a:rPr>
                        <a:t>Lifelong Learning and Exchange of Ideas</a:t>
                      </a:r>
                      <a:endParaRPr lang="en-GB" sz="1200" b="1" i="1" noProof="0" dirty="0">
                        <a:solidFill>
                          <a:schemeClr val="bg1">
                            <a:lumMod val="65000"/>
                          </a:schemeClr>
                        </a:solidFill>
                        <a:latin typeface="Calibri" panose="020F0502020204030204" pitchFamily="34" charset="0"/>
                        <a:ea typeface="Calibri" panose="020F0502020204030204" pitchFamily="34" charset="0"/>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l"/>
                      <a:r>
                        <a:rPr lang="en-GB" sz="1200" b="1" kern="1200" noProof="0" dirty="0">
                          <a:solidFill>
                            <a:schemeClr val="tx2"/>
                          </a:solidFill>
                          <a:latin typeface="Calibri" panose="020F0502020204030204" pitchFamily="34" charset="0"/>
                          <a:ea typeface="Calibri" panose="020F0502020204030204" pitchFamily="34" charset="0"/>
                          <a:cs typeface="Calibri" panose="020F0502020204030204" pitchFamily="34" charset="0"/>
                        </a:rPr>
                        <a:t>Lutz</a:t>
                      </a:r>
                      <a:r>
                        <a:rPr lang="en-GB" sz="1200" kern="1200" noProof="0" dirty="0">
                          <a:solidFill>
                            <a:schemeClr val="tx2"/>
                          </a:solidFill>
                          <a:latin typeface="Calibri" panose="020F0502020204030204" pitchFamily="34" charset="0"/>
                          <a:ea typeface="Calibri" panose="020F0502020204030204" pitchFamily="34" charset="0"/>
                          <a:cs typeface="Calibri" panose="020F0502020204030204" pitchFamily="34" charset="0"/>
                        </a:rPr>
                        <a:t>, Hartwig, Inga</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49000721"/>
                  </a:ext>
                </a:extLst>
              </a:tr>
              <a:tr h="547620">
                <a:tc>
                  <a:txBody>
                    <a:bodyPr/>
                    <a:lstStyle/>
                    <a:p>
                      <a:pPr marL="90488" indent="0" algn="ctr"/>
                      <a:r>
                        <a:rPr lang="en-GB" sz="1200" b="1" noProof="0" dirty="0">
                          <a:latin typeface="Calibri" panose="020F0502020204030204" pitchFamily="34" charset="0"/>
                          <a:ea typeface="Calibri" panose="020F0502020204030204" pitchFamily="34" charset="0"/>
                          <a:cs typeface="Calibri" panose="020F0502020204030204" pitchFamily="34" charset="0"/>
                        </a:rPr>
                        <a:t>Pillar 4</a:t>
                      </a: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algn="l"/>
                      <a:r>
                        <a:rPr lang="en-US" sz="1200" b="1" noProof="0" dirty="0">
                          <a:latin typeface="Calibri" panose="020F0502020204030204" pitchFamily="34" charset="0"/>
                          <a:ea typeface="Calibri" panose="020F0502020204030204" pitchFamily="34" charset="0"/>
                          <a:cs typeface="Calibri" panose="020F0502020204030204" pitchFamily="34" charset="0"/>
                        </a:rPr>
                        <a:t>Setting Guidance and Standards for the Actuarial Profession</a:t>
                      </a:r>
                      <a:endParaRPr lang="en-GB" sz="1200" b="1" noProof="0" dirty="0">
                        <a:latin typeface="Calibri" panose="020F0502020204030204" pitchFamily="34" charset="0"/>
                        <a:ea typeface="Calibri" panose="020F0502020204030204" pitchFamily="34" charset="0"/>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algn="l"/>
                      <a:r>
                        <a:rPr lang="en-GB" sz="1200" b="1" kern="1200" noProof="0" dirty="0">
                          <a:solidFill>
                            <a:schemeClr val="tx2"/>
                          </a:solidFill>
                          <a:latin typeface="Calibri" panose="020F0502020204030204" pitchFamily="34" charset="0"/>
                          <a:ea typeface="Calibri" panose="020F0502020204030204" pitchFamily="34" charset="0"/>
                          <a:cs typeface="Calibri" panose="020F0502020204030204" pitchFamily="34" charset="0"/>
                        </a:rPr>
                        <a:t>Phillip</a:t>
                      </a:r>
                      <a:r>
                        <a:rPr lang="en-GB" sz="1200" kern="1200" noProof="0" dirty="0">
                          <a:solidFill>
                            <a:schemeClr val="tx2"/>
                          </a:solidFill>
                          <a:latin typeface="Calibri" panose="020F0502020204030204" pitchFamily="34" charset="0"/>
                          <a:ea typeface="Calibri" panose="020F0502020204030204" pitchFamily="34" charset="0"/>
                          <a:cs typeface="Calibri" panose="020F0502020204030204" pitchFamily="34" charset="0"/>
                        </a:rPr>
                        <a:t>, Lutz, Lourdes</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979909654"/>
                  </a:ext>
                </a:extLst>
              </a:tr>
              <a:tr h="547620">
                <a:tc>
                  <a:txBody>
                    <a:bodyPr/>
                    <a:lstStyle/>
                    <a:p>
                      <a:pPr marL="90488" indent="0" algn="ctr"/>
                      <a:r>
                        <a:rPr lang="en-GB" sz="1200" b="1" noProof="0" dirty="0">
                          <a:latin typeface="Calibri" panose="020F0502020204030204" pitchFamily="34" charset="0"/>
                          <a:ea typeface="Calibri" panose="020F0502020204030204" pitchFamily="34" charset="0"/>
                          <a:cs typeface="Calibri" panose="020F0502020204030204" pitchFamily="34" charset="0"/>
                        </a:rPr>
                        <a:t>Pillar 5</a:t>
                      </a: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1">
                        <a:alpha val="20000"/>
                      </a:schemeClr>
                    </a:solidFill>
                  </a:tcPr>
                </a:tc>
                <a:tc>
                  <a:txBody>
                    <a:bodyPr/>
                    <a:lstStyle/>
                    <a:p>
                      <a:pPr algn="l"/>
                      <a:r>
                        <a:rPr lang="en-GB" sz="1200" b="1" noProof="0" dirty="0">
                          <a:latin typeface="Calibri" panose="020F0502020204030204" pitchFamily="34" charset="0"/>
                          <a:ea typeface="Calibri" panose="020F0502020204030204" pitchFamily="34" charset="0"/>
                          <a:cs typeface="Calibri" panose="020F0502020204030204" pitchFamily="34" charset="0"/>
                        </a:rPr>
                        <a:t>AAE </a:t>
                      </a:r>
                      <a:r>
                        <a:rPr lang="en-US" sz="1200" b="1" noProof="0" dirty="0">
                          <a:latin typeface="Calibri" panose="020F0502020204030204" pitchFamily="34" charset="0"/>
                          <a:ea typeface="Calibri" panose="020F0502020204030204" pitchFamily="34" charset="0"/>
                          <a:cs typeface="Calibri" panose="020F0502020204030204" pitchFamily="34" charset="0"/>
                        </a:rPr>
                        <a:t>Operations and Governance</a:t>
                      </a:r>
                      <a:endParaRPr lang="en-GB" sz="1200" b="1" noProof="0" dirty="0">
                        <a:latin typeface="Calibri" panose="020F0502020204030204" pitchFamily="34" charset="0"/>
                        <a:ea typeface="Calibri" panose="020F0502020204030204" pitchFamily="34" charset="0"/>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1">
                        <a:alpha val="20000"/>
                      </a:schemeClr>
                    </a:solidFill>
                  </a:tcPr>
                </a:tc>
                <a:tc>
                  <a:txBody>
                    <a:bodyPr/>
                    <a:lstStyle/>
                    <a:p>
                      <a:pPr algn="l"/>
                      <a:r>
                        <a:rPr lang="en-GB" sz="1200" b="1" kern="1200" noProof="0" dirty="0">
                          <a:solidFill>
                            <a:schemeClr val="tx2"/>
                          </a:solidFill>
                          <a:latin typeface="Calibri" panose="020F0502020204030204" pitchFamily="34" charset="0"/>
                          <a:ea typeface="Calibri" panose="020F0502020204030204" pitchFamily="34" charset="0"/>
                          <a:cs typeface="Calibri" panose="020F0502020204030204" pitchFamily="34" charset="0"/>
                        </a:rPr>
                        <a:t>Matthias</a:t>
                      </a:r>
                      <a:r>
                        <a:rPr lang="en-GB" sz="1200" kern="1200" noProof="0" dirty="0">
                          <a:solidFill>
                            <a:schemeClr val="tx2"/>
                          </a:solidFill>
                          <a:latin typeface="Calibri" panose="020F0502020204030204" pitchFamily="34" charset="0"/>
                          <a:ea typeface="Calibri" panose="020F0502020204030204" pitchFamily="34" charset="0"/>
                          <a:cs typeface="Calibri" panose="020F0502020204030204" pitchFamily="34" charset="0"/>
                        </a:rPr>
                        <a:t>, Lutz, Hartwig</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1">
                        <a:alpha val="20000"/>
                      </a:schemeClr>
                    </a:solidFill>
                  </a:tcPr>
                </a:tc>
                <a:extLst>
                  <a:ext uri="{0D108BD9-81ED-4DB2-BD59-A6C34878D82A}">
                    <a16:rowId xmlns:a16="http://schemas.microsoft.com/office/drawing/2014/main" val="2573926704"/>
                  </a:ext>
                </a:extLst>
              </a:tr>
            </a:tbl>
          </a:graphicData>
        </a:graphic>
      </p:graphicFrame>
    </p:spTree>
    <p:extLst>
      <p:ext uri="{BB962C8B-B14F-4D97-AF65-F5344CB8AC3E}">
        <p14:creationId xmlns:p14="http://schemas.microsoft.com/office/powerpoint/2010/main" val="2470401889"/>
      </p:ext>
    </p:extLst>
  </p:cSld>
  <p:clrMapOvr>
    <a:masterClrMapping/>
  </p:clrMapOvr>
  <p:transition spd="med">
    <p:pull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5">
            <a:extLst>
              <a:ext uri="{FF2B5EF4-FFF2-40B4-BE49-F238E27FC236}">
                <a16:creationId xmlns:a16="http://schemas.microsoft.com/office/drawing/2014/main" id="{5F3C1810-1C67-492D-84B0-45988BD2C765}"/>
              </a:ext>
            </a:extLst>
          </p:cNvPr>
          <p:cNvSpPr txBox="1">
            <a:spLocks/>
          </p:cNvSpPr>
          <p:nvPr/>
        </p:nvSpPr>
        <p:spPr>
          <a:xfrm>
            <a:off x="151535" y="777653"/>
            <a:ext cx="6588702" cy="379431"/>
          </a:xfrm>
          <a:prstGeom prst="rect">
            <a:avLst/>
          </a:prstGeom>
          <a:extLst>
            <a:ext uri="{909E8E84-426E-40dd-AFC4-6F175D3DCCD1}">
              <a14:hiddenFill xmlns:a14="http://schemas.microsoft.com/office/drawing/2010/main" xmlns="">
                <a:solidFill>
                  <a:srgbClr val="66400C"/>
                </a:solidFill>
              </a14:hiddenFill>
            </a:ext>
          </a:extLst>
        </p:spPr>
        <p:txBody>
          <a:bodyPr vert="horz" wrap="square" lIns="0" tIns="10001" rIns="0" bIns="0" rtlCol="0" anchor="b" anchorCtr="0">
            <a:spAutoFit/>
          </a:bodyPr>
          <a:lstStyle>
            <a:lvl1pPr algn="l" defTabSz="762000" rtl="0" eaLnBrk="1" fontAlgn="base" hangingPunct="1">
              <a:spcBef>
                <a:spcPct val="0"/>
              </a:spcBef>
              <a:spcAft>
                <a:spcPct val="0"/>
              </a:spcAft>
              <a:defRPr sz="3000" b="1" i="0">
                <a:solidFill>
                  <a:schemeClr val="bg1"/>
                </a:solidFill>
                <a:latin typeface="Calibri Vet" charset="0"/>
                <a:ea typeface="Calibri Vet" charset="0"/>
                <a:cs typeface="Calibri Vet" charset="0"/>
              </a:defRPr>
            </a:lvl1pPr>
            <a:lvl2pPr algn="l" defTabSz="762000" rtl="0" eaLnBrk="1" fontAlgn="base" hangingPunct="1">
              <a:spcBef>
                <a:spcPct val="0"/>
              </a:spcBef>
              <a:spcAft>
                <a:spcPct val="0"/>
              </a:spcAft>
              <a:defRPr sz="3000">
                <a:solidFill>
                  <a:srgbClr val="D06000"/>
                </a:solidFill>
                <a:latin typeface="Verdana" charset="0"/>
                <a:ea typeface="ＭＳ Ｐゴシック" charset="0"/>
              </a:defRPr>
            </a:lvl2pPr>
            <a:lvl3pPr algn="l" defTabSz="762000" rtl="0" eaLnBrk="1" fontAlgn="base" hangingPunct="1">
              <a:spcBef>
                <a:spcPct val="0"/>
              </a:spcBef>
              <a:spcAft>
                <a:spcPct val="0"/>
              </a:spcAft>
              <a:defRPr sz="3000">
                <a:solidFill>
                  <a:srgbClr val="D06000"/>
                </a:solidFill>
                <a:latin typeface="Verdana" charset="0"/>
                <a:ea typeface="ＭＳ Ｐゴシック" charset="0"/>
              </a:defRPr>
            </a:lvl3pPr>
            <a:lvl4pPr algn="l" defTabSz="762000" rtl="0" eaLnBrk="1" fontAlgn="base" hangingPunct="1">
              <a:spcBef>
                <a:spcPct val="0"/>
              </a:spcBef>
              <a:spcAft>
                <a:spcPct val="0"/>
              </a:spcAft>
              <a:defRPr sz="3000">
                <a:solidFill>
                  <a:srgbClr val="D06000"/>
                </a:solidFill>
                <a:latin typeface="Verdana" charset="0"/>
                <a:ea typeface="ＭＳ Ｐゴシック" charset="0"/>
              </a:defRPr>
            </a:lvl4pPr>
            <a:lvl5pPr algn="l" defTabSz="762000" rtl="0" eaLnBrk="1" fontAlgn="base" hangingPunct="1">
              <a:spcBef>
                <a:spcPct val="0"/>
              </a:spcBef>
              <a:spcAft>
                <a:spcPct val="0"/>
              </a:spcAft>
              <a:defRPr sz="3000">
                <a:solidFill>
                  <a:srgbClr val="D06000"/>
                </a:solidFill>
                <a:latin typeface="Verdana" charset="0"/>
                <a:ea typeface="ＭＳ Ｐゴシック" charset="0"/>
              </a:defRPr>
            </a:lvl5pPr>
            <a:lvl6pPr marL="457200" algn="l" defTabSz="762000" rtl="0" eaLnBrk="1" fontAlgn="base" hangingPunct="1">
              <a:spcBef>
                <a:spcPct val="0"/>
              </a:spcBef>
              <a:spcAft>
                <a:spcPct val="0"/>
              </a:spcAft>
              <a:defRPr sz="3000">
                <a:solidFill>
                  <a:srgbClr val="D06000"/>
                </a:solidFill>
                <a:latin typeface="Verdana" charset="0"/>
                <a:ea typeface="ＭＳ Ｐゴシック" charset="0"/>
              </a:defRPr>
            </a:lvl6pPr>
            <a:lvl7pPr marL="914400" algn="l" defTabSz="762000" rtl="0" eaLnBrk="1" fontAlgn="base" hangingPunct="1">
              <a:spcBef>
                <a:spcPct val="0"/>
              </a:spcBef>
              <a:spcAft>
                <a:spcPct val="0"/>
              </a:spcAft>
              <a:defRPr sz="3000">
                <a:solidFill>
                  <a:srgbClr val="D06000"/>
                </a:solidFill>
                <a:latin typeface="Verdana" charset="0"/>
                <a:ea typeface="ＭＳ Ｐゴシック" charset="0"/>
              </a:defRPr>
            </a:lvl7pPr>
            <a:lvl8pPr marL="1371600" algn="l" defTabSz="762000" rtl="0" eaLnBrk="1" fontAlgn="base" hangingPunct="1">
              <a:spcBef>
                <a:spcPct val="0"/>
              </a:spcBef>
              <a:spcAft>
                <a:spcPct val="0"/>
              </a:spcAft>
              <a:defRPr sz="3000">
                <a:solidFill>
                  <a:srgbClr val="D06000"/>
                </a:solidFill>
                <a:latin typeface="Verdana" charset="0"/>
                <a:ea typeface="ＭＳ Ｐゴシック" charset="0"/>
              </a:defRPr>
            </a:lvl8pPr>
            <a:lvl9pPr marL="1828800" algn="l" defTabSz="762000" rtl="0" eaLnBrk="1" fontAlgn="base" hangingPunct="1">
              <a:spcBef>
                <a:spcPct val="0"/>
              </a:spcBef>
              <a:spcAft>
                <a:spcPct val="0"/>
              </a:spcAft>
              <a:defRPr sz="3000">
                <a:solidFill>
                  <a:srgbClr val="D06000"/>
                </a:solidFill>
                <a:latin typeface="Verdana" charset="0"/>
                <a:ea typeface="ＭＳ Ｐゴシック" charset="0"/>
              </a:defRPr>
            </a:lvl9pPr>
          </a:lstStyle>
          <a:p>
            <a:pPr marL="9525">
              <a:spcBef>
                <a:spcPts val="79"/>
              </a:spcBef>
            </a:pPr>
            <a:r>
              <a:rPr lang="en-US" sz="2400" spc="113" dirty="0">
                <a:latin typeface="Arial Bold" panose="020B0704020202020204" pitchFamily="34" charset="0"/>
                <a:cs typeface="Arial Bold" panose="020B0704020202020204" pitchFamily="34" charset="0"/>
              </a:rPr>
              <a:t>ACTUARIAL ASSOCIATION OF EUROPE</a:t>
            </a:r>
            <a:endParaRPr lang="en-US" sz="2250" kern="0" dirty="0">
              <a:latin typeface="Arial Bold" panose="020B0704020202020204" pitchFamily="34" charset="0"/>
              <a:cs typeface="Arial Bold" panose="020B0704020202020204" pitchFamily="34" charset="0"/>
            </a:endParaRPr>
          </a:p>
        </p:txBody>
      </p:sp>
      <p:sp>
        <p:nvSpPr>
          <p:cNvPr id="5" name="object 6">
            <a:extLst>
              <a:ext uri="{FF2B5EF4-FFF2-40B4-BE49-F238E27FC236}">
                <a16:creationId xmlns:a16="http://schemas.microsoft.com/office/drawing/2014/main" id="{8BE3498A-D3BE-63D5-FDFF-FC1BF192DC8D}"/>
              </a:ext>
            </a:extLst>
          </p:cNvPr>
          <p:cNvSpPr txBox="1"/>
          <p:nvPr/>
        </p:nvSpPr>
        <p:spPr>
          <a:xfrm>
            <a:off x="151534" y="1466898"/>
            <a:ext cx="4986129" cy="1873173"/>
          </a:xfrm>
          <a:prstGeom prst="rect">
            <a:avLst/>
          </a:prstGeom>
        </p:spPr>
        <p:txBody>
          <a:bodyPr vert="horz" wrap="square" lIns="0" tIns="63341" rIns="0" bIns="0" rtlCol="0">
            <a:spAutoFit/>
          </a:bodyPr>
          <a:lstStyle/>
          <a:p>
            <a:pPr marL="9525">
              <a:spcBef>
                <a:spcPts val="499"/>
              </a:spcBef>
            </a:pPr>
            <a:r>
              <a:rPr lang="en-US" sz="1650" spc="-4" dirty="0">
                <a:solidFill>
                  <a:schemeClr val="bg1"/>
                </a:solidFill>
                <a:latin typeface="Arial Regular"/>
                <a:ea typeface="ＭＳ Ｐゴシック"/>
                <a:cs typeface="Arial Bold" panose="020B0704020202020204" pitchFamily="34" charset="0"/>
              </a:rPr>
              <a:t>Silversquare North</a:t>
            </a:r>
            <a:endParaRPr lang="en-US" sz="1650" spc="-4" dirty="0">
              <a:solidFill>
                <a:schemeClr val="bg1"/>
              </a:solidFill>
              <a:latin typeface="Arial Regular"/>
              <a:cs typeface="Arial Bold" panose="020B0704020202020204" pitchFamily="34" charset="0"/>
            </a:endParaRPr>
          </a:p>
          <a:p>
            <a:pPr marL="9525" marR="1137285">
              <a:lnSpc>
                <a:spcPct val="121200"/>
              </a:lnSpc>
              <a:spcBef>
                <a:spcPts val="4"/>
              </a:spcBef>
            </a:pPr>
            <a:r>
              <a:rPr lang="en-US" sz="1650" spc="-4" dirty="0">
                <a:solidFill>
                  <a:schemeClr val="bg1"/>
                </a:solidFill>
                <a:latin typeface="Arial Regular"/>
                <a:ea typeface="ＭＳ Ｐゴシック"/>
                <a:cs typeface="Arial Bold" panose="020B0704020202020204" pitchFamily="34" charset="0"/>
              </a:rPr>
              <a:t>Boulevard Roi Albert II 4   </a:t>
            </a:r>
          </a:p>
          <a:p>
            <a:pPr marL="9525" marR="1137285">
              <a:lnSpc>
                <a:spcPct val="121200"/>
              </a:lnSpc>
              <a:spcBef>
                <a:spcPts val="4"/>
              </a:spcBef>
            </a:pPr>
            <a:r>
              <a:rPr lang="en-US" sz="1650" spc="-4" dirty="0">
                <a:solidFill>
                  <a:schemeClr val="bg1"/>
                </a:solidFill>
                <a:latin typeface="Arial Regular"/>
                <a:ea typeface="ＭＳ Ｐゴシック"/>
                <a:cs typeface="Arial Bold" panose="020B0704020202020204" pitchFamily="34" charset="0"/>
              </a:rPr>
              <a:t>1000 Brussels, Belgium  </a:t>
            </a:r>
          </a:p>
          <a:p>
            <a:pPr marL="9525" marR="1137285">
              <a:lnSpc>
                <a:spcPct val="121200"/>
              </a:lnSpc>
              <a:spcBef>
                <a:spcPts val="4"/>
              </a:spcBef>
            </a:pPr>
            <a:r>
              <a:rPr lang="en-US" sz="1650" spc="-4" dirty="0">
                <a:solidFill>
                  <a:schemeClr val="bg1"/>
                </a:solidFill>
                <a:latin typeface="Arial Regular"/>
                <a:ea typeface="ＭＳ Ｐゴシック"/>
                <a:cs typeface="Arial Bold" panose="020B0704020202020204" pitchFamily="34" charset="0"/>
              </a:rPr>
              <a:t>www.actuary.eu </a:t>
            </a:r>
            <a:endParaRPr lang="en-US" sz="1650" dirty="0">
              <a:solidFill>
                <a:schemeClr val="bg1"/>
              </a:solidFill>
              <a:latin typeface="Arial Regular"/>
              <a:cs typeface="Arial Bold" panose="020B0704020202020204" pitchFamily="34" charset="0"/>
            </a:endParaRPr>
          </a:p>
          <a:p>
            <a:pPr marL="9525">
              <a:spcBef>
                <a:spcPts val="413"/>
              </a:spcBef>
            </a:pPr>
            <a:r>
              <a:rPr lang="en-US" sz="1650" spc="-4" dirty="0">
                <a:solidFill>
                  <a:schemeClr val="bg1"/>
                </a:solidFill>
                <a:latin typeface="Arial Regular"/>
                <a:cs typeface="Arial Bold" panose="020B0704020202020204" pitchFamily="34" charset="0"/>
              </a:rPr>
              <a:t>Follow us on </a:t>
            </a:r>
            <a:r>
              <a:rPr lang="en-US" sz="1800" dirty="0">
                <a:solidFill>
                  <a:schemeClr val="bg1"/>
                </a:solidFill>
                <a:latin typeface="Arial Regular"/>
                <a:cs typeface="Arial Bold" panose="020B0704020202020204" pitchFamily="34" charset="0"/>
                <a:hlinkClick r:id="rId2">
                  <a:extLst>
                    <a:ext uri="{A12FA001-AC4F-418D-AE19-62706E023703}">
                      <ahyp:hlinkClr xmlns:ahyp="http://schemas.microsoft.com/office/drawing/2018/hyperlinkcolor" val="tx"/>
                    </a:ext>
                  </a:extLst>
                </a:hlinkClick>
              </a:rPr>
              <a:t>LinkedIn</a:t>
            </a:r>
            <a:endParaRPr lang="en-US" sz="1350" dirty="0">
              <a:solidFill>
                <a:schemeClr val="bg1"/>
              </a:solidFill>
              <a:latin typeface="Arial Regular"/>
              <a:cs typeface="Arial Bold" panose="020B0704020202020204" pitchFamily="34" charset="0"/>
            </a:endParaRPr>
          </a:p>
          <a:p>
            <a:pPr marL="9525">
              <a:spcBef>
                <a:spcPts val="413"/>
              </a:spcBef>
            </a:pPr>
            <a:r>
              <a:rPr lang="en-US" sz="1650" spc="-4" dirty="0">
                <a:solidFill>
                  <a:schemeClr val="bg1"/>
                </a:solidFill>
                <a:latin typeface="Arial Regular"/>
                <a:ea typeface="ＭＳ Ｐゴシック"/>
                <a:cs typeface="Arial Bold" panose="020B0704020202020204" pitchFamily="34" charset="0"/>
              </a:rPr>
              <a:t>and X:</a:t>
            </a:r>
            <a:r>
              <a:rPr lang="en-US" sz="1650" spc="-11" dirty="0">
                <a:solidFill>
                  <a:schemeClr val="bg1"/>
                </a:solidFill>
                <a:latin typeface="Arial Regular"/>
                <a:ea typeface="ＭＳ Ｐゴシック"/>
                <a:cs typeface="Arial Bold" panose="020B0704020202020204" pitchFamily="34" charset="0"/>
              </a:rPr>
              <a:t> </a:t>
            </a:r>
            <a:r>
              <a:rPr lang="en-US" sz="1650" spc="-4" dirty="0">
                <a:solidFill>
                  <a:schemeClr val="bg1"/>
                </a:solidFill>
                <a:latin typeface="Arial Regular"/>
                <a:ea typeface="ＭＳ Ｐゴシック"/>
                <a:cs typeface="Arial Bold" panose="020B0704020202020204" pitchFamily="34" charset="0"/>
              </a:rPr>
              <a:t>@InfoAAE</a:t>
            </a:r>
            <a:endParaRPr lang="en-US" sz="1650" dirty="0">
              <a:solidFill>
                <a:schemeClr val="bg1"/>
              </a:solidFill>
              <a:latin typeface="Arial Regular"/>
              <a:ea typeface="ＭＳ Ｐゴシック"/>
              <a:cs typeface="Arial Bold" panose="020B0704020202020204" pitchFamily="34" charset="0"/>
            </a:endParaRPr>
          </a:p>
        </p:txBody>
      </p:sp>
      <p:pic>
        <p:nvPicPr>
          <p:cNvPr id="6" name="Picture 5">
            <a:extLst>
              <a:ext uri="{FF2B5EF4-FFF2-40B4-BE49-F238E27FC236}">
                <a16:creationId xmlns:a16="http://schemas.microsoft.com/office/drawing/2014/main" id="{428EAC0D-85A1-81C0-FF04-728F5CAC5408}"/>
              </a:ext>
            </a:extLst>
          </p:cNvPr>
          <p:cNvPicPr>
            <a:picLocks noChangeAspect="1"/>
          </p:cNvPicPr>
          <p:nvPr/>
        </p:nvPicPr>
        <p:blipFill>
          <a:blip r:embed="rId3"/>
          <a:stretch>
            <a:fillRect/>
          </a:stretch>
        </p:blipFill>
        <p:spPr>
          <a:xfrm>
            <a:off x="151534" y="3504307"/>
            <a:ext cx="1409181" cy="1279766"/>
          </a:xfrm>
          <a:prstGeom prst="rect">
            <a:avLst/>
          </a:prstGeom>
        </p:spPr>
      </p:pic>
    </p:spTree>
    <p:extLst>
      <p:ext uri="{BB962C8B-B14F-4D97-AF65-F5344CB8AC3E}">
        <p14:creationId xmlns:p14="http://schemas.microsoft.com/office/powerpoint/2010/main" val="1737113605"/>
      </p:ext>
    </p:extLst>
  </p:cSld>
  <p:clrMapOvr>
    <a:masterClrMapping/>
  </p:clrMapOvr>
  <p:transition spd="med">
    <p:pull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D7C104C-77EB-C37A-A738-008214F4CCDE}"/>
              </a:ext>
            </a:extLst>
          </p:cNvPr>
          <p:cNvSpPr>
            <a:spLocks noGrp="1"/>
          </p:cNvSpPr>
          <p:nvPr>
            <p:ph type="sldNum" sz="quarter" idx="10"/>
          </p:nvPr>
        </p:nvSpPr>
        <p:spPr/>
        <p:txBody>
          <a:bodyPr/>
          <a:lstStyle/>
          <a:p>
            <a:fld id="{306CB06F-8D94-B64C-AC66-62AFBAF0736E}" type="slidenum">
              <a:rPr lang="en-GB" smtClean="0"/>
              <a:pPr/>
              <a:t>2</a:t>
            </a:fld>
            <a:endParaRPr lang="en-GB" dirty="0"/>
          </a:p>
        </p:txBody>
      </p:sp>
      <p:graphicFrame>
        <p:nvGraphicFramePr>
          <p:cNvPr id="5" name="Table 4">
            <a:extLst>
              <a:ext uri="{FF2B5EF4-FFF2-40B4-BE49-F238E27FC236}">
                <a16:creationId xmlns:a16="http://schemas.microsoft.com/office/drawing/2014/main" id="{CC2DBC3C-A76A-0423-979A-B148C0F697C5}"/>
              </a:ext>
            </a:extLst>
          </p:cNvPr>
          <p:cNvGraphicFramePr>
            <a:graphicFrameLocks noGrp="1"/>
          </p:cNvGraphicFramePr>
          <p:nvPr>
            <p:extLst>
              <p:ext uri="{D42A27DB-BD31-4B8C-83A1-F6EECF244321}">
                <p14:modId xmlns:p14="http://schemas.microsoft.com/office/powerpoint/2010/main" val="2702910392"/>
              </p:ext>
            </p:extLst>
          </p:nvPr>
        </p:nvGraphicFramePr>
        <p:xfrm>
          <a:off x="341836" y="619664"/>
          <a:ext cx="8455445" cy="3544328"/>
        </p:xfrm>
        <a:graphic>
          <a:graphicData uri="http://schemas.openxmlformats.org/drawingml/2006/table">
            <a:tbl>
              <a:tblPr firstRow="1" bandRow="1">
                <a:tableStyleId>{3B4B98B0-60AC-42C2-AFA5-B58CD77FA1E5}</a:tableStyleId>
              </a:tblPr>
              <a:tblGrid>
                <a:gridCol w="1294192">
                  <a:extLst>
                    <a:ext uri="{9D8B030D-6E8A-4147-A177-3AD203B41FA5}">
                      <a16:colId xmlns:a16="http://schemas.microsoft.com/office/drawing/2014/main" val="1040634073"/>
                    </a:ext>
                  </a:extLst>
                </a:gridCol>
                <a:gridCol w="2290993">
                  <a:extLst>
                    <a:ext uri="{9D8B030D-6E8A-4147-A177-3AD203B41FA5}">
                      <a16:colId xmlns:a16="http://schemas.microsoft.com/office/drawing/2014/main" val="1220996329"/>
                    </a:ext>
                  </a:extLst>
                </a:gridCol>
                <a:gridCol w="1081861">
                  <a:extLst>
                    <a:ext uri="{9D8B030D-6E8A-4147-A177-3AD203B41FA5}">
                      <a16:colId xmlns:a16="http://schemas.microsoft.com/office/drawing/2014/main" val="2616669371"/>
                    </a:ext>
                  </a:extLst>
                </a:gridCol>
                <a:gridCol w="3788399">
                  <a:extLst>
                    <a:ext uri="{9D8B030D-6E8A-4147-A177-3AD203B41FA5}">
                      <a16:colId xmlns:a16="http://schemas.microsoft.com/office/drawing/2014/main" val="3911665922"/>
                    </a:ext>
                  </a:extLst>
                </a:gridCol>
              </a:tblGrid>
              <a:tr h="267392">
                <a:tc>
                  <a:txBody>
                    <a:bodyPr/>
                    <a:lstStyle/>
                    <a:p>
                      <a:pPr algn="l"/>
                      <a:r>
                        <a:rPr lang="en-GB" sz="1000" noProof="0" dirty="0">
                          <a:latin typeface="Calibri" panose="020F0502020204030204" pitchFamily="34" charset="0"/>
                          <a:ea typeface="Calibri" panose="020F0502020204030204" pitchFamily="34" charset="0"/>
                          <a:cs typeface="Calibri" panose="020F0502020204030204" pitchFamily="34" charset="0"/>
                        </a:rPr>
                        <a:t>Pillar</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a:txBody>
                    <a:bodyPr/>
                    <a:lstStyle/>
                    <a:p>
                      <a:pPr algn="l"/>
                      <a:r>
                        <a:rPr lang="en-GB" sz="1000" noProof="0" dirty="0">
                          <a:latin typeface="Calibri" panose="020F0502020204030204" pitchFamily="34" charset="0"/>
                          <a:ea typeface="Calibri" panose="020F0502020204030204" pitchFamily="34" charset="0"/>
                          <a:cs typeface="Calibri" panose="020F0502020204030204" pitchFamily="34" charset="0"/>
                        </a:rPr>
                        <a:t>Project / Task</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a:txBody>
                    <a:bodyPr/>
                    <a:lstStyle/>
                    <a:p>
                      <a:pPr algn="l"/>
                      <a:r>
                        <a:rPr lang="en-GB" sz="1000" noProof="0" dirty="0">
                          <a:latin typeface="Calibri" panose="020F0502020204030204" pitchFamily="34" charset="0"/>
                          <a:ea typeface="Calibri" panose="020F0502020204030204" pitchFamily="34" charset="0"/>
                          <a:cs typeface="Calibri" panose="020F0502020204030204" pitchFamily="34" charset="0"/>
                        </a:rPr>
                        <a:t>Expected delivery</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a:txBody>
                    <a:bodyPr/>
                    <a:lstStyle/>
                    <a:p>
                      <a:pPr algn="l"/>
                      <a:r>
                        <a:rPr lang="en-US" sz="1000" noProof="0" dirty="0">
                          <a:latin typeface="Calibri" panose="020F0502020204030204" pitchFamily="34" charset="0"/>
                          <a:ea typeface="Calibri" panose="020F0502020204030204" pitchFamily="34" charset="0"/>
                          <a:cs typeface="Calibri" panose="020F0502020204030204" pitchFamily="34" charset="0"/>
                        </a:rPr>
                        <a:t>Responsibility (November 2024)</a:t>
                      </a:r>
                      <a:endParaRPr lang="en-GB" sz="1000" noProof="0" dirty="0">
                        <a:latin typeface="Calibri" panose="020F0502020204030204" pitchFamily="34" charset="0"/>
                        <a:ea typeface="Calibri" panose="020F0502020204030204" pitchFamily="34" charset="0"/>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72445472"/>
                  </a:ext>
                </a:extLst>
              </a:tr>
              <a:tr h="334240">
                <a:tc>
                  <a:txBody>
                    <a:bodyPr/>
                    <a:lstStyle/>
                    <a:p>
                      <a:pPr algn="l"/>
                      <a:r>
                        <a:rPr lang="en-GB" sz="700" i="0" noProof="0" dirty="0">
                          <a:solidFill>
                            <a:srgbClr val="114372"/>
                          </a:solidFill>
                          <a:latin typeface="Calibri" panose="020F0502020204030204" pitchFamily="34" charset="0"/>
                          <a:ea typeface="Calibri" panose="020F0502020204030204" pitchFamily="34" charset="0"/>
                          <a:cs typeface="Calibri" panose="020F0502020204030204" pitchFamily="34" charset="0"/>
                        </a:rPr>
                        <a:t>Setting Guidance and Standards (4)</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r>
                        <a:rPr lang="en-US" sz="900" kern="1200" noProof="0" dirty="0">
                          <a:solidFill>
                            <a:schemeClr val="tx1"/>
                          </a:solidFill>
                          <a:latin typeface="Calibri" panose="020F0502020204030204" pitchFamily="34" charset="0"/>
                          <a:ea typeface="+mn-ea"/>
                          <a:cs typeface="Calibri" panose="020F0502020204030204" pitchFamily="34" charset="0"/>
                        </a:rPr>
                        <a:t>MRA (ongoing; started before October 2023)</a:t>
                      </a:r>
                      <a:endParaRPr lang="en-GB" sz="9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r>
                        <a:rPr lang="en-GB" sz="900" kern="1200" noProof="0" dirty="0">
                          <a:solidFill>
                            <a:schemeClr val="tx1"/>
                          </a:solidFill>
                          <a:latin typeface="Calibri" panose="020F0502020204030204" pitchFamily="34" charset="0"/>
                          <a:ea typeface="+mn-ea"/>
                          <a:cs typeface="Calibri" panose="020F0502020204030204" pitchFamily="34" charset="0"/>
                        </a:rPr>
                        <a:t>31 December 2024</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marR="0" lvl="0" indent="0" algn="l" defTabSz="342900" rtl="0" eaLnBrk="1" fontAlgn="auto" latinLnBrk="0" hangingPunct="1">
                        <a:lnSpc>
                          <a:spcPct val="100000"/>
                        </a:lnSpc>
                        <a:spcBef>
                          <a:spcPts val="0"/>
                        </a:spcBef>
                        <a:spcAft>
                          <a:spcPts val="300"/>
                        </a:spcAft>
                        <a:buClrTx/>
                        <a:buSzTx/>
                        <a:buFont typeface="Arial" panose="020B0604020202020204" pitchFamily="34" charset="0"/>
                        <a:buNone/>
                        <a:tabLst/>
                        <a:defRPr/>
                      </a:pPr>
                      <a:endParaRPr lang="en-GB" sz="700" kern="120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extLst>
                  <a:ext uri="{0D108BD9-81ED-4DB2-BD59-A6C34878D82A}">
                    <a16:rowId xmlns:a16="http://schemas.microsoft.com/office/drawing/2014/main" val="2543727782"/>
                  </a:ext>
                </a:extLst>
              </a:tr>
              <a:tr h="401087">
                <a:tc>
                  <a:txBody>
                    <a:bodyPr/>
                    <a:lstStyle/>
                    <a:p>
                      <a:pPr algn="l"/>
                      <a:r>
                        <a:rPr kumimoji="0" lang="en-GB" sz="700" b="0" i="0" u="none" strike="noStrike" kern="1200" cap="none" spc="0" normalizeH="0" baseline="0" noProof="0" dirty="0">
                          <a:ln>
                            <a:noFill/>
                          </a:ln>
                          <a:solidFill>
                            <a:srgbClr val="114372"/>
                          </a:solidFill>
                          <a:effectLst/>
                          <a:uLnTx/>
                          <a:uFillTx/>
                          <a:latin typeface="Calibri" panose="020F0502020204030204" pitchFamily="34" charset="0"/>
                          <a:ea typeface="Calibri" panose="020F0502020204030204" pitchFamily="34" charset="0"/>
                          <a:cs typeface="Calibri" panose="020F0502020204030204" pitchFamily="34" charset="0"/>
                        </a:rPr>
                        <a:t>Setting Guidance and Standards (4)</a:t>
                      </a:r>
                      <a:endParaRPr lang="en-GB" sz="700" noProof="0" dirty="0">
                        <a:latin typeface="Calibri" panose="020F0502020204030204" pitchFamily="34" charset="0"/>
                        <a:ea typeface="Calibri" panose="020F0502020204030204" pitchFamily="34" charset="0"/>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indent="0" algn="l" defTabSz="342900" rtl="0" eaLnBrk="1" latinLnBrk="0" hangingPunct="1">
                        <a:spcAft>
                          <a:spcPts val="300"/>
                        </a:spcAft>
                        <a:buFont typeface="Arial" panose="020B0604020202020204" pitchFamily="34" charset="0"/>
                        <a:buNone/>
                      </a:pPr>
                      <a:r>
                        <a:rPr lang="en-US" sz="900" kern="1200" noProof="0" dirty="0">
                          <a:solidFill>
                            <a:schemeClr val="tx1"/>
                          </a:solidFill>
                          <a:latin typeface="Calibri" panose="020F0502020204030204" pitchFamily="34" charset="0"/>
                          <a:ea typeface="+mn-ea"/>
                          <a:cs typeface="Calibri" panose="020F0502020204030204" pitchFamily="34" charset="0"/>
                        </a:rPr>
                        <a:t>Review of Code of Professional Conduct</a:t>
                      </a:r>
                      <a:endParaRPr lang="en-GB" sz="900" kern="1200" noProof="0" dirty="0">
                        <a:solidFill>
                          <a:srgbClr val="FF0000"/>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l" defTabSz="342900" rtl="0" eaLnBrk="1" fontAlgn="auto" latinLnBrk="0" hangingPunct="1">
                        <a:lnSpc>
                          <a:spcPct val="100000"/>
                        </a:lnSpc>
                        <a:spcBef>
                          <a:spcPts val="0"/>
                        </a:spcBef>
                        <a:spcAft>
                          <a:spcPts val="300"/>
                        </a:spcAft>
                        <a:buClrTx/>
                        <a:buSzTx/>
                        <a:buFont typeface="Arial" panose="020B0604020202020204" pitchFamily="34" charset="0"/>
                        <a:buNone/>
                        <a:tabLst/>
                        <a:defRPr/>
                      </a:pPr>
                      <a:r>
                        <a:rPr lang="en-GB" sz="900" kern="1200" noProof="0" dirty="0">
                          <a:solidFill>
                            <a:srgbClr val="FF0000"/>
                          </a:solidFill>
                          <a:latin typeface="Calibri" panose="020F0502020204030204" pitchFamily="34" charset="0"/>
                          <a:ea typeface="+mn-ea"/>
                          <a:cs typeface="Calibri" panose="020F0502020204030204" pitchFamily="34" charset="0"/>
                        </a:rPr>
                        <a:t>GA 2025</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indent="0" algn="l" defTabSz="342900" rtl="0" eaLnBrk="1" latinLnBrk="0" hangingPunct="1">
                        <a:spcAft>
                          <a:spcPts val="300"/>
                        </a:spcAft>
                        <a:buFont typeface="Arial" panose="020B0604020202020204" pitchFamily="34" charset="0"/>
                        <a:buNone/>
                      </a:pPr>
                      <a:endParaRPr lang="en-GB" sz="700" kern="120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11140707"/>
                  </a:ext>
                </a:extLst>
              </a:tr>
              <a:tr h="401087">
                <a:tc>
                  <a:txBody>
                    <a:bodyPr/>
                    <a:lstStyle/>
                    <a:p>
                      <a:pPr algn="l"/>
                      <a:r>
                        <a:rPr lang="en-GB" sz="700" noProof="0" dirty="0">
                          <a:latin typeface="Calibri" panose="020F0502020204030204" pitchFamily="34" charset="0"/>
                          <a:ea typeface="Calibri" panose="020F0502020204030204" pitchFamily="34" charset="0"/>
                          <a:cs typeface="Calibri" panose="020F0502020204030204" pitchFamily="34" charset="0"/>
                        </a:rPr>
                        <a:t>AAE Operations &amp; Governance (5)</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r>
                        <a:rPr lang="en-US" sz="900" b="1" kern="1200" noProof="0" dirty="0">
                          <a:solidFill>
                            <a:schemeClr val="tx1"/>
                          </a:solidFill>
                          <a:latin typeface="Calibri" panose="020F0502020204030204" pitchFamily="34" charset="0"/>
                          <a:ea typeface="+mn-ea"/>
                          <a:cs typeface="Calibri" panose="020F0502020204030204" pitchFamily="34" charset="0"/>
                        </a:rPr>
                        <a:t>Review of AAE Statutes</a:t>
                      </a:r>
                      <a:endParaRPr lang="en-GB" sz="900" b="1"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r>
                        <a:rPr lang="en-GB" sz="900" kern="1200" noProof="0" dirty="0">
                          <a:solidFill>
                            <a:srgbClr val="FF0000"/>
                          </a:solidFill>
                          <a:latin typeface="Calibri" panose="020F0502020204030204" pitchFamily="34" charset="0"/>
                          <a:ea typeface="+mn-ea"/>
                          <a:cs typeface="Calibri" panose="020F0502020204030204" pitchFamily="34" charset="0"/>
                        </a:rPr>
                        <a:t>GA 2025</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marR="0" lvl="0" indent="0" algn="l" defTabSz="342900" rtl="0" eaLnBrk="1" fontAlgn="auto" latinLnBrk="0" hangingPunct="1">
                        <a:lnSpc>
                          <a:spcPct val="100000"/>
                        </a:lnSpc>
                        <a:spcBef>
                          <a:spcPts val="0"/>
                        </a:spcBef>
                        <a:spcAft>
                          <a:spcPts val="300"/>
                        </a:spcAft>
                        <a:buClrTx/>
                        <a:buSzTx/>
                        <a:buFont typeface="Arial" panose="020B0604020202020204" pitchFamily="34" charset="0"/>
                        <a:buNone/>
                        <a:tabLst/>
                        <a:defRPr/>
                      </a:pPr>
                      <a:endParaRPr lang="en-GB" sz="700" kern="120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extLst>
                  <a:ext uri="{0D108BD9-81ED-4DB2-BD59-A6C34878D82A}">
                    <a16:rowId xmlns:a16="http://schemas.microsoft.com/office/drawing/2014/main" val="1508596207"/>
                  </a:ext>
                </a:extLst>
              </a:tr>
              <a:tr h="401087">
                <a:tc>
                  <a:txBody>
                    <a:bodyPr/>
                    <a:lstStyle/>
                    <a:p>
                      <a:pPr algn="l"/>
                      <a:r>
                        <a:rPr kumimoji="0" lang="en-GB" sz="700" b="0" i="0" u="none" strike="noStrike" kern="1200" cap="none" spc="0" normalizeH="0" baseline="0" noProof="0" dirty="0">
                          <a:ln>
                            <a:noFill/>
                          </a:ln>
                          <a:solidFill>
                            <a:srgbClr val="114372"/>
                          </a:solidFill>
                          <a:effectLst/>
                          <a:uLnTx/>
                          <a:uFillTx/>
                          <a:latin typeface="Calibri" panose="020F0502020204030204" pitchFamily="34" charset="0"/>
                          <a:ea typeface="Calibri" panose="020F0502020204030204" pitchFamily="34" charset="0"/>
                          <a:cs typeface="Calibri" panose="020F0502020204030204" pitchFamily="34" charset="0"/>
                        </a:rPr>
                        <a:t>Setting Guidance and Standards (4)</a:t>
                      </a:r>
                      <a:endParaRPr lang="en-GB" sz="700" noProof="0" dirty="0">
                        <a:latin typeface="Calibri" panose="020F0502020204030204" pitchFamily="34" charset="0"/>
                        <a:ea typeface="Calibri" panose="020F0502020204030204" pitchFamily="34" charset="0"/>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r>
                        <a:rPr lang="en-US" sz="900" kern="1200" noProof="0" dirty="0">
                          <a:solidFill>
                            <a:schemeClr val="tx1"/>
                          </a:solidFill>
                          <a:latin typeface="Calibri" panose="020F0502020204030204" pitchFamily="34" charset="0"/>
                          <a:ea typeface="+mn-ea"/>
                          <a:cs typeface="Calibri" panose="020F0502020204030204" pitchFamily="34" charset="0"/>
                        </a:rPr>
                        <a:t>CPD Compliance Review</a:t>
                      </a:r>
                      <a:endParaRPr lang="en-GB" sz="9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r>
                        <a:rPr lang="en-GB" sz="900" kern="1200" noProof="0" dirty="0">
                          <a:solidFill>
                            <a:srgbClr val="FF0000"/>
                          </a:solidFill>
                          <a:latin typeface="Calibri" panose="020F0502020204030204" pitchFamily="34" charset="0"/>
                          <a:ea typeface="+mn-ea"/>
                          <a:cs typeface="Calibri" panose="020F0502020204030204" pitchFamily="34" charset="0"/>
                        </a:rPr>
                        <a:t>31 December 2024</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marR="0" lvl="0" indent="0" algn="l" defTabSz="342900" rtl="0" eaLnBrk="1" fontAlgn="auto" latinLnBrk="0" hangingPunct="1">
                        <a:lnSpc>
                          <a:spcPct val="100000"/>
                        </a:lnSpc>
                        <a:spcBef>
                          <a:spcPts val="0"/>
                        </a:spcBef>
                        <a:spcAft>
                          <a:spcPts val="300"/>
                        </a:spcAft>
                        <a:buClrTx/>
                        <a:buSzTx/>
                        <a:buFont typeface="Arial" panose="020B0604020202020204" pitchFamily="34" charset="0"/>
                        <a:buNone/>
                        <a:tabLst/>
                        <a:defRPr/>
                      </a:pPr>
                      <a:endParaRPr lang="en-GB" sz="700" kern="120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extLst>
                  <a:ext uri="{0D108BD9-81ED-4DB2-BD59-A6C34878D82A}">
                    <a16:rowId xmlns:a16="http://schemas.microsoft.com/office/drawing/2014/main" val="1749000721"/>
                  </a:ext>
                </a:extLst>
              </a:tr>
              <a:tr h="401087">
                <a:tc>
                  <a:txBody>
                    <a:bodyPr/>
                    <a:lstStyle/>
                    <a:p>
                      <a:pPr algn="l"/>
                      <a:r>
                        <a:rPr lang="en-US" sz="700" noProof="0" dirty="0">
                          <a:latin typeface="Calibri" panose="020F0502020204030204" pitchFamily="34" charset="0"/>
                          <a:ea typeface="Calibri" panose="020F0502020204030204" pitchFamily="34" charset="0"/>
                          <a:cs typeface="Calibri" panose="020F0502020204030204" pitchFamily="34" charset="0"/>
                        </a:rPr>
                        <a:t>Development of the Profession (1)</a:t>
                      </a:r>
                      <a:endParaRPr lang="en-GB" sz="700" noProof="0" dirty="0">
                        <a:latin typeface="Calibri" panose="020F0502020204030204" pitchFamily="34" charset="0"/>
                        <a:ea typeface="Calibri" panose="020F0502020204030204" pitchFamily="34" charset="0"/>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indent="0" algn="l" defTabSz="342900" rtl="0" eaLnBrk="1" latinLnBrk="0" hangingPunct="1">
                        <a:spcAft>
                          <a:spcPts val="300"/>
                        </a:spcAft>
                        <a:buFont typeface="Arial" panose="020B0604020202020204" pitchFamily="34" charset="0"/>
                        <a:buNone/>
                      </a:pPr>
                      <a:r>
                        <a:rPr lang="en-US" sz="900" kern="1200" noProof="0" dirty="0">
                          <a:solidFill>
                            <a:schemeClr val="tx1"/>
                          </a:solidFill>
                          <a:latin typeface="Calibri" panose="020F0502020204030204" pitchFamily="34" charset="0"/>
                          <a:ea typeface="+mn-ea"/>
                          <a:cs typeface="Calibri" panose="020F0502020204030204" pitchFamily="34" charset="0"/>
                        </a:rPr>
                        <a:t>Play a prominent role in relevant European Consultations</a:t>
                      </a:r>
                      <a:endParaRPr lang="en-GB" sz="9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indent="0" algn="l" defTabSz="342900" rtl="0" eaLnBrk="1" latinLnBrk="0" hangingPunct="1">
                        <a:spcAft>
                          <a:spcPts val="300"/>
                        </a:spcAft>
                        <a:buFont typeface="Arial" panose="020B0604020202020204" pitchFamily="34" charset="0"/>
                        <a:buNone/>
                      </a:pPr>
                      <a:r>
                        <a:rPr lang="en-GB" sz="900" kern="1200" noProof="0" dirty="0">
                          <a:solidFill>
                            <a:srgbClr val="FF0000"/>
                          </a:solidFill>
                          <a:latin typeface="Calibri" panose="020F0502020204030204" pitchFamily="34" charset="0"/>
                          <a:ea typeface="+mn-ea"/>
                          <a:cs typeface="Calibri" panose="020F0502020204030204" pitchFamily="34" charset="0"/>
                        </a:rPr>
                        <a:t>Consultations/ December 2024</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indent="0" algn="l">
                        <a:spcAft>
                          <a:spcPts val="300"/>
                        </a:spcAft>
                        <a:buFont typeface="Arial" panose="020B0604020202020204" pitchFamily="34" charset="0"/>
                        <a:buNone/>
                      </a:pPr>
                      <a:endParaRPr lang="en-GB" sz="700" kern="1200" noProof="0" dirty="0">
                        <a:solidFill>
                          <a:schemeClr val="tx1"/>
                        </a:solidFill>
                        <a:latin typeface="Calibri" panose="020F0502020204030204" pitchFamily="34" charset="0"/>
                        <a:ea typeface="Calibri" panose="020F0502020204030204" pitchFamily="34" charset="0"/>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979909654"/>
                  </a:ext>
                </a:extLst>
              </a:tr>
              <a:tr h="334240">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sz="700" noProof="0" dirty="0">
                          <a:latin typeface="Calibri" panose="020F0502020204030204" pitchFamily="34" charset="0"/>
                          <a:ea typeface="Calibri" panose="020F0502020204030204" pitchFamily="34" charset="0"/>
                          <a:cs typeface="Calibri" panose="020F0502020204030204" pitchFamily="34" charset="0"/>
                        </a:rPr>
                        <a:t>Development of the Profession (1)</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r>
                        <a:rPr lang="en-US" sz="900" kern="1200" dirty="0">
                          <a:solidFill>
                            <a:srgbClr val="FF0000"/>
                          </a:solidFill>
                          <a:latin typeface="Calibri" panose="020F0502020204030204" pitchFamily="34" charset="0"/>
                          <a:ea typeface="+mn-ea"/>
                          <a:cs typeface="Calibri" panose="020F0502020204030204" pitchFamily="34" charset="0"/>
                        </a:rPr>
                        <a:t>Wider Fields: Artificial Intelligence</a:t>
                      </a:r>
                      <a:endParaRPr lang="en-GB" sz="900" kern="1200" dirty="0">
                        <a:solidFill>
                          <a:srgbClr val="FF0000"/>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r>
                        <a:rPr lang="en-GB" sz="900" kern="1200" dirty="0">
                          <a:solidFill>
                            <a:srgbClr val="FF0000"/>
                          </a:solidFill>
                          <a:latin typeface="Calibri" panose="020F0502020204030204" pitchFamily="34" charset="0"/>
                          <a:ea typeface="+mn-ea"/>
                          <a:cs typeface="Calibri" panose="020F0502020204030204" pitchFamily="34" charset="0"/>
                        </a:rPr>
                        <a:t>On-going</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endParaRPr lang="en-GB" sz="7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extLst>
                  <a:ext uri="{0D108BD9-81ED-4DB2-BD59-A6C34878D82A}">
                    <a16:rowId xmlns:a16="http://schemas.microsoft.com/office/drawing/2014/main" val="3259326659"/>
                  </a:ext>
                </a:extLst>
              </a:tr>
              <a:tr h="334240">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sz="700" noProof="0" dirty="0">
                          <a:latin typeface="Calibri" panose="020F0502020204030204" pitchFamily="34" charset="0"/>
                          <a:ea typeface="Calibri" panose="020F0502020204030204" pitchFamily="34" charset="0"/>
                          <a:cs typeface="Calibri" panose="020F0502020204030204" pitchFamily="34" charset="0"/>
                        </a:rPr>
                        <a:t>Development of the Profession (1)</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l" defTabSz="342900" rtl="0" eaLnBrk="1" fontAlgn="auto" latinLnBrk="0" hangingPunct="1">
                        <a:lnSpc>
                          <a:spcPct val="100000"/>
                        </a:lnSpc>
                        <a:spcBef>
                          <a:spcPts val="0"/>
                        </a:spcBef>
                        <a:spcAft>
                          <a:spcPts val="300"/>
                        </a:spcAft>
                        <a:buClrTx/>
                        <a:buSzTx/>
                        <a:buFont typeface="Arial" panose="020B0604020202020204" pitchFamily="34" charset="0"/>
                        <a:buNone/>
                        <a:tabLst/>
                        <a:defRPr/>
                      </a:pPr>
                      <a:r>
                        <a:rPr lang="en-GB" sz="900" kern="1200" dirty="0">
                          <a:solidFill>
                            <a:srgbClr val="FF0000"/>
                          </a:solidFill>
                          <a:latin typeface="Calibri" panose="020F0502020204030204" pitchFamily="34" charset="0"/>
                          <a:ea typeface="+mn-ea"/>
                          <a:cs typeface="Calibri" panose="020F0502020204030204" pitchFamily="34" charset="0"/>
                        </a:rPr>
                        <a:t>Wider Fields: Sustainability (ESG)</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l" defTabSz="342900" rtl="0" eaLnBrk="1" fontAlgn="auto" latinLnBrk="0" hangingPunct="1">
                        <a:lnSpc>
                          <a:spcPct val="100000"/>
                        </a:lnSpc>
                        <a:spcBef>
                          <a:spcPts val="0"/>
                        </a:spcBef>
                        <a:spcAft>
                          <a:spcPts val="300"/>
                        </a:spcAft>
                        <a:buClrTx/>
                        <a:buSzTx/>
                        <a:buFont typeface="Arial" panose="020B0604020202020204" pitchFamily="34" charset="0"/>
                        <a:buNone/>
                        <a:tabLst/>
                        <a:defRPr/>
                      </a:pPr>
                      <a:r>
                        <a:rPr lang="en-GB" sz="900" kern="1200" dirty="0">
                          <a:solidFill>
                            <a:srgbClr val="FF0000"/>
                          </a:solidFill>
                          <a:latin typeface="Calibri" panose="020F0502020204030204" pitchFamily="34" charset="0"/>
                          <a:ea typeface="+mn-ea"/>
                          <a:cs typeface="Calibri" panose="020F0502020204030204" pitchFamily="34" charset="0"/>
                        </a:rPr>
                        <a:t>Ongoing</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indent="0" algn="l" defTabSz="342900" rtl="0" eaLnBrk="1" latinLnBrk="0" hangingPunct="1">
                        <a:spcAft>
                          <a:spcPts val="300"/>
                        </a:spcAft>
                        <a:buFont typeface="Arial" panose="020B0604020202020204" pitchFamily="34" charset="0"/>
                        <a:buNone/>
                      </a:pPr>
                      <a:endParaRPr lang="en-GB" sz="7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485857333"/>
                  </a:ext>
                </a:extLst>
              </a:tr>
              <a:tr h="334240">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GB" sz="700" noProof="0" dirty="0">
                          <a:latin typeface="Calibri" panose="020F0502020204030204" pitchFamily="34" charset="0"/>
                          <a:ea typeface="Calibri" panose="020F0502020204030204" pitchFamily="34" charset="0"/>
                          <a:cs typeface="Calibri" panose="020F0502020204030204" pitchFamily="34" charset="0"/>
                        </a:rPr>
                        <a:t>AAE Operations &amp; Governance (5)</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r>
                        <a:rPr lang="en-GB" sz="900" kern="1200" noProof="0" dirty="0">
                          <a:solidFill>
                            <a:srgbClr val="FF0000"/>
                          </a:solidFill>
                          <a:latin typeface="Calibri" panose="020F0502020204030204" pitchFamily="34" charset="0"/>
                          <a:ea typeface="+mn-ea"/>
                          <a:cs typeface="Calibri" panose="020F0502020204030204" pitchFamily="34" charset="0"/>
                        </a:rPr>
                        <a:t>AAE Own Sustainability Project</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r>
                        <a:rPr lang="lv-LV" sz="900" kern="1200" noProof="0" dirty="0" err="1">
                          <a:solidFill>
                            <a:srgbClr val="FF0000"/>
                          </a:solidFill>
                          <a:latin typeface="Calibri" panose="020F0502020204030204" pitchFamily="34" charset="0"/>
                          <a:ea typeface="+mn-ea"/>
                          <a:cs typeface="Calibri" panose="020F0502020204030204" pitchFamily="34" charset="0"/>
                        </a:rPr>
                        <a:t>Phase</a:t>
                      </a:r>
                      <a:r>
                        <a:rPr lang="lv-LV" sz="900" kern="1200" noProof="0" dirty="0">
                          <a:solidFill>
                            <a:srgbClr val="FF0000"/>
                          </a:solidFill>
                          <a:latin typeface="Calibri" panose="020F0502020204030204" pitchFamily="34" charset="0"/>
                          <a:ea typeface="+mn-ea"/>
                          <a:cs typeface="Calibri" panose="020F0502020204030204" pitchFamily="34" charset="0"/>
                        </a:rPr>
                        <a:t> 1: </a:t>
                      </a:r>
                      <a:r>
                        <a:rPr lang="en-GB" sz="900" kern="1200" noProof="0" dirty="0">
                          <a:solidFill>
                            <a:srgbClr val="FF0000"/>
                          </a:solidFill>
                          <a:latin typeface="Calibri" panose="020F0502020204030204" pitchFamily="34" charset="0"/>
                          <a:ea typeface="+mn-ea"/>
                          <a:cs typeface="Calibri" panose="020F0502020204030204" pitchFamily="34" charset="0"/>
                        </a:rPr>
                        <a:t>Approval/ December 2024</a:t>
                      </a:r>
                      <a:endParaRPr lang="lv-LV" sz="900" kern="1200" noProof="0" dirty="0">
                        <a:solidFill>
                          <a:srgbClr val="FF0000"/>
                        </a:solidFill>
                        <a:latin typeface="Calibri" panose="020F0502020204030204" pitchFamily="34" charset="0"/>
                        <a:ea typeface="+mn-ea"/>
                        <a:cs typeface="Calibri" panose="020F0502020204030204" pitchFamily="34" charset="0"/>
                      </a:endParaRPr>
                    </a:p>
                    <a:p>
                      <a:pPr marL="0" indent="0" algn="l" defTabSz="342900" rtl="0" eaLnBrk="1" latinLnBrk="0" hangingPunct="1">
                        <a:spcAft>
                          <a:spcPts val="300"/>
                        </a:spcAft>
                        <a:buFont typeface="Arial" panose="020B0604020202020204" pitchFamily="34" charset="0"/>
                        <a:buNone/>
                      </a:pPr>
                      <a:r>
                        <a:rPr lang="lv-LV" sz="900" kern="1200" noProof="0" dirty="0" err="1">
                          <a:solidFill>
                            <a:srgbClr val="FF0000"/>
                          </a:solidFill>
                          <a:latin typeface="Calibri" panose="020F0502020204030204" pitchFamily="34" charset="0"/>
                          <a:ea typeface="+mn-ea"/>
                          <a:cs typeface="Calibri" panose="020F0502020204030204" pitchFamily="34" charset="0"/>
                        </a:rPr>
                        <a:t>Phase</a:t>
                      </a:r>
                      <a:r>
                        <a:rPr lang="lv-LV" sz="900" kern="1200" noProof="0" dirty="0">
                          <a:solidFill>
                            <a:srgbClr val="FF0000"/>
                          </a:solidFill>
                          <a:latin typeface="Calibri" panose="020F0502020204030204" pitchFamily="34" charset="0"/>
                          <a:ea typeface="+mn-ea"/>
                          <a:cs typeface="Calibri" panose="020F0502020204030204" pitchFamily="34" charset="0"/>
                        </a:rPr>
                        <a:t> 2: </a:t>
                      </a:r>
                      <a:r>
                        <a:rPr lang="lv-LV" sz="900" kern="1200" noProof="0" dirty="0" err="1">
                          <a:solidFill>
                            <a:srgbClr val="FF0000"/>
                          </a:solidFill>
                          <a:latin typeface="Calibri" panose="020F0502020204030204" pitchFamily="34" charset="0"/>
                          <a:ea typeface="+mn-ea"/>
                          <a:cs typeface="Calibri" panose="020F0502020204030204" pitchFamily="34" charset="0"/>
                        </a:rPr>
                        <a:t>On-going</a:t>
                      </a:r>
                      <a:endParaRPr lang="en-GB" sz="900" kern="1200" noProof="0" dirty="0">
                        <a:solidFill>
                          <a:srgbClr val="FF0000"/>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endParaRPr lang="en-GB" sz="7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extLst>
                  <a:ext uri="{0D108BD9-81ED-4DB2-BD59-A6C34878D82A}">
                    <a16:rowId xmlns:a16="http://schemas.microsoft.com/office/drawing/2014/main" val="2522398517"/>
                  </a:ext>
                </a:extLst>
              </a:tr>
            </a:tbl>
          </a:graphicData>
        </a:graphic>
      </p:graphicFrame>
      <p:sp>
        <p:nvSpPr>
          <p:cNvPr id="8" name="Titel 1">
            <a:extLst>
              <a:ext uri="{FF2B5EF4-FFF2-40B4-BE49-F238E27FC236}">
                <a16:creationId xmlns:a16="http://schemas.microsoft.com/office/drawing/2014/main" id="{B15B49C4-0248-6FFD-C142-8179AB914E4A}"/>
              </a:ext>
            </a:extLst>
          </p:cNvPr>
          <p:cNvSpPr txBox="1">
            <a:spLocks/>
          </p:cNvSpPr>
          <p:nvPr/>
        </p:nvSpPr>
        <p:spPr>
          <a:xfrm>
            <a:off x="350673" y="246066"/>
            <a:ext cx="7158664" cy="381371"/>
          </a:xfrm>
          <a:prstGeom prst="rect">
            <a:avLst/>
          </a:prstGeom>
        </p:spPr>
        <p:txBody>
          <a:bodyPr vert="horz" lIns="0" tIns="0" rIns="0" bIns="0" rtlCol="0" anchor="t" anchorCtr="0">
            <a:noAutofit/>
          </a:bodyPr>
          <a:lstStyle>
            <a:lvl1pPr algn="l" defTabSz="761981" rtl="0" eaLnBrk="1" fontAlgn="base" hangingPunct="1">
              <a:spcBef>
                <a:spcPct val="0"/>
              </a:spcBef>
              <a:spcAft>
                <a:spcPct val="0"/>
              </a:spcAft>
              <a:defRPr sz="2200" b="1" i="0">
                <a:solidFill>
                  <a:srgbClr val="00457C"/>
                </a:solidFill>
                <a:latin typeface="Calibri Vet" charset="0"/>
                <a:ea typeface="Calibri Vet" charset="0"/>
                <a:cs typeface="Calibri Vet" charset="0"/>
              </a:defRPr>
            </a:lvl1pPr>
            <a:lvl2pPr algn="l" defTabSz="761981" rtl="0" eaLnBrk="1" fontAlgn="base" hangingPunct="1">
              <a:spcBef>
                <a:spcPct val="0"/>
              </a:spcBef>
              <a:spcAft>
                <a:spcPct val="0"/>
              </a:spcAft>
              <a:defRPr sz="3000">
                <a:solidFill>
                  <a:srgbClr val="D06000"/>
                </a:solidFill>
                <a:latin typeface="Verdana" charset="0"/>
                <a:ea typeface="ＭＳ Ｐゴシック" charset="0"/>
              </a:defRPr>
            </a:lvl2pPr>
            <a:lvl3pPr algn="l" defTabSz="761981" rtl="0" eaLnBrk="1" fontAlgn="base" hangingPunct="1">
              <a:spcBef>
                <a:spcPct val="0"/>
              </a:spcBef>
              <a:spcAft>
                <a:spcPct val="0"/>
              </a:spcAft>
              <a:defRPr sz="3000">
                <a:solidFill>
                  <a:srgbClr val="D06000"/>
                </a:solidFill>
                <a:latin typeface="Verdana" charset="0"/>
                <a:ea typeface="ＭＳ Ｐゴシック" charset="0"/>
              </a:defRPr>
            </a:lvl3pPr>
            <a:lvl4pPr algn="l" defTabSz="761981" rtl="0" eaLnBrk="1" fontAlgn="base" hangingPunct="1">
              <a:spcBef>
                <a:spcPct val="0"/>
              </a:spcBef>
              <a:spcAft>
                <a:spcPct val="0"/>
              </a:spcAft>
              <a:defRPr sz="3000">
                <a:solidFill>
                  <a:srgbClr val="D06000"/>
                </a:solidFill>
                <a:latin typeface="Verdana" charset="0"/>
                <a:ea typeface="ＭＳ Ｐゴシック" charset="0"/>
              </a:defRPr>
            </a:lvl4pPr>
            <a:lvl5pPr algn="l" defTabSz="761981" rtl="0" eaLnBrk="1" fontAlgn="base" hangingPunct="1">
              <a:spcBef>
                <a:spcPct val="0"/>
              </a:spcBef>
              <a:spcAft>
                <a:spcPct val="0"/>
              </a:spcAft>
              <a:defRPr sz="3000">
                <a:solidFill>
                  <a:srgbClr val="D06000"/>
                </a:solidFill>
                <a:latin typeface="Verdana" charset="0"/>
                <a:ea typeface="ＭＳ Ｐゴシック" charset="0"/>
              </a:defRPr>
            </a:lvl5pPr>
            <a:lvl6pPr marL="457189" algn="l" defTabSz="761981" rtl="0" eaLnBrk="1" fontAlgn="base" hangingPunct="1">
              <a:spcBef>
                <a:spcPct val="0"/>
              </a:spcBef>
              <a:spcAft>
                <a:spcPct val="0"/>
              </a:spcAft>
              <a:defRPr sz="3000">
                <a:solidFill>
                  <a:srgbClr val="D06000"/>
                </a:solidFill>
                <a:latin typeface="Verdana" charset="0"/>
                <a:ea typeface="ＭＳ Ｐゴシック" charset="0"/>
              </a:defRPr>
            </a:lvl6pPr>
            <a:lvl7pPr marL="914377" algn="l" defTabSz="761981" rtl="0" eaLnBrk="1" fontAlgn="base" hangingPunct="1">
              <a:spcBef>
                <a:spcPct val="0"/>
              </a:spcBef>
              <a:spcAft>
                <a:spcPct val="0"/>
              </a:spcAft>
              <a:defRPr sz="3000">
                <a:solidFill>
                  <a:srgbClr val="D06000"/>
                </a:solidFill>
                <a:latin typeface="Verdana" charset="0"/>
                <a:ea typeface="ＭＳ Ｐゴシック" charset="0"/>
              </a:defRPr>
            </a:lvl7pPr>
            <a:lvl8pPr marL="1371566" algn="l" defTabSz="761981" rtl="0" eaLnBrk="1" fontAlgn="base" hangingPunct="1">
              <a:spcBef>
                <a:spcPct val="0"/>
              </a:spcBef>
              <a:spcAft>
                <a:spcPct val="0"/>
              </a:spcAft>
              <a:defRPr sz="3000">
                <a:solidFill>
                  <a:srgbClr val="D06000"/>
                </a:solidFill>
                <a:latin typeface="Verdana" charset="0"/>
                <a:ea typeface="ＭＳ Ｐゴシック" charset="0"/>
              </a:defRPr>
            </a:lvl8pPr>
            <a:lvl9pPr marL="1828754" algn="l" defTabSz="761981" rtl="0" eaLnBrk="1" fontAlgn="base" hangingPunct="1">
              <a:spcBef>
                <a:spcPct val="0"/>
              </a:spcBef>
              <a:spcAft>
                <a:spcPct val="0"/>
              </a:spcAft>
              <a:defRPr sz="3000">
                <a:solidFill>
                  <a:srgbClr val="D06000"/>
                </a:solidFill>
                <a:latin typeface="Verdana" charset="0"/>
                <a:ea typeface="ＭＳ Ｐゴシック" charset="0"/>
              </a:defRPr>
            </a:lvl9pPr>
          </a:lstStyle>
          <a:p>
            <a:r>
              <a:rPr lang="en-US" sz="1725" kern="0" dirty="0">
                <a:solidFill>
                  <a:srgbClr val="007BBD"/>
                </a:solidFill>
                <a:latin typeface="Calibri" panose="020F0502020204030204" pitchFamily="34" charset="0"/>
                <a:ea typeface="Calibri" panose="020F0502020204030204" pitchFamily="34" charset="0"/>
                <a:cs typeface="Calibri" panose="020F0502020204030204" pitchFamily="34" charset="0"/>
              </a:rPr>
              <a:t>Status/ November 2024 (1 from 2)</a:t>
            </a:r>
            <a:endParaRPr lang="en-GB" sz="1725" kern="0" dirty="0">
              <a:solidFill>
                <a:srgbClr val="007BBD"/>
              </a:solidFill>
              <a:latin typeface="Calibri" panose="020F0502020204030204" pitchFamily="34" charset="0"/>
              <a:ea typeface="Calibri" panose="020F0502020204030204" pitchFamily="34" charset="0"/>
              <a:cs typeface="Calibri" panose="020F0502020204030204" pitchFamily="34" charset="0"/>
            </a:endParaRPr>
          </a:p>
        </p:txBody>
      </p:sp>
      <p:sp>
        <p:nvSpPr>
          <p:cNvPr id="28" name="Rectangle 27">
            <a:extLst>
              <a:ext uri="{FF2B5EF4-FFF2-40B4-BE49-F238E27FC236}">
                <a16:creationId xmlns:a16="http://schemas.microsoft.com/office/drawing/2014/main" id="{2BECB4BC-5C00-80F4-1278-84EC8FF289FF}"/>
              </a:ext>
            </a:extLst>
          </p:cNvPr>
          <p:cNvSpPr/>
          <p:nvPr/>
        </p:nvSpPr>
        <p:spPr bwMode="auto">
          <a:xfrm>
            <a:off x="9392376" y="967563"/>
            <a:ext cx="3403908" cy="1997275"/>
          </a:xfrm>
          <a:prstGeom prst="rect">
            <a:avLst/>
          </a:prstGeom>
          <a:solidFill>
            <a:schemeClr val="bg1">
              <a:lumMod val="75000"/>
              <a:alpha val="30000"/>
            </a:schemeClr>
          </a:solidFill>
          <a:ln w="317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4" name="Rectangle: Rounded Corners 3">
            <a:extLst>
              <a:ext uri="{FF2B5EF4-FFF2-40B4-BE49-F238E27FC236}">
                <a16:creationId xmlns:a16="http://schemas.microsoft.com/office/drawing/2014/main" id="{3F5BFBF3-0704-F1C3-8630-BC57C0D18C73}"/>
              </a:ext>
            </a:extLst>
          </p:cNvPr>
          <p:cNvSpPr/>
          <p:nvPr/>
        </p:nvSpPr>
        <p:spPr bwMode="auto">
          <a:xfrm>
            <a:off x="5060961" y="1858056"/>
            <a:ext cx="1160234" cy="161159"/>
          </a:xfrm>
          <a:prstGeom prst="roundRect">
            <a:avLst/>
          </a:prstGeom>
          <a:solidFill>
            <a:srgbClr val="00816A"/>
          </a:solidFill>
          <a:ln w="9525" cap="flat" cmpd="sng" algn="ctr">
            <a:solidFill>
              <a:srgbClr val="00705D"/>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err="1">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ProfC</a:t>
            </a:r>
            <a:r>
              <a:rPr kumimoji="0" lang="lv-LV"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 </a:t>
            </a:r>
            <a:r>
              <a:rPr kumimoji="0" lang="lv-LV" sz="1000" b="0" i="0" u="none" strike="noStrike" cap="none" normalizeH="0" baseline="0" dirty="0" err="1">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Statutes</a:t>
            </a:r>
            <a:r>
              <a:rPr kumimoji="0" lang="lv-LV"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 TF</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9" name="Rectangle: Rounded Corners 8">
            <a:extLst>
              <a:ext uri="{FF2B5EF4-FFF2-40B4-BE49-F238E27FC236}">
                <a16:creationId xmlns:a16="http://schemas.microsoft.com/office/drawing/2014/main" id="{E3D30BC1-03F0-6CF4-7E52-EA3365B07283}"/>
              </a:ext>
            </a:extLst>
          </p:cNvPr>
          <p:cNvSpPr/>
          <p:nvPr/>
        </p:nvSpPr>
        <p:spPr bwMode="auto">
          <a:xfrm>
            <a:off x="9472867" y="1553167"/>
            <a:ext cx="515007" cy="161159"/>
          </a:xfrm>
          <a:prstGeom prst="roundRect">
            <a:avLst/>
          </a:prstGeom>
          <a:solidFill>
            <a:srgbClr val="99B838"/>
          </a:solidFill>
          <a:ln w="9525" cap="flat" cmpd="sng" algn="ctr">
            <a:solidFill>
              <a:schemeClr val="accent3">
                <a:lumMod val="75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err="1">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EduC</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0" name="Rectangle: Rounded Corners 9">
            <a:extLst>
              <a:ext uri="{FF2B5EF4-FFF2-40B4-BE49-F238E27FC236}">
                <a16:creationId xmlns:a16="http://schemas.microsoft.com/office/drawing/2014/main" id="{6FEAF67F-B60E-DF16-222E-4559659D420E}"/>
              </a:ext>
            </a:extLst>
          </p:cNvPr>
          <p:cNvSpPr/>
          <p:nvPr/>
        </p:nvSpPr>
        <p:spPr bwMode="auto">
          <a:xfrm>
            <a:off x="10674347" y="2718570"/>
            <a:ext cx="1147762" cy="161159"/>
          </a:xfrm>
          <a:prstGeom prst="roundRect">
            <a:avLst/>
          </a:prstGeom>
          <a:solidFill>
            <a:srgbClr val="6A2630"/>
          </a:solidFill>
          <a:ln w="9525" cap="flat" cmpd="sng" algn="ctr">
            <a:solidFill>
              <a:srgbClr val="B2405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Insurance/ SII WG</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2" name="Rectangle: Rounded Corners 11">
            <a:extLst>
              <a:ext uri="{FF2B5EF4-FFF2-40B4-BE49-F238E27FC236}">
                <a16:creationId xmlns:a16="http://schemas.microsoft.com/office/drawing/2014/main" id="{CF83F8F6-6A62-D703-AE7C-7EF457122DC7}"/>
              </a:ext>
            </a:extLst>
          </p:cNvPr>
          <p:cNvSpPr/>
          <p:nvPr/>
        </p:nvSpPr>
        <p:spPr bwMode="auto">
          <a:xfrm>
            <a:off x="9987874" y="2145730"/>
            <a:ext cx="1147762" cy="161159"/>
          </a:xfrm>
          <a:prstGeom prst="roundRect">
            <a:avLst/>
          </a:prstGeom>
          <a:solidFill>
            <a:srgbClr val="826394"/>
          </a:solidFill>
          <a:ln w="9525" cap="flat" cmpd="sng" algn="ctr">
            <a:solidFill>
              <a:srgbClr val="5B4567"/>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RMC/ SCrR WG</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3" name="Rectangle: Rounded Corners 12">
            <a:extLst>
              <a:ext uri="{FF2B5EF4-FFF2-40B4-BE49-F238E27FC236}">
                <a16:creationId xmlns:a16="http://schemas.microsoft.com/office/drawing/2014/main" id="{78718BA3-2E04-594C-D04B-CC73DB29EFF9}"/>
              </a:ext>
            </a:extLst>
          </p:cNvPr>
          <p:cNvSpPr/>
          <p:nvPr/>
        </p:nvSpPr>
        <p:spPr bwMode="auto">
          <a:xfrm>
            <a:off x="9480486" y="1301803"/>
            <a:ext cx="829425" cy="161159"/>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rgbClr val="007BBD"/>
                </a:solidFill>
                <a:effectLst/>
                <a:latin typeface="Calibri" panose="020F0502020204030204" pitchFamily="34" charset="0"/>
                <a:ea typeface="Calibri" panose="020F0502020204030204" pitchFamily="34" charset="0"/>
                <a:cs typeface="Calibri" panose="020F0502020204030204" pitchFamily="34" charset="0"/>
              </a:rPr>
              <a:t>Secretariat</a:t>
            </a:r>
            <a:endParaRPr kumimoji="0" lang="en-GB" sz="1000" b="0" i="0" u="none" strike="noStrike" cap="none" normalizeH="0" baseline="0" dirty="0">
              <a:ln>
                <a:noFill/>
              </a:ln>
              <a:solidFill>
                <a:srgbClr val="007BBD"/>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0" name="Rectangle: Rounded Corners 19">
            <a:extLst>
              <a:ext uri="{FF2B5EF4-FFF2-40B4-BE49-F238E27FC236}">
                <a16:creationId xmlns:a16="http://schemas.microsoft.com/office/drawing/2014/main" id="{13D2D04E-8EAD-13E1-8AE7-05A7D8B06524}"/>
              </a:ext>
            </a:extLst>
          </p:cNvPr>
          <p:cNvSpPr/>
          <p:nvPr/>
        </p:nvSpPr>
        <p:spPr bwMode="auto">
          <a:xfrm>
            <a:off x="9472867" y="2434765"/>
            <a:ext cx="980379" cy="161159"/>
          </a:xfrm>
          <a:prstGeom prst="roundRect">
            <a:avLst/>
          </a:prstGeom>
          <a:solidFill>
            <a:srgbClr val="D17E4E"/>
          </a:solidFill>
          <a:ln w="9525" cap="flat" cmpd="sng" algn="ctr">
            <a:solidFill>
              <a:srgbClr val="9C5128"/>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Pensions Com.</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6" name="Rectangle: Rounded Corners 25">
            <a:extLst>
              <a:ext uri="{FF2B5EF4-FFF2-40B4-BE49-F238E27FC236}">
                <a16:creationId xmlns:a16="http://schemas.microsoft.com/office/drawing/2014/main" id="{9C8F5DBD-3768-A3FE-5485-DEB7044AED1F}"/>
              </a:ext>
            </a:extLst>
          </p:cNvPr>
          <p:cNvSpPr/>
          <p:nvPr/>
        </p:nvSpPr>
        <p:spPr bwMode="auto">
          <a:xfrm>
            <a:off x="9472867" y="2150960"/>
            <a:ext cx="461964" cy="161159"/>
          </a:xfrm>
          <a:prstGeom prst="roundRect">
            <a:avLst/>
          </a:prstGeom>
          <a:solidFill>
            <a:srgbClr val="826394"/>
          </a:solidFill>
          <a:ln w="9525" cap="flat" cmpd="sng" algn="ctr">
            <a:solidFill>
              <a:srgbClr val="5B4567"/>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RMC</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 name="Rectangle: Rounded Corners 1">
            <a:extLst>
              <a:ext uri="{FF2B5EF4-FFF2-40B4-BE49-F238E27FC236}">
                <a16:creationId xmlns:a16="http://schemas.microsoft.com/office/drawing/2014/main" id="{67B67B6E-1EDB-9072-7981-2FE9463F1103}"/>
              </a:ext>
            </a:extLst>
          </p:cNvPr>
          <p:cNvSpPr/>
          <p:nvPr/>
        </p:nvSpPr>
        <p:spPr bwMode="auto">
          <a:xfrm>
            <a:off x="10364430" y="1298078"/>
            <a:ext cx="829425" cy="16115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Stephanos</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4" name="Rectangle: Rounded Corners 13">
            <a:extLst>
              <a:ext uri="{FF2B5EF4-FFF2-40B4-BE49-F238E27FC236}">
                <a16:creationId xmlns:a16="http://schemas.microsoft.com/office/drawing/2014/main" id="{95FC9C29-3148-CD8B-18CA-48577C4D0D23}"/>
              </a:ext>
            </a:extLst>
          </p:cNvPr>
          <p:cNvSpPr/>
          <p:nvPr/>
        </p:nvSpPr>
        <p:spPr bwMode="auto">
          <a:xfrm>
            <a:off x="5060962" y="1459237"/>
            <a:ext cx="940011" cy="159651"/>
          </a:xfrm>
          <a:prstGeom prst="roundRect">
            <a:avLst/>
          </a:prstGeom>
          <a:solidFill>
            <a:srgbClr val="00816A"/>
          </a:solidFill>
          <a:ln w="9525" cap="flat" cmpd="sng" algn="ctr">
            <a:solidFill>
              <a:srgbClr val="00705D"/>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err="1">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ProfC</a:t>
            </a:r>
            <a:r>
              <a:rPr kumimoji="0" lang="lv-LV"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 CDC TF</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9" name="Rectangle: Rounded Corners 18">
            <a:extLst>
              <a:ext uri="{FF2B5EF4-FFF2-40B4-BE49-F238E27FC236}">
                <a16:creationId xmlns:a16="http://schemas.microsoft.com/office/drawing/2014/main" id="{97E7B40C-A5C5-1AD2-B621-8561FC0D672D}"/>
              </a:ext>
            </a:extLst>
          </p:cNvPr>
          <p:cNvSpPr/>
          <p:nvPr/>
        </p:nvSpPr>
        <p:spPr bwMode="auto">
          <a:xfrm>
            <a:off x="9472867" y="2718570"/>
            <a:ext cx="1147762" cy="161159"/>
          </a:xfrm>
          <a:prstGeom prst="roundRect">
            <a:avLst/>
          </a:prstGeom>
          <a:solidFill>
            <a:srgbClr val="6A2630"/>
          </a:solidFill>
          <a:ln w="9525" cap="flat" cmpd="sng" algn="ctr">
            <a:solidFill>
              <a:srgbClr val="B2405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Insurance Com.</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2" name="Rectangle: Rounded Corners 21">
            <a:extLst>
              <a:ext uri="{FF2B5EF4-FFF2-40B4-BE49-F238E27FC236}">
                <a16:creationId xmlns:a16="http://schemas.microsoft.com/office/drawing/2014/main" id="{FB9E079A-237D-7D13-D2D1-EF684A31E996}"/>
              </a:ext>
            </a:extLst>
          </p:cNvPr>
          <p:cNvSpPr/>
          <p:nvPr/>
        </p:nvSpPr>
        <p:spPr bwMode="auto">
          <a:xfrm>
            <a:off x="9492282" y="1045062"/>
            <a:ext cx="515007" cy="161159"/>
          </a:xfrm>
          <a:prstGeom prst="roundRect">
            <a:avLst/>
          </a:prstGeom>
          <a:solidFill>
            <a:srgbClr val="D3BD28"/>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Board</a:t>
            </a:r>
            <a:endParaRPr kumimoji="0" lang="en-GB"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5" name="Rectangle: Rounded Corners 24">
            <a:extLst>
              <a:ext uri="{FF2B5EF4-FFF2-40B4-BE49-F238E27FC236}">
                <a16:creationId xmlns:a16="http://schemas.microsoft.com/office/drawing/2014/main" id="{069AF340-C856-0523-817B-89FF86087700}"/>
              </a:ext>
            </a:extLst>
          </p:cNvPr>
          <p:cNvSpPr/>
          <p:nvPr/>
        </p:nvSpPr>
        <p:spPr bwMode="auto">
          <a:xfrm>
            <a:off x="10066508" y="1050439"/>
            <a:ext cx="1147762" cy="161159"/>
          </a:xfrm>
          <a:prstGeom prst="round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Committee Chairs</a:t>
            </a:r>
            <a:endParaRPr kumimoji="0" lang="en-GB"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31" name="Rectangle: Rounded Corners 30">
            <a:extLst>
              <a:ext uri="{FF2B5EF4-FFF2-40B4-BE49-F238E27FC236}">
                <a16:creationId xmlns:a16="http://schemas.microsoft.com/office/drawing/2014/main" id="{D169DF6F-ED6A-7373-09F0-1A23B99D0A55}"/>
              </a:ext>
            </a:extLst>
          </p:cNvPr>
          <p:cNvSpPr/>
          <p:nvPr/>
        </p:nvSpPr>
        <p:spPr bwMode="auto">
          <a:xfrm>
            <a:off x="11284325" y="1054104"/>
            <a:ext cx="1147762" cy="161159"/>
          </a:xfrm>
          <a:prstGeom prst="roundRect">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Comm. Panel</a:t>
            </a:r>
            <a:endParaRPr kumimoji="0" lang="en-GB"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43" name="Rectangle: Rounded Corners 42">
            <a:extLst>
              <a:ext uri="{FF2B5EF4-FFF2-40B4-BE49-F238E27FC236}">
                <a16:creationId xmlns:a16="http://schemas.microsoft.com/office/drawing/2014/main" id="{88B3B02C-474F-A0FD-0D35-544044EF2788}"/>
              </a:ext>
            </a:extLst>
          </p:cNvPr>
          <p:cNvSpPr/>
          <p:nvPr/>
        </p:nvSpPr>
        <p:spPr bwMode="auto">
          <a:xfrm>
            <a:off x="11284325" y="1301803"/>
            <a:ext cx="829425" cy="161159"/>
          </a:xfrm>
          <a:prstGeom prst="roundRect">
            <a:avLst/>
          </a:prstGeom>
          <a:solidFill>
            <a:srgbClr val="47BD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a:solidFill>
                  <a:schemeClr val="bg1"/>
                </a:solidFill>
                <a:latin typeface="Calibri" panose="020F0502020204030204" pitchFamily="34" charset="0"/>
                <a:ea typeface="Calibri" panose="020F0502020204030204" pitchFamily="34" charset="0"/>
                <a:cs typeface="Calibri" panose="020F0502020204030204" pitchFamily="34" charset="0"/>
              </a:rPr>
              <a:t>Siegbert</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48" name="Rectangle: Rounded Corners 47">
            <a:extLst>
              <a:ext uri="{FF2B5EF4-FFF2-40B4-BE49-F238E27FC236}">
                <a16:creationId xmlns:a16="http://schemas.microsoft.com/office/drawing/2014/main" id="{ADE6FEEE-8DEB-AEC2-87C1-530C211A7EE9}"/>
              </a:ext>
            </a:extLst>
          </p:cNvPr>
          <p:cNvSpPr/>
          <p:nvPr/>
        </p:nvSpPr>
        <p:spPr bwMode="auto">
          <a:xfrm>
            <a:off x="9472867" y="1836676"/>
            <a:ext cx="515007" cy="161159"/>
          </a:xfrm>
          <a:prstGeom prst="roundRect">
            <a:avLst/>
          </a:prstGeom>
          <a:solidFill>
            <a:srgbClr val="00816A"/>
          </a:solidFill>
          <a:ln w="9525" cap="flat" cmpd="sng" algn="ctr">
            <a:solidFill>
              <a:srgbClr val="00705D"/>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ProfC</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49" name="Rectangle: Rounded Corners 48">
            <a:extLst>
              <a:ext uri="{FF2B5EF4-FFF2-40B4-BE49-F238E27FC236}">
                <a16:creationId xmlns:a16="http://schemas.microsoft.com/office/drawing/2014/main" id="{53E516DC-7A58-408F-7935-4F2BB19F8484}"/>
              </a:ext>
            </a:extLst>
          </p:cNvPr>
          <p:cNvSpPr/>
          <p:nvPr/>
        </p:nvSpPr>
        <p:spPr bwMode="auto">
          <a:xfrm>
            <a:off x="10024485" y="1830283"/>
            <a:ext cx="1147762" cy="167552"/>
          </a:xfrm>
          <a:prstGeom prst="roundRect">
            <a:avLst/>
          </a:prstGeom>
          <a:solidFill>
            <a:srgbClr val="00816A"/>
          </a:solidFill>
          <a:ln w="9525" cap="flat" cmpd="sng" algn="ctr">
            <a:solidFill>
              <a:srgbClr val="00705D"/>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ProfC/ AI-DS WG</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50" name="Rectangle: Rounded Corners 49">
            <a:extLst>
              <a:ext uri="{FF2B5EF4-FFF2-40B4-BE49-F238E27FC236}">
                <a16:creationId xmlns:a16="http://schemas.microsoft.com/office/drawing/2014/main" id="{259FCB41-5EFC-F757-B706-2238904C88C3}"/>
              </a:ext>
            </a:extLst>
          </p:cNvPr>
          <p:cNvSpPr/>
          <p:nvPr/>
        </p:nvSpPr>
        <p:spPr bwMode="auto">
          <a:xfrm>
            <a:off x="10563726" y="2421371"/>
            <a:ext cx="1552317" cy="162000"/>
          </a:xfrm>
          <a:prstGeom prst="roundRect">
            <a:avLst/>
          </a:prstGeom>
          <a:solidFill>
            <a:srgbClr val="D17E4E"/>
          </a:solidFill>
          <a:ln w="9525" cap="flat" cmpd="sng" algn="ctr">
            <a:solidFill>
              <a:srgbClr val="9C5128"/>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Pensions Com./ IORPII TF</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8" name="Rectangle: Rounded Corners 17">
            <a:extLst>
              <a:ext uri="{FF2B5EF4-FFF2-40B4-BE49-F238E27FC236}">
                <a16:creationId xmlns:a16="http://schemas.microsoft.com/office/drawing/2014/main" id="{FE1679D7-EE7E-835E-034F-A257F236FF09}"/>
              </a:ext>
            </a:extLst>
          </p:cNvPr>
          <p:cNvSpPr/>
          <p:nvPr/>
        </p:nvSpPr>
        <p:spPr bwMode="auto">
          <a:xfrm>
            <a:off x="6725469" y="2663261"/>
            <a:ext cx="829425" cy="16115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Stephanos</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1" name="Rectangle: Rounded Corners 20">
            <a:extLst>
              <a:ext uri="{FF2B5EF4-FFF2-40B4-BE49-F238E27FC236}">
                <a16:creationId xmlns:a16="http://schemas.microsoft.com/office/drawing/2014/main" id="{4C390DA9-ADAB-15F1-A8A7-B89B1729DE4D}"/>
              </a:ext>
            </a:extLst>
          </p:cNvPr>
          <p:cNvSpPr/>
          <p:nvPr/>
        </p:nvSpPr>
        <p:spPr bwMode="auto">
          <a:xfrm>
            <a:off x="5060962" y="3016051"/>
            <a:ext cx="1071831" cy="171750"/>
          </a:xfrm>
          <a:prstGeom prst="roundRect">
            <a:avLst/>
          </a:prstGeom>
          <a:solidFill>
            <a:srgbClr val="00816A"/>
          </a:solidFill>
          <a:ln w="9525" cap="flat" cmpd="sng" algn="ctr">
            <a:solidFill>
              <a:srgbClr val="00705D"/>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ProfC/ AI-DS WG</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7" name="Rectangle: Rounded Corners 26">
            <a:extLst>
              <a:ext uri="{FF2B5EF4-FFF2-40B4-BE49-F238E27FC236}">
                <a16:creationId xmlns:a16="http://schemas.microsoft.com/office/drawing/2014/main" id="{A582A337-0EA6-FBDD-8092-4535F09FFF16}"/>
              </a:ext>
            </a:extLst>
          </p:cNvPr>
          <p:cNvSpPr/>
          <p:nvPr/>
        </p:nvSpPr>
        <p:spPr bwMode="auto">
          <a:xfrm>
            <a:off x="5073433" y="3368841"/>
            <a:ext cx="1147762" cy="161159"/>
          </a:xfrm>
          <a:prstGeom prst="roundRect">
            <a:avLst/>
          </a:prstGeom>
          <a:solidFill>
            <a:srgbClr val="826394"/>
          </a:solidFill>
          <a:ln w="9525" cap="flat" cmpd="sng" algn="ctr">
            <a:solidFill>
              <a:srgbClr val="5B4567"/>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RMC/ SCrR WG</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52" name="Rectangle: Rounded Corners 51">
            <a:extLst>
              <a:ext uri="{FF2B5EF4-FFF2-40B4-BE49-F238E27FC236}">
                <a16:creationId xmlns:a16="http://schemas.microsoft.com/office/drawing/2014/main" id="{96437AD6-F5ED-2AE4-31CD-8F60119FB965}"/>
              </a:ext>
            </a:extLst>
          </p:cNvPr>
          <p:cNvSpPr/>
          <p:nvPr/>
        </p:nvSpPr>
        <p:spPr bwMode="auto">
          <a:xfrm>
            <a:off x="6077522" y="1457729"/>
            <a:ext cx="829425" cy="16115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Stephanos</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41" name="Rectangle: Rounded Corners 40">
            <a:extLst>
              <a:ext uri="{FF2B5EF4-FFF2-40B4-BE49-F238E27FC236}">
                <a16:creationId xmlns:a16="http://schemas.microsoft.com/office/drawing/2014/main" id="{1B64DB2C-5C13-0C88-CC19-03707C10BD4D}"/>
              </a:ext>
            </a:extLst>
          </p:cNvPr>
          <p:cNvSpPr/>
          <p:nvPr/>
        </p:nvSpPr>
        <p:spPr bwMode="auto">
          <a:xfrm>
            <a:off x="5060961" y="2663261"/>
            <a:ext cx="1584017" cy="171750"/>
          </a:xfrm>
          <a:prstGeom prst="roundRect">
            <a:avLst/>
          </a:prstGeom>
          <a:solidFill>
            <a:srgbClr val="808080"/>
          </a:solidFill>
          <a:ln w="9525" cap="flat" cmpd="sng" algn="ctr">
            <a:solidFill>
              <a:srgbClr val="5B4567"/>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Relevant Committees &amp; WGs</a:t>
            </a:r>
            <a:endParaRPr kumimoji="0" lang="en-GB" sz="9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56" name="Rectangle: Rounded Corners 55">
            <a:extLst>
              <a:ext uri="{FF2B5EF4-FFF2-40B4-BE49-F238E27FC236}">
                <a16:creationId xmlns:a16="http://schemas.microsoft.com/office/drawing/2014/main" id="{F1FBEF7D-BB9F-544F-CD2B-6A1DECDACB66}"/>
              </a:ext>
            </a:extLst>
          </p:cNvPr>
          <p:cNvSpPr/>
          <p:nvPr/>
        </p:nvSpPr>
        <p:spPr bwMode="auto">
          <a:xfrm>
            <a:off x="7978419" y="3026642"/>
            <a:ext cx="829425" cy="16115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Stephanos</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7" name="Rectangle: Rounded Corners 16">
            <a:extLst>
              <a:ext uri="{FF2B5EF4-FFF2-40B4-BE49-F238E27FC236}">
                <a16:creationId xmlns:a16="http://schemas.microsoft.com/office/drawing/2014/main" id="{5EB671AC-C73F-0845-4674-E85011F22272}"/>
              </a:ext>
            </a:extLst>
          </p:cNvPr>
          <p:cNvSpPr/>
          <p:nvPr/>
        </p:nvSpPr>
        <p:spPr bwMode="auto">
          <a:xfrm>
            <a:off x="10048719" y="1552380"/>
            <a:ext cx="1145136" cy="161159"/>
          </a:xfrm>
          <a:prstGeom prst="roundRect">
            <a:avLst/>
          </a:prstGeom>
          <a:solidFill>
            <a:srgbClr val="99B838"/>
          </a:solidFill>
          <a:ln w="9525" cap="flat" cmpd="sng" algn="ctr">
            <a:solidFill>
              <a:schemeClr val="accent3">
                <a:lumMod val="75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err="1">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EduC</a:t>
            </a: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 CPD AI WG</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46" name="Rectangle: Rounded Corners 45">
            <a:extLst>
              <a:ext uri="{FF2B5EF4-FFF2-40B4-BE49-F238E27FC236}">
                <a16:creationId xmlns:a16="http://schemas.microsoft.com/office/drawing/2014/main" id="{EE7718F6-7E4F-A45F-CF19-238084BD71E4}"/>
              </a:ext>
            </a:extLst>
          </p:cNvPr>
          <p:cNvSpPr/>
          <p:nvPr/>
        </p:nvSpPr>
        <p:spPr bwMode="auto">
          <a:xfrm>
            <a:off x="6193992" y="3020189"/>
            <a:ext cx="1138183" cy="163474"/>
          </a:xfrm>
          <a:prstGeom prst="roundRect">
            <a:avLst/>
          </a:prstGeom>
          <a:solidFill>
            <a:srgbClr val="99B838"/>
          </a:solidFill>
          <a:ln w="9525" cap="flat" cmpd="sng" algn="ctr">
            <a:solidFill>
              <a:schemeClr val="accent3">
                <a:lumMod val="75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err="1">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EduC</a:t>
            </a: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 CPD AI WG</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pic>
        <p:nvPicPr>
          <p:cNvPr id="51" name="Picture 50">
            <a:extLst>
              <a:ext uri="{FF2B5EF4-FFF2-40B4-BE49-F238E27FC236}">
                <a16:creationId xmlns:a16="http://schemas.microsoft.com/office/drawing/2014/main" id="{C95186DB-038C-960D-30B2-D3FF00CB7DED}"/>
              </a:ext>
            </a:extLst>
          </p:cNvPr>
          <p:cNvPicPr>
            <a:picLocks noChangeAspect="1"/>
          </p:cNvPicPr>
          <p:nvPr/>
        </p:nvPicPr>
        <p:blipFill>
          <a:blip r:embed="rId3"/>
          <a:stretch>
            <a:fillRect/>
          </a:stretch>
        </p:blipFill>
        <p:spPr>
          <a:xfrm>
            <a:off x="5060962" y="1081139"/>
            <a:ext cx="841321" cy="268247"/>
          </a:xfrm>
          <a:prstGeom prst="rect">
            <a:avLst/>
          </a:prstGeom>
        </p:spPr>
      </p:pic>
      <p:pic>
        <p:nvPicPr>
          <p:cNvPr id="55" name="Picture 54">
            <a:extLst>
              <a:ext uri="{FF2B5EF4-FFF2-40B4-BE49-F238E27FC236}">
                <a16:creationId xmlns:a16="http://schemas.microsoft.com/office/drawing/2014/main" id="{86008229-B016-CCE8-2249-68DB4BF830A2}"/>
              </a:ext>
            </a:extLst>
          </p:cNvPr>
          <p:cNvPicPr>
            <a:picLocks noChangeAspect="1"/>
          </p:cNvPicPr>
          <p:nvPr/>
        </p:nvPicPr>
        <p:blipFill>
          <a:blip r:embed="rId4"/>
          <a:stretch>
            <a:fillRect/>
          </a:stretch>
        </p:blipFill>
        <p:spPr>
          <a:xfrm>
            <a:off x="5644409" y="2201450"/>
            <a:ext cx="530398" cy="274344"/>
          </a:xfrm>
          <a:prstGeom prst="rect">
            <a:avLst/>
          </a:prstGeom>
        </p:spPr>
      </p:pic>
      <p:pic>
        <p:nvPicPr>
          <p:cNvPr id="6" name="Picture 5">
            <a:extLst>
              <a:ext uri="{FF2B5EF4-FFF2-40B4-BE49-F238E27FC236}">
                <a16:creationId xmlns:a16="http://schemas.microsoft.com/office/drawing/2014/main" id="{60578DB2-AA56-7AAE-A83B-1C9840F2108E}"/>
              </a:ext>
            </a:extLst>
          </p:cNvPr>
          <p:cNvPicPr>
            <a:picLocks noChangeAspect="1"/>
          </p:cNvPicPr>
          <p:nvPr/>
        </p:nvPicPr>
        <p:blipFill>
          <a:blip r:embed="rId4"/>
          <a:stretch>
            <a:fillRect/>
          </a:stretch>
        </p:blipFill>
        <p:spPr>
          <a:xfrm>
            <a:off x="6297316" y="3696018"/>
            <a:ext cx="530398" cy="274344"/>
          </a:xfrm>
          <a:prstGeom prst="rect">
            <a:avLst/>
          </a:prstGeom>
        </p:spPr>
      </p:pic>
      <p:sp>
        <p:nvSpPr>
          <p:cNvPr id="24" name="Rectangle: Rounded Corners 23">
            <a:extLst>
              <a:ext uri="{FF2B5EF4-FFF2-40B4-BE49-F238E27FC236}">
                <a16:creationId xmlns:a16="http://schemas.microsoft.com/office/drawing/2014/main" id="{842FC08B-E8F4-D51E-857C-AB498CF36C82}"/>
              </a:ext>
            </a:extLst>
          </p:cNvPr>
          <p:cNvSpPr/>
          <p:nvPr/>
        </p:nvSpPr>
        <p:spPr bwMode="auto">
          <a:xfrm>
            <a:off x="7390098" y="3031595"/>
            <a:ext cx="530398" cy="157692"/>
          </a:xfrm>
          <a:prstGeom prst="roundRect">
            <a:avLst/>
          </a:prstGeom>
          <a:solidFill>
            <a:srgbClr val="826394"/>
          </a:solidFill>
          <a:ln w="9525" cap="flat" cmpd="sng" algn="ctr">
            <a:solidFill>
              <a:srgbClr val="5B4567"/>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RMC</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80AD063D-A58B-3F25-9E09-D021E429DD2E}"/>
              </a:ext>
            </a:extLst>
          </p:cNvPr>
          <p:cNvSpPr txBox="1"/>
          <p:nvPr/>
        </p:nvSpPr>
        <p:spPr>
          <a:xfrm>
            <a:off x="4276166" y="111617"/>
            <a:ext cx="2312894" cy="461665"/>
          </a:xfrm>
          <a:prstGeom prst="rect">
            <a:avLst/>
          </a:prstGeom>
          <a:noFill/>
        </p:spPr>
        <p:txBody>
          <a:bodyPr wrap="square" rtlCol="0">
            <a:spAutoFit/>
          </a:bodyPr>
          <a:lstStyle/>
          <a:p>
            <a:pPr algn="r"/>
            <a:r>
              <a:rPr lang="en-GB" i="1" dirty="0">
                <a:solidFill>
                  <a:srgbClr val="FF0000"/>
                </a:solidFill>
              </a:rPr>
              <a:t>For discussion</a:t>
            </a:r>
          </a:p>
        </p:txBody>
      </p:sp>
      <p:sp>
        <p:nvSpPr>
          <p:cNvPr id="16" name="Rectangle: Rounded Corners 15">
            <a:extLst>
              <a:ext uri="{FF2B5EF4-FFF2-40B4-BE49-F238E27FC236}">
                <a16:creationId xmlns:a16="http://schemas.microsoft.com/office/drawing/2014/main" id="{AF46FE1E-D4CE-52E8-8166-D30A53DAA3F0}"/>
              </a:ext>
            </a:extLst>
          </p:cNvPr>
          <p:cNvSpPr/>
          <p:nvPr/>
        </p:nvSpPr>
        <p:spPr bwMode="auto">
          <a:xfrm>
            <a:off x="5060962" y="2220369"/>
            <a:ext cx="515007" cy="161159"/>
          </a:xfrm>
          <a:prstGeom prst="roundRect">
            <a:avLst/>
          </a:prstGeom>
          <a:solidFill>
            <a:srgbClr val="00816A"/>
          </a:solidFill>
          <a:ln w="9525" cap="flat" cmpd="sng" algn="ctr">
            <a:solidFill>
              <a:srgbClr val="00705D"/>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ProfC</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9" name="Rectangle: Rounded Corners 28">
            <a:extLst>
              <a:ext uri="{FF2B5EF4-FFF2-40B4-BE49-F238E27FC236}">
                <a16:creationId xmlns:a16="http://schemas.microsoft.com/office/drawing/2014/main" id="{2F80D5FF-AC00-C871-7644-733C97B0E9E4}"/>
              </a:ext>
            </a:extLst>
          </p:cNvPr>
          <p:cNvSpPr/>
          <p:nvPr/>
        </p:nvSpPr>
        <p:spPr bwMode="auto">
          <a:xfrm>
            <a:off x="6284066" y="3368841"/>
            <a:ext cx="829425" cy="16115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Stephanos</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3" name="Rectangle: Rounded Corners 22">
            <a:extLst>
              <a:ext uri="{FF2B5EF4-FFF2-40B4-BE49-F238E27FC236}">
                <a16:creationId xmlns:a16="http://schemas.microsoft.com/office/drawing/2014/main" id="{84FCD6A1-6364-7883-56F9-F618193D7E65}"/>
              </a:ext>
            </a:extLst>
          </p:cNvPr>
          <p:cNvSpPr/>
          <p:nvPr/>
        </p:nvSpPr>
        <p:spPr bwMode="auto">
          <a:xfrm>
            <a:off x="5076940" y="3717493"/>
            <a:ext cx="1147762" cy="161159"/>
          </a:xfrm>
          <a:prstGeom prst="roundRect">
            <a:avLst/>
          </a:prstGeom>
          <a:solidFill>
            <a:srgbClr val="826394"/>
          </a:solidFill>
          <a:ln w="9525" cap="flat" cmpd="sng" algn="ctr">
            <a:solidFill>
              <a:srgbClr val="5B4567"/>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RMC/ SCrR WG</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30" name="Rectangle: Rounded Corners 29">
            <a:extLst>
              <a:ext uri="{FF2B5EF4-FFF2-40B4-BE49-F238E27FC236}">
                <a16:creationId xmlns:a16="http://schemas.microsoft.com/office/drawing/2014/main" id="{EA738CFB-B779-969A-3FCA-A2D4DB32057A}"/>
              </a:ext>
            </a:extLst>
          </p:cNvPr>
          <p:cNvSpPr/>
          <p:nvPr/>
        </p:nvSpPr>
        <p:spPr bwMode="auto">
          <a:xfrm>
            <a:off x="7627269" y="2663260"/>
            <a:ext cx="829425" cy="161159"/>
          </a:xfrm>
          <a:prstGeom prst="roundRect">
            <a:avLst/>
          </a:prstGeom>
          <a:solidFill>
            <a:srgbClr val="47BD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a:solidFill>
                  <a:schemeClr val="bg1"/>
                </a:solidFill>
                <a:latin typeface="Calibri" panose="020F0502020204030204" pitchFamily="34" charset="0"/>
                <a:ea typeface="Calibri" panose="020F0502020204030204" pitchFamily="34" charset="0"/>
                <a:cs typeface="Calibri" panose="020F0502020204030204" pitchFamily="34" charset="0"/>
              </a:rPr>
              <a:t>Siegbert</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73935112"/>
      </p:ext>
    </p:extLst>
  </p:cSld>
  <p:clrMapOvr>
    <a:masterClrMapping/>
  </p:clrMapOvr>
  <p:transition spd="med">
    <p:pull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D7C104C-77EB-C37A-A738-008214F4CCDE}"/>
              </a:ext>
            </a:extLst>
          </p:cNvPr>
          <p:cNvSpPr>
            <a:spLocks noGrp="1"/>
          </p:cNvSpPr>
          <p:nvPr>
            <p:ph type="sldNum" sz="quarter" idx="10"/>
          </p:nvPr>
        </p:nvSpPr>
        <p:spPr/>
        <p:txBody>
          <a:bodyPr/>
          <a:lstStyle/>
          <a:p>
            <a:fld id="{306CB06F-8D94-B64C-AC66-62AFBAF0736E}" type="slidenum">
              <a:rPr lang="en-GB" smtClean="0"/>
              <a:pPr/>
              <a:t>3</a:t>
            </a:fld>
            <a:endParaRPr lang="en-GB" dirty="0"/>
          </a:p>
        </p:txBody>
      </p:sp>
      <p:graphicFrame>
        <p:nvGraphicFramePr>
          <p:cNvPr id="5" name="Table 4">
            <a:extLst>
              <a:ext uri="{FF2B5EF4-FFF2-40B4-BE49-F238E27FC236}">
                <a16:creationId xmlns:a16="http://schemas.microsoft.com/office/drawing/2014/main" id="{CC2DBC3C-A76A-0423-979A-B148C0F697C5}"/>
              </a:ext>
            </a:extLst>
          </p:cNvPr>
          <p:cNvGraphicFramePr>
            <a:graphicFrameLocks noGrp="1"/>
          </p:cNvGraphicFramePr>
          <p:nvPr>
            <p:extLst>
              <p:ext uri="{D42A27DB-BD31-4B8C-83A1-F6EECF244321}">
                <p14:modId xmlns:p14="http://schemas.microsoft.com/office/powerpoint/2010/main" val="3083628868"/>
              </p:ext>
            </p:extLst>
          </p:nvPr>
        </p:nvGraphicFramePr>
        <p:xfrm>
          <a:off x="341836" y="619664"/>
          <a:ext cx="8455445" cy="3266207"/>
        </p:xfrm>
        <a:graphic>
          <a:graphicData uri="http://schemas.openxmlformats.org/drawingml/2006/table">
            <a:tbl>
              <a:tblPr firstRow="1" bandRow="1">
                <a:tableStyleId>{3B4B98B0-60AC-42C2-AFA5-B58CD77FA1E5}</a:tableStyleId>
              </a:tblPr>
              <a:tblGrid>
                <a:gridCol w="1294192">
                  <a:extLst>
                    <a:ext uri="{9D8B030D-6E8A-4147-A177-3AD203B41FA5}">
                      <a16:colId xmlns:a16="http://schemas.microsoft.com/office/drawing/2014/main" val="1040634073"/>
                    </a:ext>
                  </a:extLst>
                </a:gridCol>
                <a:gridCol w="2290993">
                  <a:extLst>
                    <a:ext uri="{9D8B030D-6E8A-4147-A177-3AD203B41FA5}">
                      <a16:colId xmlns:a16="http://schemas.microsoft.com/office/drawing/2014/main" val="1220996329"/>
                    </a:ext>
                  </a:extLst>
                </a:gridCol>
                <a:gridCol w="1081861">
                  <a:extLst>
                    <a:ext uri="{9D8B030D-6E8A-4147-A177-3AD203B41FA5}">
                      <a16:colId xmlns:a16="http://schemas.microsoft.com/office/drawing/2014/main" val="2616669371"/>
                    </a:ext>
                  </a:extLst>
                </a:gridCol>
                <a:gridCol w="3788399">
                  <a:extLst>
                    <a:ext uri="{9D8B030D-6E8A-4147-A177-3AD203B41FA5}">
                      <a16:colId xmlns:a16="http://schemas.microsoft.com/office/drawing/2014/main" val="3911665922"/>
                    </a:ext>
                  </a:extLst>
                </a:gridCol>
              </a:tblGrid>
              <a:tr h="267392">
                <a:tc>
                  <a:txBody>
                    <a:bodyPr/>
                    <a:lstStyle/>
                    <a:p>
                      <a:pPr algn="l"/>
                      <a:r>
                        <a:rPr lang="en-GB" sz="1000" noProof="0" dirty="0">
                          <a:latin typeface="Calibri" panose="020F0502020204030204" pitchFamily="34" charset="0"/>
                          <a:ea typeface="Calibri" panose="020F0502020204030204" pitchFamily="34" charset="0"/>
                          <a:cs typeface="Calibri" panose="020F0502020204030204" pitchFamily="34" charset="0"/>
                        </a:rPr>
                        <a:t>Pillar</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a:txBody>
                    <a:bodyPr/>
                    <a:lstStyle/>
                    <a:p>
                      <a:pPr algn="l"/>
                      <a:r>
                        <a:rPr lang="en-GB" sz="1000" noProof="0" dirty="0">
                          <a:latin typeface="Calibri" panose="020F0502020204030204" pitchFamily="34" charset="0"/>
                          <a:ea typeface="Calibri" panose="020F0502020204030204" pitchFamily="34" charset="0"/>
                          <a:cs typeface="Calibri" panose="020F0502020204030204" pitchFamily="34" charset="0"/>
                        </a:rPr>
                        <a:t>Project / Task</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a:txBody>
                    <a:bodyPr/>
                    <a:lstStyle/>
                    <a:p>
                      <a:pPr algn="l"/>
                      <a:r>
                        <a:rPr lang="en-GB" sz="1000" noProof="0" dirty="0">
                          <a:latin typeface="Calibri" panose="020F0502020204030204" pitchFamily="34" charset="0"/>
                          <a:ea typeface="Calibri" panose="020F0502020204030204" pitchFamily="34" charset="0"/>
                          <a:cs typeface="Calibri" panose="020F0502020204030204" pitchFamily="34" charset="0"/>
                        </a:rPr>
                        <a:t>Expected delivery</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a:txBody>
                    <a:bodyPr/>
                    <a:lstStyle/>
                    <a:p>
                      <a:pPr algn="l"/>
                      <a:r>
                        <a:rPr lang="en-US" sz="1000" noProof="0" dirty="0">
                          <a:latin typeface="Calibri" panose="020F0502020204030204" pitchFamily="34" charset="0"/>
                          <a:ea typeface="Calibri" panose="020F0502020204030204" pitchFamily="34" charset="0"/>
                          <a:cs typeface="Calibri" panose="020F0502020204030204" pitchFamily="34" charset="0"/>
                        </a:rPr>
                        <a:t>Responsibility (November 2024)</a:t>
                      </a:r>
                      <a:endParaRPr lang="en-GB" sz="1000" noProof="0" dirty="0">
                        <a:latin typeface="Calibri" panose="020F0502020204030204" pitchFamily="34" charset="0"/>
                        <a:ea typeface="Calibri" panose="020F0502020204030204" pitchFamily="34" charset="0"/>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72445472"/>
                  </a:ext>
                </a:extLst>
              </a:tr>
              <a:tr h="334240">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sz="700" noProof="0" dirty="0">
                          <a:latin typeface="Calibri" panose="020F0502020204030204" pitchFamily="34" charset="0"/>
                          <a:ea typeface="Calibri" panose="020F0502020204030204" pitchFamily="34" charset="0"/>
                          <a:cs typeface="Calibri" panose="020F0502020204030204" pitchFamily="34" charset="0"/>
                        </a:rPr>
                        <a:t>Development of the Profession (1)</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a:spcAft>
                          <a:spcPts val="300"/>
                        </a:spcAft>
                        <a:buFont typeface="Arial" panose="020B0604020202020204" pitchFamily="34" charset="0"/>
                        <a:buNone/>
                      </a:pPr>
                      <a:r>
                        <a:rPr lang="en-GB" sz="900" kern="1200" noProof="0" dirty="0">
                          <a:solidFill>
                            <a:schemeClr val="tx1"/>
                          </a:solidFill>
                          <a:latin typeface="Calibri" panose="020F0502020204030204" pitchFamily="34" charset="0"/>
                          <a:ea typeface="Calibri" panose="020F0502020204030204" pitchFamily="34" charset="0"/>
                          <a:cs typeface="Calibri" panose="020F0502020204030204" pitchFamily="34" charset="0"/>
                        </a:rPr>
                        <a:t>Core Areas: Insurance</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r>
                        <a:rPr lang="en-GB" sz="900" kern="1200" noProof="0" dirty="0">
                          <a:solidFill>
                            <a:srgbClr val="FF0000"/>
                          </a:solidFill>
                          <a:latin typeface="Calibri" panose="020F0502020204030204" pitchFamily="34" charset="0"/>
                          <a:ea typeface="+mn-ea"/>
                          <a:cs typeface="Calibri" panose="020F0502020204030204" pitchFamily="34" charset="0"/>
                        </a:rPr>
                        <a:t>Ongoing/ limited resources due to SII consultations</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marR="0" lvl="0" indent="0" algn="l" defTabSz="342900" rtl="0" eaLnBrk="1" fontAlgn="auto" latinLnBrk="0" hangingPunct="1">
                        <a:lnSpc>
                          <a:spcPct val="100000"/>
                        </a:lnSpc>
                        <a:spcBef>
                          <a:spcPts val="0"/>
                        </a:spcBef>
                        <a:spcAft>
                          <a:spcPts val="300"/>
                        </a:spcAft>
                        <a:buClrTx/>
                        <a:buSzTx/>
                        <a:buFont typeface="Arial" panose="020B0604020202020204" pitchFamily="34" charset="0"/>
                        <a:buNone/>
                        <a:tabLst/>
                        <a:defRPr/>
                      </a:pPr>
                      <a:endParaRPr lang="en-GB" sz="700" kern="120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extLst>
                  <a:ext uri="{0D108BD9-81ED-4DB2-BD59-A6C34878D82A}">
                    <a16:rowId xmlns:a16="http://schemas.microsoft.com/office/drawing/2014/main" val="2543727782"/>
                  </a:ext>
                </a:extLst>
              </a:tr>
              <a:tr h="401087">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sz="700" noProof="0" dirty="0">
                          <a:latin typeface="Calibri" panose="020F0502020204030204" pitchFamily="34" charset="0"/>
                          <a:ea typeface="Calibri" panose="020F0502020204030204" pitchFamily="34" charset="0"/>
                          <a:cs typeface="Calibri" panose="020F0502020204030204" pitchFamily="34" charset="0"/>
                        </a:rPr>
                        <a:t>Development of the Profession (1)</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indent="0" algn="l" defTabSz="342900" rtl="0" eaLnBrk="1" latinLnBrk="0" hangingPunct="1">
                        <a:spcAft>
                          <a:spcPts val="300"/>
                        </a:spcAft>
                        <a:buFont typeface="Arial" panose="020B0604020202020204" pitchFamily="34" charset="0"/>
                        <a:buNone/>
                      </a:pPr>
                      <a:r>
                        <a:rPr lang="en-US" sz="900" kern="1200" noProof="0" dirty="0">
                          <a:solidFill>
                            <a:schemeClr val="tx1"/>
                          </a:solidFill>
                          <a:latin typeface="Calibri" panose="020F0502020204030204" pitchFamily="34" charset="0"/>
                          <a:ea typeface="+mn-ea"/>
                          <a:cs typeface="Calibri" panose="020F0502020204030204" pitchFamily="34" charset="0"/>
                        </a:rPr>
                        <a:t>Core Areas: Pensions</a:t>
                      </a:r>
                      <a:endParaRPr lang="en-GB" sz="9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l" defTabSz="342900" rtl="0" eaLnBrk="1" fontAlgn="auto" latinLnBrk="0" hangingPunct="1">
                        <a:lnSpc>
                          <a:spcPct val="100000"/>
                        </a:lnSpc>
                        <a:spcBef>
                          <a:spcPts val="0"/>
                        </a:spcBef>
                        <a:spcAft>
                          <a:spcPts val="300"/>
                        </a:spcAft>
                        <a:buClrTx/>
                        <a:buSzTx/>
                        <a:buFont typeface="Arial" panose="020B0604020202020204" pitchFamily="34" charset="0"/>
                        <a:buNone/>
                        <a:tabLst/>
                        <a:defRPr/>
                      </a:pPr>
                      <a:r>
                        <a:rPr lang="en-GB" sz="900" kern="1200" noProof="0" dirty="0">
                          <a:solidFill>
                            <a:srgbClr val="FF0000"/>
                          </a:solidFill>
                          <a:latin typeface="Calibri" panose="020F0502020204030204" pitchFamily="34" charset="0"/>
                          <a:ea typeface="+mn-ea"/>
                          <a:cs typeface="Calibri" panose="020F0502020204030204" pitchFamily="34" charset="0"/>
                        </a:rPr>
                        <a:t>Ongoing / IORP II Position paper</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indent="0" algn="l" defTabSz="342900" rtl="0" eaLnBrk="1" latinLnBrk="0" hangingPunct="1">
                        <a:spcAft>
                          <a:spcPts val="300"/>
                        </a:spcAft>
                        <a:buFont typeface="Arial" panose="020B0604020202020204" pitchFamily="34" charset="0"/>
                        <a:buNone/>
                      </a:pPr>
                      <a:endParaRPr lang="en-GB" sz="700" kern="120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11140707"/>
                  </a:ext>
                </a:extLst>
              </a:tr>
              <a:tr h="401087">
                <a:tc>
                  <a:txBody>
                    <a:bodyPr/>
                    <a:lstStyle/>
                    <a:p>
                      <a:pPr algn="l"/>
                      <a:r>
                        <a:rPr lang="en-US" sz="700" noProof="0" dirty="0">
                          <a:latin typeface="Calibri" panose="020F0502020204030204" pitchFamily="34" charset="0"/>
                          <a:ea typeface="Calibri" panose="020F0502020204030204" pitchFamily="34" charset="0"/>
                          <a:cs typeface="Calibri" panose="020F0502020204030204" pitchFamily="34" charset="0"/>
                        </a:rPr>
                        <a:t>Communication and Stakeholder Relationship Management (2)</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r>
                        <a:rPr lang="en-US" sz="900" kern="1200" noProof="0" dirty="0">
                          <a:solidFill>
                            <a:schemeClr val="tx1"/>
                          </a:solidFill>
                          <a:latin typeface="Calibri" panose="020F0502020204030204" pitchFamily="34" charset="0"/>
                          <a:ea typeface="+mn-ea"/>
                          <a:cs typeface="Calibri" panose="020F0502020204030204" pitchFamily="34" charset="0"/>
                        </a:rPr>
                        <a:t>On-going implementation of communication process: "drumbeat" and "ad hoc" comms.</a:t>
                      </a:r>
                      <a:endParaRPr lang="en-GB" sz="9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r>
                        <a:rPr lang="en-GB" sz="900" kern="1200" noProof="0" dirty="0">
                          <a:solidFill>
                            <a:srgbClr val="FF0000"/>
                          </a:solidFill>
                          <a:latin typeface="Calibri" panose="020F0502020204030204" pitchFamily="34" charset="0"/>
                          <a:ea typeface="+mn-ea"/>
                          <a:cs typeface="Calibri" panose="020F0502020204030204" pitchFamily="34" charset="0"/>
                        </a:rPr>
                        <a:t>Ongoing</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marR="0" lvl="0" indent="0" algn="l" defTabSz="342900" rtl="0" eaLnBrk="1" fontAlgn="auto" latinLnBrk="0" hangingPunct="1">
                        <a:lnSpc>
                          <a:spcPct val="100000"/>
                        </a:lnSpc>
                        <a:spcBef>
                          <a:spcPts val="0"/>
                        </a:spcBef>
                        <a:spcAft>
                          <a:spcPts val="300"/>
                        </a:spcAft>
                        <a:buClrTx/>
                        <a:buSzTx/>
                        <a:buFont typeface="Arial" panose="020B0604020202020204" pitchFamily="34" charset="0"/>
                        <a:buNone/>
                        <a:tabLst/>
                        <a:defRPr/>
                      </a:pPr>
                      <a:endParaRPr lang="en-GB" sz="700" kern="120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extLst>
                  <a:ext uri="{0D108BD9-81ED-4DB2-BD59-A6C34878D82A}">
                    <a16:rowId xmlns:a16="http://schemas.microsoft.com/office/drawing/2014/main" val="1508596207"/>
                  </a:ext>
                </a:extLst>
              </a:tr>
              <a:tr h="401087">
                <a:tc>
                  <a:txBody>
                    <a:bodyPr/>
                    <a:lstStyle/>
                    <a:p>
                      <a:pPr algn="l"/>
                      <a:r>
                        <a:rPr lang="en-US" sz="700" noProof="0" dirty="0">
                          <a:latin typeface="Calibri" panose="020F0502020204030204" pitchFamily="34" charset="0"/>
                          <a:ea typeface="Calibri" panose="020F0502020204030204" pitchFamily="34" charset="0"/>
                          <a:cs typeface="Calibri" panose="020F0502020204030204" pitchFamily="34" charset="0"/>
                        </a:rPr>
                        <a:t>Communication and Stakeholder Relationship Management (2)</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r>
                        <a:rPr lang="en-US" sz="900" kern="1200" noProof="0" dirty="0">
                          <a:solidFill>
                            <a:schemeClr val="tx1"/>
                          </a:solidFill>
                          <a:latin typeface="Calibri" panose="020F0502020204030204" pitchFamily="34" charset="0"/>
                          <a:ea typeface="+mn-ea"/>
                          <a:cs typeface="Calibri" panose="020F0502020204030204" pitchFamily="34" charset="0"/>
                        </a:rPr>
                        <a:t>Implementation of Stakeholder Management Framework</a:t>
                      </a:r>
                      <a:endParaRPr lang="en-GB" sz="9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r>
                        <a:rPr lang="en-GB" sz="900" kern="1200" noProof="0" dirty="0">
                          <a:solidFill>
                            <a:srgbClr val="FF0000"/>
                          </a:solidFill>
                          <a:latin typeface="Calibri" panose="020F0502020204030204" pitchFamily="34" charset="0"/>
                          <a:ea typeface="+mn-ea"/>
                          <a:cs typeface="Calibri" panose="020F0502020204030204" pitchFamily="34" charset="0"/>
                        </a:rPr>
                        <a:t>???</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marR="0" lvl="0" indent="0" algn="l" defTabSz="342900" rtl="0" eaLnBrk="1" fontAlgn="auto" latinLnBrk="0" hangingPunct="1">
                        <a:lnSpc>
                          <a:spcPct val="100000"/>
                        </a:lnSpc>
                        <a:spcBef>
                          <a:spcPts val="0"/>
                        </a:spcBef>
                        <a:spcAft>
                          <a:spcPts val="300"/>
                        </a:spcAft>
                        <a:buClrTx/>
                        <a:buSzTx/>
                        <a:buFont typeface="Arial" panose="020B0604020202020204" pitchFamily="34" charset="0"/>
                        <a:buNone/>
                        <a:tabLst/>
                        <a:defRPr/>
                      </a:pPr>
                      <a:endParaRPr lang="en-GB" sz="700" kern="120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extLst>
                  <a:ext uri="{0D108BD9-81ED-4DB2-BD59-A6C34878D82A}">
                    <a16:rowId xmlns:a16="http://schemas.microsoft.com/office/drawing/2014/main" val="1749000721"/>
                  </a:ext>
                </a:extLst>
              </a:tr>
              <a:tr h="401087">
                <a:tc>
                  <a:txBody>
                    <a:bodyPr/>
                    <a:lstStyle/>
                    <a:p>
                      <a:pPr algn="l"/>
                      <a:r>
                        <a:rPr lang="en-US" sz="700" noProof="0" dirty="0">
                          <a:latin typeface="Calibri" panose="020F0502020204030204" pitchFamily="34" charset="0"/>
                          <a:ea typeface="Calibri" panose="020F0502020204030204" pitchFamily="34" charset="0"/>
                          <a:cs typeface="Calibri" panose="020F0502020204030204" pitchFamily="34" charset="0"/>
                        </a:rPr>
                        <a:t>Communication and Stakeholder Relationship Management (2)</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indent="0" algn="l" defTabSz="342900" rtl="0" eaLnBrk="1" latinLnBrk="0" hangingPunct="1">
                        <a:spcAft>
                          <a:spcPts val="300"/>
                        </a:spcAft>
                        <a:buFont typeface="Arial" panose="020B0604020202020204" pitchFamily="34" charset="0"/>
                        <a:buNone/>
                      </a:pPr>
                      <a:r>
                        <a:rPr lang="en-US" sz="900" b="1" kern="1200" noProof="0" dirty="0">
                          <a:solidFill>
                            <a:schemeClr val="tx1"/>
                          </a:solidFill>
                          <a:latin typeface="Calibri" panose="020F0502020204030204" pitchFamily="34" charset="0"/>
                          <a:ea typeface="+mn-ea"/>
                          <a:cs typeface="Calibri" panose="020F0502020204030204" pitchFamily="34" charset="0"/>
                        </a:rPr>
                        <a:t>Competency framework </a:t>
                      </a:r>
                      <a:r>
                        <a:rPr lang="en-US" sz="900" kern="1200" noProof="0" dirty="0">
                          <a:solidFill>
                            <a:schemeClr val="tx1"/>
                          </a:solidFill>
                          <a:latin typeface="Calibri" panose="020F0502020204030204" pitchFamily="34" charset="0"/>
                          <a:ea typeface="+mn-ea"/>
                          <a:cs typeface="Calibri" panose="020F0502020204030204" pitchFamily="34" charset="0"/>
                        </a:rPr>
                        <a:t>to support education and CPD</a:t>
                      </a:r>
                      <a:endParaRPr lang="en-GB" sz="9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indent="0" algn="l" defTabSz="342900" rtl="0" eaLnBrk="1" latinLnBrk="0" hangingPunct="1">
                        <a:spcAft>
                          <a:spcPts val="300"/>
                        </a:spcAft>
                        <a:buFont typeface="Arial" panose="020B0604020202020204" pitchFamily="34" charset="0"/>
                        <a:buNone/>
                      </a:pPr>
                      <a:r>
                        <a:rPr lang="en-GB" sz="900" kern="1200" noProof="0" dirty="0">
                          <a:solidFill>
                            <a:srgbClr val="FF0000"/>
                          </a:solidFill>
                          <a:latin typeface="Calibri" panose="020F0502020204030204" pitchFamily="34" charset="0"/>
                          <a:ea typeface="+mn-ea"/>
                          <a:cs typeface="Calibri" panose="020F0502020204030204" pitchFamily="34" charset="0"/>
                        </a:rPr>
                        <a:t>GA 2025</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indent="0" algn="l">
                        <a:spcAft>
                          <a:spcPts val="300"/>
                        </a:spcAft>
                        <a:buFont typeface="Arial" panose="020B0604020202020204" pitchFamily="34" charset="0"/>
                        <a:buNone/>
                      </a:pPr>
                      <a:endParaRPr lang="en-GB" sz="700" kern="1200" noProof="0" dirty="0">
                        <a:solidFill>
                          <a:schemeClr val="tx1"/>
                        </a:solidFill>
                        <a:latin typeface="Calibri" panose="020F0502020204030204" pitchFamily="34" charset="0"/>
                        <a:ea typeface="Calibri" panose="020F0502020204030204" pitchFamily="34" charset="0"/>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979909654"/>
                  </a:ext>
                </a:extLst>
              </a:tr>
              <a:tr h="334240">
                <a:tc>
                  <a:txBody>
                    <a:bodyPr/>
                    <a:lstStyle/>
                    <a:p>
                      <a:pPr algn="l"/>
                      <a:r>
                        <a:rPr lang="en-GB" sz="700" noProof="0" dirty="0">
                          <a:latin typeface="Calibri" panose="020F0502020204030204" pitchFamily="34" charset="0"/>
                          <a:ea typeface="Calibri" panose="020F0502020204030204" pitchFamily="34" charset="0"/>
                          <a:cs typeface="Calibri" panose="020F0502020204030204" pitchFamily="34" charset="0"/>
                        </a:rPr>
                        <a:t>AAE Operations &amp; Governance (5)</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r>
                        <a:rPr lang="en-GB" sz="900" kern="1200" noProof="0" dirty="0">
                          <a:solidFill>
                            <a:schemeClr val="tx1"/>
                          </a:solidFill>
                          <a:latin typeface="Calibri" panose="020F0502020204030204" pitchFamily="34" charset="0"/>
                          <a:ea typeface="+mn-ea"/>
                          <a:cs typeface="Calibri" panose="020F0502020204030204" pitchFamily="34" charset="0"/>
                        </a:rPr>
                        <a:t>Establish Publication Process / Policy</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r>
                        <a:rPr lang="lv-LV" sz="900" kern="1200" dirty="0" err="1">
                          <a:solidFill>
                            <a:srgbClr val="FF0000"/>
                          </a:solidFill>
                          <a:latin typeface="Calibri" panose="020F0502020204030204" pitchFamily="34" charset="0"/>
                          <a:ea typeface="+mn-ea"/>
                          <a:cs typeface="Calibri" panose="020F0502020204030204" pitchFamily="34" charset="0"/>
                        </a:rPr>
                        <a:t>Before</a:t>
                      </a:r>
                      <a:r>
                        <a:rPr lang="lv-LV" sz="900" kern="1200" dirty="0">
                          <a:solidFill>
                            <a:srgbClr val="FF0000"/>
                          </a:solidFill>
                          <a:latin typeface="Calibri" panose="020F0502020204030204" pitchFamily="34" charset="0"/>
                          <a:ea typeface="+mn-ea"/>
                          <a:cs typeface="Calibri" panose="020F0502020204030204" pitchFamily="34" charset="0"/>
                        </a:rPr>
                        <a:t> </a:t>
                      </a:r>
                      <a:r>
                        <a:rPr lang="lv-LV" sz="900" kern="1200" dirty="0" err="1">
                          <a:solidFill>
                            <a:srgbClr val="FF0000"/>
                          </a:solidFill>
                          <a:latin typeface="Calibri" panose="020F0502020204030204" pitchFamily="34" charset="0"/>
                          <a:ea typeface="+mn-ea"/>
                          <a:cs typeface="Calibri" panose="020F0502020204030204" pitchFamily="34" charset="0"/>
                        </a:rPr>
                        <a:t>summer</a:t>
                      </a:r>
                      <a:r>
                        <a:rPr lang="lv-LV" sz="900" kern="1200" dirty="0">
                          <a:solidFill>
                            <a:srgbClr val="FF0000"/>
                          </a:solidFill>
                          <a:latin typeface="Calibri" panose="020F0502020204030204" pitchFamily="34" charset="0"/>
                          <a:ea typeface="+mn-ea"/>
                          <a:cs typeface="Calibri" panose="020F0502020204030204" pitchFamily="34" charset="0"/>
                        </a:rPr>
                        <a:t> 2025</a:t>
                      </a:r>
                      <a:endParaRPr lang="en-GB" sz="900" kern="1200" dirty="0">
                        <a:solidFill>
                          <a:srgbClr val="FF0000"/>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tc>
                  <a:txBody>
                    <a:bodyPr/>
                    <a:lstStyle/>
                    <a:p>
                      <a:pPr marL="0" indent="0" algn="l" defTabSz="342900" rtl="0" eaLnBrk="1" latinLnBrk="0" hangingPunct="1">
                        <a:spcAft>
                          <a:spcPts val="300"/>
                        </a:spcAft>
                        <a:buFont typeface="Arial" panose="020B0604020202020204" pitchFamily="34" charset="0"/>
                        <a:buNone/>
                      </a:pPr>
                      <a:endParaRPr lang="en-GB" sz="7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81C0DF">
                        <a:alpha val="20000"/>
                      </a:srgbClr>
                    </a:solidFill>
                  </a:tcPr>
                </a:tc>
                <a:extLst>
                  <a:ext uri="{0D108BD9-81ED-4DB2-BD59-A6C34878D82A}">
                    <a16:rowId xmlns:a16="http://schemas.microsoft.com/office/drawing/2014/main" val="3259326659"/>
                  </a:ext>
                </a:extLst>
              </a:tr>
              <a:tr h="334240">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GB" sz="700" noProof="0" dirty="0">
                          <a:latin typeface="Calibri" panose="020F0502020204030204" pitchFamily="34" charset="0"/>
                          <a:ea typeface="Calibri" panose="020F0502020204030204" pitchFamily="34" charset="0"/>
                          <a:cs typeface="Calibri" panose="020F0502020204030204" pitchFamily="34" charset="0"/>
                        </a:rPr>
                        <a:t>AAE Operations &amp; Governance (5)</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indent="0" algn="l" defTabSz="342900" rtl="0" eaLnBrk="1" latinLnBrk="0" hangingPunct="1">
                        <a:spcAft>
                          <a:spcPts val="300"/>
                        </a:spcAft>
                        <a:buFont typeface="Arial" panose="020B0604020202020204" pitchFamily="34" charset="0"/>
                        <a:buNone/>
                      </a:pPr>
                      <a:r>
                        <a:rPr lang="en-GB" sz="900" b="1" kern="1200" noProof="0" dirty="0">
                          <a:solidFill>
                            <a:schemeClr val="tx1"/>
                          </a:solidFill>
                          <a:latin typeface="Calibri" panose="020F0502020204030204" pitchFamily="34" charset="0"/>
                          <a:ea typeface="+mn-ea"/>
                          <a:cs typeface="Calibri" panose="020F0502020204030204" pitchFamily="34" charset="0"/>
                        </a:rPr>
                        <a:t>Review Target Operating Model</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l" defTabSz="342900" rtl="0" eaLnBrk="1" fontAlgn="auto" latinLnBrk="0" hangingPunct="1">
                        <a:lnSpc>
                          <a:spcPct val="100000"/>
                        </a:lnSpc>
                        <a:spcBef>
                          <a:spcPts val="0"/>
                        </a:spcBef>
                        <a:spcAft>
                          <a:spcPts val="300"/>
                        </a:spcAft>
                        <a:buClrTx/>
                        <a:buSzTx/>
                        <a:buFont typeface="Arial" panose="020B0604020202020204" pitchFamily="34" charset="0"/>
                        <a:buNone/>
                        <a:tabLst/>
                        <a:defRPr/>
                      </a:pPr>
                      <a:r>
                        <a:rPr lang="en-GB" sz="900" kern="1200" dirty="0">
                          <a:solidFill>
                            <a:srgbClr val="FF0000"/>
                          </a:solidFill>
                          <a:latin typeface="Calibri" panose="020F0502020204030204" pitchFamily="34" charset="0"/>
                          <a:ea typeface="+mn-ea"/>
                          <a:cs typeface="Calibri" panose="020F0502020204030204" pitchFamily="34" charset="0"/>
                        </a:rPr>
                        <a:t>Interim April 2025/ GA 2025</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indent="0" algn="l" defTabSz="342900" rtl="0" eaLnBrk="1" latinLnBrk="0" hangingPunct="1">
                        <a:spcAft>
                          <a:spcPts val="300"/>
                        </a:spcAft>
                        <a:buFont typeface="Arial" panose="020B0604020202020204" pitchFamily="34" charset="0"/>
                        <a:buNone/>
                      </a:pPr>
                      <a:endParaRPr lang="en-GB" sz="700" kern="1200" noProof="0" dirty="0">
                        <a:solidFill>
                          <a:schemeClr val="tx1"/>
                        </a:solidFill>
                        <a:latin typeface="Calibri" panose="020F0502020204030204" pitchFamily="34" charset="0"/>
                        <a:ea typeface="+mn-ea"/>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485857333"/>
                  </a:ext>
                </a:extLst>
              </a:tr>
            </a:tbl>
          </a:graphicData>
        </a:graphic>
      </p:graphicFrame>
      <p:sp>
        <p:nvSpPr>
          <p:cNvPr id="8" name="Titel 1">
            <a:extLst>
              <a:ext uri="{FF2B5EF4-FFF2-40B4-BE49-F238E27FC236}">
                <a16:creationId xmlns:a16="http://schemas.microsoft.com/office/drawing/2014/main" id="{B15B49C4-0248-6FFD-C142-8179AB914E4A}"/>
              </a:ext>
            </a:extLst>
          </p:cNvPr>
          <p:cNvSpPr txBox="1">
            <a:spLocks/>
          </p:cNvSpPr>
          <p:nvPr/>
        </p:nvSpPr>
        <p:spPr>
          <a:xfrm>
            <a:off x="350673" y="246066"/>
            <a:ext cx="7158664" cy="381371"/>
          </a:xfrm>
          <a:prstGeom prst="rect">
            <a:avLst/>
          </a:prstGeom>
        </p:spPr>
        <p:txBody>
          <a:bodyPr vert="horz" lIns="0" tIns="0" rIns="0" bIns="0" rtlCol="0" anchor="t" anchorCtr="0">
            <a:noAutofit/>
          </a:bodyPr>
          <a:lstStyle>
            <a:lvl1pPr algn="l" defTabSz="761981" rtl="0" eaLnBrk="1" fontAlgn="base" hangingPunct="1">
              <a:spcBef>
                <a:spcPct val="0"/>
              </a:spcBef>
              <a:spcAft>
                <a:spcPct val="0"/>
              </a:spcAft>
              <a:defRPr sz="2200" b="1" i="0">
                <a:solidFill>
                  <a:srgbClr val="00457C"/>
                </a:solidFill>
                <a:latin typeface="Calibri Vet" charset="0"/>
                <a:ea typeface="Calibri Vet" charset="0"/>
                <a:cs typeface="Calibri Vet" charset="0"/>
              </a:defRPr>
            </a:lvl1pPr>
            <a:lvl2pPr algn="l" defTabSz="761981" rtl="0" eaLnBrk="1" fontAlgn="base" hangingPunct="1">
              <a:spcBef>
                <a:spcPct val="0"/>
              </a:spcBef>
              <a:spcAft>
                <a:spcPct val="0"/>
              </a:spcAft>
              <a:defRPr sz="3000">
                <a:solidFill>
                  <a:srgbClr val="D06000"/>
                </a:solidFill>
                <a:latin typeface="Verdana" charset="0"/>
                <a:ea typeface="ＭＳ Ｐゴシック" charset="0"/>
              </a:defRPr>
            </a:lvl2pPr>
            <a:lvl3pPr algn="l" defTabSz="761981" rtl="0" eaLnBrk="1" fontAlgn="base" hangingPunct="1">
              <a:spcBef>
                <a:spcPct val="0"/>
              </a:spcBef>
              <a:spcAft>
                <a:spcPct val="0"/>
              </a:spcAft>
              <a:defRPr sz="3000">
                <a:solidFill>
                  <a:srgbClr val="D06000"/>
                </a:solidFill>
                <a:latin typeface="Verdana" charset="0"/>
                <a:ea typeface="ＭＳ Ｐゴシック" charset="0"/>
              </a:defRPr>
            </a:lvl3pPr>
            <a:lvl4pPr algn="l" defTabSz="761981" rtl="0" eaLnBrk="1" fontAlgn="base" hangingPunct="1">
              <a:spcBef>
                <a:spcPct val="0"/>
              </a:spcBef>
              <a:spcAft>
                <a:spcPct val="0"/>
              </a:spcAft>
              <a:defRPr sz="3000">
                <a:solidFill>
                  <a:srgbClr val="D06000"/>
                </a:solidFill>
                <a:latin typeface="Verdana" charset="0"/>
                <a:ea typeface="ＭＳ Ｐゴシック" charset="0"/>
              </a:defRPr>
            </a:lvl4pPr>
            <a:lvl5pPr algn="l" defTabSz="761981" rtl="0" eaLnBrk="1" fontAlgn="base" hangingPunct="1">
              <a:spcBef>
                <a:spcPct val="0"/>
              </a:spcBef>
              <a:spcAft>
                <a:spcPct val="0"/>
              </a:spcAft>
              <a:defRPr sz="3000">
                <a:solidFill>
                  <a:srgbClr val="D06000"/>
                </a:solidFill>
                <a:latin typeface="Verdana" charset="0"/>
                <a:ea typeface="ＭＳ Ｐゴシック" charset="0"/>
              </a:defRPr>
            </a:lvl5pPr>
            <a:lvl6pPr marL="457189" algn="l" defTabSz="761981" rtl="0" eaLnBrk="1" fontAlgn="base" hangingPunct="1">
              <a:spcBef>
                <a:spcPct val="0"/>
              </a:spcBef>
              <a:spcAft>
                <a:spcPct val="0"/>
              </a:spcAft>
              <a:defRPr sz="3000">
                <a:solidFill>
                  <a:srgbClr val="D06000"/>
                </a:solidFill>
                <a:latin typeface="Verdana" charset="0"/>
                <a:ea typeface="ＭＳ Ｐゴシック" charset="0"/>
              </a:defRPr>
            </a:lvl6pPr>
            <a:lvl7pPr marL="914377" algn="l" defTabSz="761981" rtl="0" eaLnBrk="1" fontAlgn="base" hangingPunct="1">
              <a:spcBef>
                <a:spcPct val="0"/>
              </a:spcBef>
              <a:spcAft>
                <a:spcPct val="0"/>
              </a:spcAft>
              <a:defRPr sz="3000">
                <a:solidFill>
                  <a:srgbClr val="D06000"/>
                </a:solidFill>
                <a:latin typeface="Verdana" charset="0"/>
                <a:ea typeface="ＭＳ Ｐゴシック" charset="0"/>
              </a:defRPr>
            </a:lvl7pPr>
            <a:lvl8pPr marL="1371566" algn="l" defTabSz="761981" rtl="0" eaLnBrk="1" fontAlgn="base" hangingPunct="1">
              <a:spcBef>
                <a:spcPct val="0"/>
              </a:spcBef>
              <a:spcAft>
                <a:spcPct val="0"/>
              </a:spcAft>
              <a:defRPr sz="3000">
                <a:solidFill>
                  <a:srgbClr val="D06000"/>
                </a:solidFill>
                <a:latin typeface="Verdana" charset="0"/>
                <a:ea typeface="ＭＳ Ｐゴシック" charset="0"/>
              </a:defRPr>
            </a:lvl8pPr>
            <a:lvl9pPr marL="1828754" algn="l" defTabSz="761981" rtl="0" eaLnBrk="1" fontAlgn="base" hangingPunct="1">
              <a:spcBef>
                <a:spcPct val="0"/>
              </a:spcBef>
              <a:spcAft>
                <a:spcPct val="0"/>
              </a:spcAft>
              <a:defRPr sz="3000">
                <a:solidFill>
                  <a:srgbClr val="D06000"/>
                </a:solidFill>
                <a:latin typeface="Verdana" charset="0"/>
                <a:ea typeface="ＭＳ Ｐゴシック" charset="0"/>
              </a:defRPr>
            </a:lvl9pPr>
          </a:lstStyle>
          <a:p>
            <a:r>
              <a:rPr lang="en-US" sz="1725" kern="0" dirty="0">
                <a:solidFill>
                  <a:srgbClr val="007BBD"/>
                </a:solidFill>
                <a:latin typeface="Calibri" panose="020F0502020204030204" pitchFamily="34" charset="0"/>
                <a:ea typeface="Calibri" panose="020F0502020204030204" pitchFamily="34" charset="0"/>
                <a:cs typeface="Calibri" panose="020F0502020204030204" pitchFamily="34" charset="0"/>
              </a:rPr>
              <a:t>Status/ November 2024 (2 from 2)</a:t>
            </a:r>
            <a:endParaRPr lang="en-GB" sz="1725" kern="0" dirty="0">
              <a:solidFill>
                <a:srgbClr val="007BBD"/>
              </a:solidFill>
              <a:latin typeface="Calibri" panose="020F0502020204030204" pitchFamily="34" charset="0"/>
              <a:ea typeface="Calibri" panose="020F0502020204030204" pitchFamily="34" charset="0"/>
              <a:cs typeface="Calibri" panose="020F0502020204030204" pitchFamily="34" charset="0"/>
            </a:endParaRPr>
          </a:p>
        </p:txBody>
      </p:sp>
      <p:sp>
        <p:nvSpPr>
          <p:cNvPr id="28" name="Rectangle 27">
            <a:extLst>
              <a:ext uri="{FF2B5EF4-FFF2-40B4-BE49-F238E27FC236}">
                <a16:creationId xmlns:a16="http://schemas.microsoft.com/office/drawing/2014/main" id="{2BECB4BC-5C00-80F4-1278-84EC8FF289FF}"/>
              </a:ext>
            </a:extLst>
          </p:cNvPr>
          <p:cNvSpPr/>
          <p:nvPr/>
        </p:nvSpPr>
        <p:spPr bwMode="auto">
          <a:xfrm>
            <a:off x="9358196" y="1003077"/>
            <a:ext cx="3403908" cy="1997275"/>
          </a:xfrm>
          <a:prstGeom prst="rect">
            <a:avLst/>
          </a:prstGeom>
          <a:solidFill>
            <a:schemeClr val="bg1">
              <a:lumMod val="75000"/>
              <a:alpha val="30000"/>
            </a:schemeClr>
          </a:solidFill>
          <a:ln w="3175" cap="flat" cmpd="sng" algn="ctr">
            <a:solidFill>
              <a:schemeClr val="bg1">
                <a:lumMod val="50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9" name="Rectangle: Rounded Corners 8">
            <a:extLst>
              <a:ext uri="{FF2B5EF4-FFF2-40B4-BE49-F238E27FC236}">
                <a16:creationId xmlns:a16="http://schemas.microsoft.com/office/drawing/2014/main" id="{E3D30BC1-03F0-6CF4-7E52-EA3365B07283}"/>
              </a:ext>
            </a:extLst>
          </p:cNvPr>
          <p:cNvSpPr/>
          <p:nvPr/>
        </p:nvSpPr>
        <p:spPr bwMode="auto">
          <a:xfrm>
            <a:off x="9472867" y="1553167"/>
            <a:ext cx="515007" cy="161159"/>
          </a:xfrm>
          <a:prstGeom prst="roundRect">
            <a:avLst/>
          </a:prstGeom>
          <a:solidFill>
            <a:srgbClr val="99B838"/>
          </a:solidFill>
          <a:ln w="9525" cap="flat" cmpd="sng" algn="ctr">
            <a:solidFill>
              <a:schemeClr val="accent3">
                <a:lumMod val="75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err="1">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EduC</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0" name="Rectangle: Rounded Corners 9">
            <a:extLst>
              <a:ext uri="{FF2B5EF4-FFF2-40B4-BE49-F238E27FC236}">
                <a16:creationId xmlns:a16="http://schemas.microsoft.com/office/drawing/2014/main" id="{6FEAF67F-B60E-DF16-222E-4559659D420E}"/>
              </a:ext>
            </a:extLst>
          </p:cNvPr>
          <p:cNvSpPr/>
          <p:nvPr/>
        </p:nvSpPr>
        <p:spPr bwMode="auto">
          <a:xfrm>
            <a:off x="10674347" y="2718570"/>
            <a:ext cx="1147762" cy="161159"/>
          </a:xfrm>
          <a:prstGeom prst="roundRect">
            <a:avLst/>
          </a:prstGeom>
          <a:solidFill>
            <a:srgbClr val="6A2630"/>
          </a:solidFill>
          <a:ln w="9525" cap="flat" cmpd="sng" algn="ctr">
            <a:solidFill>
              <a:srgbClr val="B2405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Insurance/ SII WG</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2" name="Rectangle: Rounded Corners 11">
            <a:extLst>
              <a:ext uri="{FF2B5EF4-FFF2-40B4-BE49-F238E27FC236}">
                <a16:creationId xmlns:a16="http://schemas.microsoft.com/office/drawing/2014/main" id="{CF83F8F6-6A62-D703-AE7C-7EF457122DC7}"/>
              </a:ext>
            </a:extLst>
          </p:cNvPr>
          <p:cNvSpPr/>
          <p:nvPr/>
        </p:nvSpPr>
        <p:spPr bwMode="auto">
          <a:xfrm>
            <a:off x="9987874" y="2145730"/>
            <a:ext cx="1147762" cy="161159"/>
          </a:xfrm>
          <a:prstGeom prst="roundRect">
            <a:avLst/>
          </a:prstGeom>
          <a:solidFill>
            <a:srgbClr val="826394"/>
          </a:solidFill>
          <a:ln w="9525" cap="flat" cmpd="sng" algn="ctr">
            <a:solidFill>
              <a:srgbClr val="5B4567"/>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RMC/ SCrR WG</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3" name="Rectangle: Rounded Corners 12">
            <a:extLst>
              <a:ext uri="{FF2B5EF4-FFF2-40B4-BE49-F238E27FC236}">
                <a16:creationId xmlns:a16="http://schemas.microsoft.com/office/drawing/2014/main" id="{78718BA3-2E04-594C-D04B-CC73DB29EFF9}"/>
              </a:ext>
            </a:extLst>
          </p:cNvPr>
          <p:cNvSpPr/>
          <p:nvPr/>
        </p:nvSpPr>
        <p:spPr bwMode="auto">
          <a:xfrm>
            <a:off x="9480486" y="1301803"/>
            <a:ext cx="829425" cy="161159"/>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rgbClr val="007BBD"/>
                </a:solidFill>
                <a:effectLst/>
                <a:latin typeface="Calibri" panose="020F0502020204030204" pitchFamily="34" charset="0"/>
                <a:ea typeface="Calibri" panose="020F0502020204030204" pitchFamily="34" charset="0"/>
                <a:cs typeface="Calibri" panose="020F0502020204030204" pitchFamily="34" charset="0"/>
              </a:rPr>
              <a:t>Secretariat</a:t>
            </a:r>
            <a:endParaRPr kumimoji="0" lang="en-GB" sz="1000" b="0" i="0" u="none" strike="noStrike" cap="none" normalizeH="0" baseline="0" dirty="0">
              <a:ln>
                <a:noFill/>
              </a:ln>
              <a:solidFill>
                <a:srgbClr val="007BBD"/>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0" name="Rectangle: Rounded Corners 19">
            <a:extLst>
              <a:ext uri="{FF2B5EF4-FFF2-40B4-BE49-F238E27FC236}">
                <a16:creationId xmlns:a16="http://schemas.microsoft.com/office/drawing/2014/main" id="{13D2D04E-8EAD-13E1-8AE7-05A7D8B06524}"/>
              </a:ext>
            </a:extLst>
          </p:cNvPr>
          <p:cNvSpPr/>
          <p:nvPr/>
        </p:nvSpPr>
        <p:spPr bwMode="auto">
          <a:xfrm>
            <a:off x="9472867" y="2434765"/>
            <a:ext cx="980379" cy="161159"/>
          </a:xfrm>
          <a:prstGeom prst="roundRect">
            <a:avLst/>
          </a:prstGeom>
          <a:solidFill>
            <a:srgbClr val="D17E4E"/>
          </a:solidFill>
          <a:ln w="9525" cap="flat" cmpd="sng" algn="ctr">
            <a:solidFill>
              <a:srgbClr val="9C5128"/>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Pensions Com.</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6" name="Rectangle: Rounded Corners 25">
            <a:extLst>
              <a:ext uri="{FF2B5EF4-FFF2-40B4-BE49-F238E27FC236}">
                <a16:creationId xmlns:a16="http://schemas.microsoft.com/office/drawing/2014/main" id="{9C8F5DBD-3768-A3FE-5485-DEB7044AED1F}"/>
              </a:ext>
            </a:extLst>
          </p:cNvPr>
          <p:cNvSpPr/>
          <p:nvPr/>
        </p:nvSpPr>
        <p:spPr bwMode="auto">
          <a:xfrm>
            <a:off x="9472867" y="2150960"/>
            <a:ext cx="461964" cy="161159"/>
          </a:xfrm>
          <a:prstGeom prst="roundRect">
            <a:avLst/>
          </a:prstGeom>
          <a:solidFill>
            <a:srgbClr val="826394"/>
          </a:solidFill>
          <a:ln w="9525" cap="flat" cmpd="sng" algn="ctr">
            <a:solidFill>
              <a:srgbClr val="5B4567"/>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RMC</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 name="Rectangle: Rounded Corners 1">
            <a:extLst>
              <a:ext uri="{FF2B5EF4-FFF2-40B4-BE49-F238E27FC236}">
                <a16:creationId xmlns:a16="http://schemas.microsoft.com/office/drawing/2014/main" id="{67B67B6E-1EDB-9072-7981-2FE9463F1103}"/>
              </a:ext>
            </a:extLst>
          </p:cNvPr>
          <p:cNvSpPr/>
          <p:nvPr/>
        </p:nvSpPr>
        <p:spPr bwMode="auto">
          <a:xfrm>
            <a:off x="10364430" y="1298078"/>
            <a:ext cx="829425" cy="16115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Stephanos</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9" name="Rectangle: Rounded Corners 18">
            <a:extLst>
              <a:ext uri="{FF2B5EF4-FFF2-40B4-BE49-F238E27FC236}">
                <a16:creationId xmlns:a16="http://schemas.microsoft.com/office/drawing/2014/main" id="{97E7B40C-A5C5-1AD2-B621-8561FC0D672D}"/>
              </a:ext>
            </a:extLst>
          </p:cNvPr>
          <p:cNvSpPr/>
          <p:nvPr/>
        </p:nvSpPr>
        <p:spPr bwMode="auto">
          <a:xfrm>
            <a:off x="9472867" y="2718570"/>
            <a:ext cx="1147762" cy="161159"/>
          </a:xfrm>
          <a:prstGeom prst="roundRect">
            <a:avLst/>
          </a:prstGeom>
          <a:solidFill>
            <a:srgbClr val="6A2630"/>
          </a:solidFill>
          <a:ln w="9525" cap="flat" cmpd="sng" algn="ctr">
            <a:solidFill>
              <a:srgbClr val="B2405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Insurance Com.</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2" name="Rectangle: Rounded Corners 21">
            <a:extLst>
              <a:ext uri="{FF2B5EF4-FFF2-40B4-BE49-F238E27FC236}">
                <a16:creationId xmlns:a16="http://schemas.microsoft.com/office/drawing/2014/main" id="{FB9E079A-237D-7D13-D2D1-EF684A31E996}"/>
              </a:ext>
            </a:extLst>
          </p:cNvPr>
          <p:cNvSpPr/>
          <p:nvPr/>
        </p:nvSpPr>
        <p:spPr bwMode="auto">
          <a:xfrm>
            <a:off x="9492282" y="1045062"/>
            <a:ext cx="515007" cy="161159"/>
          </a:xfrm>
          <a:prstGeom prst="roundRect">
            <a:avLst/>
          </a:prstGeom>
          <a:solidFill>
            <a:srgbClr val="D3BD28"/>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Board</a:t>
            </a:r>
            <a:endParaRPr kumimoji="0" lang="en-GB"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5" name="Rectangle: Rounded Corners 24">
            <a:extLst>
              <a:ext uri="{FF2B5EF4-FFF2-40B4-BE49-F238E27FC236}">
                <a16:creationId xmlns:a16="http://schemas.microsoft.com/office/drawing/2014/main" id="{069AF340-C856-0523-817B-89FF86087700}"/>
              </a:ext>
            </a:extLst>
          </p:cNvPr>
          <p:cNvSpPr/>
          <p:nvPr/>
        </p:nvSpPr>
        <p:spPr bwMode="auto">
          <a:xfrm>
            <a:off x="10066508" y="1050439"/>
            <a:ext cx="1147762" cy="161159"/>
          </a:xfrm>
          <a:prstGeom prst="round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Committee Chairs</a:t>
            </a:r>
            <a:endParaRPr kumimoji="0" lang="en-GB"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31" name="Rectangle: Rounded Corners 30">
            <a:extLst>
              <a:ext uri="{FF2B5EF4-FFF2-40B4-BE49-F238E27FC236}">
                <a16:creationId xmlns:a16="http://schemas.microsoft.com/office/drawing/2014/main" id="{D169DF6F-ED6A-7373-09F0-1A23B99D0A55}"/>
              </a:ext>
            </a:extLst>
          </p:cNvPr>
          <p:cNvSpPr/>
          <p:nvPr/>
        </p:nvSpPr>
        <p:spPr bwMode="auto">
          <a:xfrm>
            <a:off x="11284325" y="1054104"/>
            <a:ext cx="1147762" cy="161159"/>
          </a:xfrm>
          <a:prstGeom prst="roundRect">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Comm. Panel</a:t>
            </a:r>
            <a:endParaRPr kumimoji="0" lang="en-GB"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43" name="Rectangle: Rounded Corners 42">
            <a:extLst>
              <a:ext uri="{FF2B5EF4-FFF2-40B4-BE49-F238E27FC236}">
                <a16:creationId xmlns:a16="http://schemas.microsoft.com/office/drawing/2014/main" id="{88B3B02C-474F-A0FD-0D35-544044EF2788}"/>
              </a:ext>
            </a:extLst>
          </p:cNvPr>
          <p:cNvSpPr/>
          <p:nvPr/>
        </p:nvSpPr>
        <p:spPr bwMode="auto">
          <a:xfrm>
            <a:off x="11284325" y="1301803"/>
            <a:ext cx="829425" cy="161159"/>
          </a:xfrm>
          <a:prstGeom prst="roundRect">
            <a:avLst/>
          </a:prstGeom>
          <a:solidFill>
            <a:srgbClr val="47BD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a:solidFill>
                  <a:schemeClr val="bg1"/>
                </a:solidFill>
                <a:latin typeface="Calibri" panose="020F0502020204030204" pitchFamily="34" charset="0"/>
                <a:ea typeface="Calibri" panose="020F0502020204030204" pitchFamily="34" charset="0"/>
                <a:cs typeface="Calibri" panose="020F0502020204030204" pitchFamily="34" charset="0"/>
              </a:rPr>
              <a:t>Siegbert</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48" name="Rectangle: Rounded Corners 47">
            <a:extLst>
              <a:ext uri="{FF2B5EF4-FFF2-40B4-BE49-F238E27FC236}">
                <a16:creationId xmlns:a16="http://schemas.microsoft.com/office/drawing/2014/main" id="{ADE6FEEE-8DEB-AEC2-87C1-530C211A7EE9}"/>
              </a:ext>
            </a:extLst>
          </p:cNvPr>
          <p:cNvSpPr/>
          <p:nvPr/>
        </p:nvSpPr>
        <p:spPr bwMode="auto">
          <a:xfrm>
            <a:off x="9472867" y="1836676"/>
            <a:ext cx="515007" cy="161159"/>
          </a:xfrm>
          <a:prstGeom prst="roundRect">
            <a:avLst/>
          </a:prstGeom>
          <a:solidFill>
            <a:srgbClr val="00816A"/>
          </a:solidFill>
          <a:ln w="9525" cap="flat" cmpd="sng" algn="ctr">
            <a:solidFill>
              <a:srgbClr val="00705D"/>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ProfC</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49" name="Rectangle: Rounded Corners 48">
            <a:extLst>
              <a:ext uri="{FF2B5EF4-FFF2-40B4-BE49-F238E27FC236}">
                <a16:creationId xmlns:a16="http://schemas.microsoft.com/office/drawing/2014/main" id="{53E516DC-7A58-408F-7935-4F2BB19F8484}"/>
              </a:ext>
            </a:extLst>
          </p:cNvPr>
          <p:cNvSpPr/>
          <p:nvPr/>
        </p:nvSpPr>
        <p:spPr bwMode="auto">
          <a:xfrm>
            <a:off x="10024485" y="1830283"/>
            <a:ext cx="1147762" cy="167552"/>
          </a:xfrm>
          <a:prstGeom prst="roundRect">
            <a:avLst/>
          </a:prstGeom>
          <a:solidFill>
            <a:srgbClr val="00816A"/>
          </a:solidFill>
          <a:ln w="9525" cap="flat" cmpd="sng" algn="ctr">
            <a:solidFill>
              <a:srgbClr val="00705D"/>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ProfC/ AI-DS WG</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50" name="Rectangle: Rounded Corners 49">
            <a:extLst>
              <a:ext uri="{FF2B5EF4-FFF2-40B4-BE49-F238E27FC236}">
                <a16:creationId xmlns:a16="http://schemas.microsoft.com/office/drawing/2014/main" id="{259FCB41-5EFC-F757-B706-2238904C88C3}"/>
              </a:ext>
            </a:extLst>
          </p:cNvPr>
          <p:cNvSpPr/>
          <p:nvPr/>
        </p:nvSpPr>
        <p:spPr bwMode="auto">
          <a:xfrm>
            <a:off x="10563726" y="2421371"/>
            <a:ext cx="1552317" cy="162000"/>
          </a:xfrm>
          <a:prstGeom prst="roundRect">
            <a:avLst/>
          </a:prstGeom>
          <a:solidFill>
            <a:srgbClr val="D17E4E"/>
          </a:solidFill>
          <a:ln w="9525" cap="flat" cmpd="sng" algn="ctr">
            <a:solidFill>
              <a:srgbClr val="9C5128"/>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Pensions Com./ IORPII TF</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41" name="Rectangle: Rounded Corners 40">
            <a:extLst>
              <a:ext uri="{FF2B5EF4-FFF2-40B4-BE49-F238E27FC236}">
                <a16:creationId xmlns:a16="http://schemas.microsoft.com/office/drawing/2014/main" id="{1B64DB2C-5C13-0C88-CC19-03707C10BD4D}"/>
              </a:ext>
            </a:extLst>
          </p:cNvPr>
          <p:cNvSpPr/>
          <p:nvPr/>
        </p:nvSpPr>
        <p:spPr bwMode="auto">
          <a:xfrm>
            <a:off x="6284066" y="2033942"/>
            <a:ext cx="1584017" cy="171750"/>
          </a:xfrm>
          <a:prstGeom prst="roundRect">
            <a:avLst/>
          </a:prstGeom>
          <a:solidFill>
            <a:srgbClr val="808080"/>
          </a:solidFill>
          <a:ln w="9525" cap="flat" cmpd="sng" algn="ctr">
            <a:solidFill>
              <a:srgbClr val="5B4567"/>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Relevant Committees &amp; WGs</a:t>
            </a:r>
            <a:endParaRPr kumimoji="0" lang="en-GB" sz="9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56" name="Rectangle: Rounded Corners 55">
            <a:extLst>
              <a:ext uri="{FF2B5EF4-FFF2-40B4-BE49-F238E27FC236}">
                <a16:creationId xmlns:a16="http://schemas.microsoft.com/office/drawing/2014/main" id="{F1FBEF7D-BB9F-544F-CD2B-6A1DECDACB66}"/>
              </a:ext>
            </a:extLst>
          </p:cNvPr>
          <p:cNvSpPr/>
          <p:nvPr/>
        </p:nvSpPr>
        <p:spPr bwMode="auto">
          <a:xfrm>
            <a:off x="5647314" y="3259011"/>
            <a:ext cx="829425" cy="16115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Stephanos</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7" name="Rectangle: Rounded Corners 16">
            <a:extLst>
              <a:ext uri="{FF2B5EF4-FFF2-40B4-BE49-F238E27FC236}">
                <a16:creationId xmlns:a16="http://schemas.microsoft.com/office/drawing/2014/main" id="{5EB671AC-C73F-0845-4674-E85011F22272}"/>
              </a:ext>
            </a:extLst>
          </p:cNvPr>
          <p:cNvSpPr/>
          <p:nvPr/>
        </p:nvSpPr>
        <p:spPr bwMode="auto">
          <a:xfrm>
            <a:off x="10048719" y="1552380"/>
            <a:ext cx="1145136" cy="161159"/>
          </a:xfrm>
          <a:prstGeom prst="roundRect">
            <a:avLst/>
          </a:prstGeom>
          <a:solidFill>
            <a:srgbClr val="99B838"/>
          </a:solidFill>
          <a:ln w="9525" cap="flat" cmpd="sng" algn="ctr">
            <a:solidFill>
              <a:schemeClr val="accent3">
                <a:lumMod val="75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err="1">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EduC</a:t>
            </a: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 CPD AI WG</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pic>
        <p:nvPicPr>
          <p:cNvPr id="51" name="Picture 50">
            <a:extLst>
              <a:ext uri="{FF2B5EF4-FFF2-40B4-BE49-F238E27FC236}">
                <a16:creationId xmlns:a16="http://schemas.microsoft.com/office/drawing/2014/main" id="{C95186DB-038C-960D-30B2-D3FF00CB7DED}"/>
              </a:ext>
            </a:extLst>
          </p:cNvPr>
          <p:cNvPicPr>
            <a:picLocks noChangeAspect="1"/>
          </p:cNvPicPr>
          <p:nvPr/>
        </p:nvPicPr>
        <p:blipFill>
          <a:blip r:embed="rId3"/>
          <a:stretch>
            <a:fillRect/>
          </a:stretch>
        </p:blipFill>
        <p:spPr>
          <a:xfrm>
            <a:off x="7930954" y="2016925"/>
            <a:ext cx="841321" cy="268247"/>
          </a:xfrm>
          <a:prstGeom prst="rect">
            <a:avLst/>
          </a:prstGeom>
        </p:spPr>
      </p:pic>
      <p:pic>
        <p:nvPicPr>
          <p:cNvPr id="6" name="Picture 5">
            <a:extLst>
              <a:ext uri="{FF2B5EF4-FFF2-40B4-BE49-F238E27FC236}">
                <a16:creationId xmlns:a16="http://schemas.microsoft.com/office/drawing/2014/main" id="{60578DB2-AA56-7AAE-A83B-1C9840F2108E}"/>
              </a:ext>
            </a:extLst>
          </p:cNvPr>
          <p:cNvPicPr>
            <a:picLocks noChangeAspect="1"/>
          </p:cNvPicPr>
          <p:nvPr/>
        </p:nvPicPr>
        <p:blipFill>
          <a:blip r:embed="rId4"/>
          <a:stretch>
            <a:fillRect/>
          </a:stretch>
        </p:blipFill>
        <p:spPr>
          <a:xfrm>
            <a:off x="5076921" y="3228755"/>
            <a:ext cx="530398" cy="274344"/>
          </a:xfrm>
          <a:prstGeom prst="rect">
            <a:avLst/>
          </a:prstGeom>
        </p:spPr>
      </p:pic>
      <p:sp>
        <p:nvSpPr>
          <p:cNvPr id="7" name="TextBox 6">
            <a:extLst>
              <a:ext uri="{FF2B5EF4-FFF2-40B4-BE49-F238E27FC236}">
                <a16:creationId xmlns:a16="http://schemas.microsoft.com/office/drawing/2014/main" id="{80AD063D-A58B-3F25-9E09-D021E429DD2E}"/>
              </a:ext>
            </a:extLst>
          </p:cNvPr>
          <p:cNvSpPr txBox="1"/>
          <p:nvPr/>
        </p:nvSpPr>
        <p:spPr>
          <a:xfrm>
            <a:off x="4276166" y="111617"/>
            <a:ext cx="2312894" cy="461665"/>
          </a:xfrm>
          <a:prstGeom prst="rect">
            <a:avLst/>
          </a:prstGeom>
          <a:noFill/>
        </p:spPr>
        <p:txBody>
          <a:bodyPr wrap="square" rtlCol="0">
            <a:spAutoFit/>
          </a:bodyPr>
          <a:lstStyle/>
          <a:p>
            <a:pPr algn="r"/>
            <a:r>
              <a:rPr lang="en-GB" i="1" dirty="0">
                <a:solidFill>
                  <a:srgbClr val="FF0000"/>
                </a:solidFill>
              </a:rPr>
              <a:t>For discussion</a:t>
            </a:r>
          </a:p>
        </p:txBody>
      </p:sp>
      <p:sp>
        <p:nvSpPr>
          <p:cNvPr id="11" name="Rectangle: Rounded Corners 10">
            <a:extLst>
              <a:ext uri="{FF2B5EF4-FFF2-40B4-BE49-F238E27FC236}">
                <a16:creationId xmlns:a16="http://schemas.microsoft.com/office/drawing/2014/main" id="{F3AEFA67-FA38-FA3E-EF10-E43B112D0381}"/>
              </a:ext>
            </a:extLst>
          </p:cNvPr>
          <p:cNvSpPr/>
          <p:nvPr/>
        </p:nvSpPr>
        <p:spPr bwMode="auto">
          <a:xfrm>
            <a:off x="5663687" y="3589346"/>
            <a:ext cx="1262538" cy="161159"/>
          </a:xfrm>
          <a:prstGeom prst="roundRect">
            <a:avLst/>
          </a:prstGeom>
          <a:solidFill>
            <a:srgbClr val="808080"/>
          </a:solidFill>
          <a:ln w="9525" cap="flat" cmpd="sng" algn="ctr">
            <a:solidFill>
              <a:srgbClr val="5B4567"/>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Specific Task Force</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5" name="Rectangle: Rounded Corners 14">
            <a:extLst>
              <a:ext uri="{FF2B5EF4-FFF2-40B4-BE49-F238E27FC236}">
                <a16:creationId xmlns:a16="http://schemas.microsoft.com/office/drawing/2014/main" id="{DE2926EA-C0CA-0072-7677-D410C615D79E}"/>
              </a:ext>
            </a:extLst>
          </p:cNvPr>
          <p:cNvSpPr/>
          <p:nvPr/>
        </p:nvSpPr>
        <p:spPr bwMode="auto">
          <a:xfrm>
            <a:off x="7168010" y="1273104"/>
            <a:ext cx="829425" cy="16115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Stephanos</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9" name="Rectangle: Rounded Corners 28">
            <a:extLst>
              <a:ext uri="{FF2B5EF4-FFF2-40B4-BE49-F238E27FC236}">
                <a16:creationId xmlns:a16="http://schemas.microsoft.com/office/drawing/2014/main" id="{2F80D5FF-AC00-C871-7644-733C97B0E9E4}"/>
              </a:ext>
            </a:extLst>
          </p:cNvPr>
          <p:cNvSpPr/>
          <p:nvPr/>
        </p:nvSpPr>
        <p:spPr bwMode="auto">
          <a:xfrm>
            <a:off x="7750642" y="1646702"/>
            <a:ext cx="829425" cy="16115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Stephanos</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3" name="Rectangle: Rounded Corners 22">
            <a:extLst>
              <a:ext uri="{FF2B5EF4-FFF2-40B4-BE49-F238E27FC236}">
                <a16:creationId xmlns:a16="http://schemas.microsoft.com/office/drawing/2014/main" id="{F8790D34-3A38-636E-84E0-C95FE0CA4F73}"/>
              </a:ext>
            </a:extLst>
          </p:cNvPr>
          <p:cNvSpPr/>
          <p:nvPr/>
        </p:nvSpPr>
        <p:spPr bwMode="auto">
          <a:xfrm>
            <a:off x="5073433" y="1274914"/>
            <a:ext cx="1147762" cy="161159"/>
          </a:xfrm>
          <a:prstGeom prst="roundRect">
            <a:avLst/>
          </a:prstGeom>
          <a:solidFill>
            <a:srgbClr val="6A2630"/>
          </a:solidFill>
          <a:ln w="9525" cap="flat" cmpd="sng" algn="ctr">
            <a:solidFill>
              <a:srgbClr val="B2405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Insurance/ SII WG</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30" name="Rectangle: Rounded Corners 29">
            <a:extLst>
              <a:ext uri="{FF2B5EF4-FFF2-40B4-BE49-F238E27FC236}">
                <a16:creationId xmlns:a16="http://schemas.microsoft.com/office/drawing/2014/main" id="{320F9BC7-FA63-7E8A-5D18-932EF8A88170}"/>
              </a:ext>
            </a:extLst>
          </p:cNvPr>
          <p:cNvSpPr/>
          <p:nvPr/>
        </p:nvSpPr>
        <p:spPr bwMode="auto">
          <a:xfrm>
            <a:off x="6284066" y="1273105"/>
            <a:ext cx="829425" cy="161159"/>
          </a:xfrm>
          <a:prstGeom prst="roundRect">
            <a:avLst/>
          </a:prstGeom>
          <a:solidFill>
            <a:srgbClr val="47BD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a:solidFill>
                  <a:schemeClr val="bg1"/>
                </a:solidFill>
                <a:latin typeface="Calibri" panose="020F0502020204030204" pitchFamily="34" charset="0"/>
                <a:ea typeface="Calibri" panose="020F0502020204030204" pitchFamily="34" charset="0"/>
                <a:cs typeface="Calibri" panose="020F0502020204030204" pitchFamily="34" charset="0"/>
              </a:rPr>
              <a:t>Siegbert</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32" name="Rectangle: Rounded Corners 31">
            <a:extLst>
              <a:ext uri="{FF2B5EF4-FFF2-40B4-BE49-F238E27FC236}">
                <a16:creationId xmlns:a16="http://schemas.microsoft.com/office/drawing/2014/main" id="{598FE282-D93F-C02E-F1B9-2C1F1E5F5018}"/>
              </a:ext>
            </a:extLst>
          </p:cNvPr>
          <p:cNvSpPr/>
          <p:nvPr/>
        </p:nvSpPr>
        <p:spPr bwMode="auto">
          <a:xfrm>
            <a:off x="5073433" y="1059251"/>
            <a:ext cx="1147762" cy="161159"/>
          </a:xfrm>
          <a:prstGeom prst="roundRect">
            <a:avLst/>
          </a:prstGeom>
          <a:solidFill>
            <a:srgbClr val="6A2630"/>
          </a:solidFill>
          <a:ln w="9525" cap="flat" cmpd="sng" algn="ctr">
            <a:solidFill>
              <a:srgbClr val="B2405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Insurance Com.</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33" name="Rectangle: Rounded Corners 32">
            <a:extLst>
              <a:ext uri="{FF2B5EF4-FFF2-40B4-BE49-F238E27FC236}">
                <a16:creationId xmlns:a16="http://schemas.microsoft.com/office/drawing/2014/main" id="{2D790BA3-80FF-D6D1-5A29-AD6703FF8D46}"/>
              </a:ext>
            </a:extLst>
          </p:cNvPr>
          <p:cNvSpPr/>
          <p:nvPr/>
        </p:nvSpPr>
        <p:spPr bwMode="auto">
          <a:xfrm>
            <a:off x="5073433" y="1655461"/>
            <a:ext cx="980379" cy="161159"/>
          </a:xfrm>
          <a:prstGeom prst="roundRect">
            <a:avLst/>
          </a:prstGeom>
          <a:solidFill>
            <a:srgbClr val="D17E4E"/>
          </a:solidFill>
          <a:ln w="9525" cap="flat" cmpd="sng" algn="ctr">
            <a:solidFill>
              <a:srgbClr val="9C5128"/>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Pensions Com.</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34" name="Rectangle: Rounded Corners 33">
            <a:extLst>
              <a:ext uri="{FF2B5EF4-FFF2-40B4-BE49-F238E27FC236}">
                <a16:creationId xmlns:a16="http://schemas.microsoft.com/office/drawing/2014/main" id="{BDD132A7-D312-97A6-55D2-64A1984335A2}"/>
              </a:ext>
            </a:extLst>
          </p:cNvPr>
          <p:cNvSpPr/>
          <p:nvPr/>
        </p:nvSpPr>
        <p:spPr bwMode="auto">
          <a:xfrm>
            <a:off x="6135225" y="1652224"/>
            <a:ext cx="1552317" cy="162000"/>
          </a:xfrm>
          <a:prstGeom prst="roundRect">
            <a:avLst/>
          </a:prstGeom>
          <a:solidFill>
            <a:srgbClr val="D17E4E"/>
          </a:solidFill>
          <a:ln w="9525" cap="flat" cmpd="sng" algn="ctr">
            <a:solidFill>
              <a:srgbClr val="9C5128"/>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Pensions Com./ IORPII TF</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35" name="Rectangle: Rounded Corners 34">
            <a:extLst>
              <a:ext uri="{FF2B5EF4-FFF2-40B4-BE49-F238E27FC236}">
                <a16:creationId xmlns:a16="http://schemas.microsoft.com/office/drawing/2014/main" id="{E98CCF90-C6D1-6289-F347-47AE8A778BAB}"/>
              </a:ext>
            </a:extLst>
          </p:cNvPr>
          <p:cNvSpPr/>
          <p:nvPr/>
        </p:nvSpPr>
        <p:spPr bwMode="auto">
          <a:xfrm>
            <a:off x="5073433" y="2039238"/>
            <a:ext cx="1147762" cy="161159"/>
          </a:xfrm>
          <a:prstGeom prst="roundRect">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Comm. Panel</a:t>
            </a:r>
            <a:endParaRPr kumimoji="0" lang="en-GB"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36" name="Rectangle: Rounded Corners 35">
            <a:extLst>
              <a:ext uri="{FF2B5EF4-FFF2-40B4-BE49-F238E27FC236}">
                <a16:creationId xmlns:a16="http://schemas.microsoft.com/office/drawing/2014/main" id="{544A8CAD-7149-A690-6390-E82E8EABBFA0}"/>
              </a:ext>
            </a:extLst>
          </p:cNvPr>
          <p:cNvSpPr/>
          <p:nvPr/>
        </p:nvSpPr>
        <p:spPr bwMode="auto">
          <a:xfrm>
            <a:off x="5084617" y="2451610"/>
            <a:ext cx="1147762" cy="161159"/>
          </a:xfrm>
          <a:prstGeom prst="roundRect">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Comm. Panel</a:t>
            </a:r>
            <a:endParaRPr kumimoji="0" lang="en-GB" sz="1000" b="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endParaRPr>
          </a:p>
        </p:txBody>
      </p:sp>
      <p:pic>
        <p:nvPicPr>
          <p:cNvPr id="37" name="Picture 36">
            <a:extLst>
              <a:ext uri="{FF2B5EF4-FFF2-40B4-BE49-F238E27FC236}">
                <a16:creationId xmlns:a16="http://schemas.microsoft.com/office/drawing/2014/main" id="{71129876-6741-ED57-AA17-C54564189A7F}"/>
              </a:ext>
            </a:extLst>
          </p:cNvPr>
          <p:cNvPicPr>
            <a:picLocks noChangeAspect="1"/>
          </p:cNvPicPr>
          <p:nvPr/>
        </p:nvPicPr>
        <p:blipFill>
          <a:blip r:embed="rId3"/>
          <a:stretch>
            <a:fillRect/>
          </a:stretch>
        </p:blipFill>
        <p:spPr>
          <a:xfrm>
            <a:off x="6297185" y="2420543"/>
            <a:ext cx="841321" cy="268247"/>
          </a:xfrm>
          <a:prstGeom prst="rect">
            <a:avLst/>
          </a:prstGeom>
        </p:spPr>
      </p:pic>
      <p:sp>
        <p:nvSpPr>
          <p:cNvPr id="38" name="Rectangle: Rounded Corners 37">
            <a:extLst>
              <a:ext uri="{FF2B5EF4-FFF2-40B4-BE49-F238E27FC236}">
                <a16:creationId xmlns:a16="http://schemas.microsoft.com/office/drawing/2014/main" id="{E56869A2-BE71-A8DF-9787-190DDAB1AA67}"/>
              </a:ext>
            </a:extLst>
          </p:cNvPr>
          <p:cNvSpPr/>
          <p:nvPr/>
        </p:nvSpPr>
        <p:spPr bwMode="auto">
          <a:xfrm>
            <a:off x="5084617" y="2853264"/>
            <a:ext cx="515007" cy="161159"/>
          </a:xfrm>
          <a:prstGeom prst="roundRect">
            <a:avLst/>
          </a:prstGeom>
          <a:solidFill>
            <a:srgbClr val="99B838"/>
          </a:solidFill>
          <a:ln w="9525" cap="flat" cmpd="sng" algn="ctr">
            <a:solidFill>
              <a:schemeClr val="accent3">
                <a:lumMod val="75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err="1">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EduC</a:t>
            </a:r>
            <a:endParaRPr kumimoji="0" lang="en-GB" sz="10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39" name="Rectangle: Rounded Corners 38">
            <a:extLst>
              <a:ext uri="{FF2B5EF4-FFF2-40B4-BE49-F238E27FC236}">
                <a16:creationId xmlns:a16="http://schemas.microsoft.com/office/drawing/2014/main" id="{BC13CD66-526E-4AEF-136F-2493CB780AC0}"/>
              </a:ext>
            </a:extLst>
          </p:cNvPr>
          <p:cNvSpPr/>
          <p:nvPr/>
        </p:nvSpPr>
        <p:spPr bwMode="auto">
          <a:xfrm>
            <a:off x="5663687" y="2851934"/>
            <a:ext cx="1584017" cy="171750"/>
          </a:xfrm>
          <a:prstGeom prst="roundRect">
            <a:avLst/>
          </a:prstGeom>
          <a:solidFill>
            <a:srgbClr val="808080"/>
          </a:solidFill>
          <a:ln w="9525" cap="flat" cmpd="sng" algn="ctr">
            <a:solidFill>
              <a:srgbClr val="5B4567"/>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Relevant Committees &amp; WGs</a:t>
            </a:r>
            <a:endParaRPr kumimoji="0" lang="en-GB" sz="900" b="0"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pic>
        <p:nvPicPr>
          <p:cNvPr id="40" name="Picture 39">
            <a:extLst>
              <a:ext uri="{FF2B5EF4-FFF2-40B4-BE49-F238E27FC236}">
                <a16:creationId xmlns:a16="http://schemas.microsoft.com/office/drawing/2014/main" id="{17939F7B-410A-FF3C-27DF-574EC09AA061}"/>
              </a:ext>
            </a:extLst>
          </p:cNvPr>
          <p:cNvPicPr>
            <a:picLocks noChangeAspect="1"/>
          </p:cNvPicPr>
          <p:nvPr/>
        </p:nvPicPr>
        <p:blipFill>
          <a:blip r:embed="rId4"/>
          <a:stretch>
            <a:fillRect/>
          </a:stretch>
        </p:blipFill>
        <p:spPr>
          <a:xfrm>
            <a:off x="5084617" y="3570256"/>
            <a:ext cx="530398" cy="274344"/>
          </a:xfrm>
          <a:prstGeom prst="rect">
            <a:avLst/>
          </a:prstGeom>
        </p:spPr>
      </p:pic>
    </p:spTree>
    <p:extLst>
      <p:ext uri="{BB962C8B-B14F-4D97-AF65-F5344CB8AC3E}">
        <p14:creationId xmlns:p14="http://schemas.microsoft.com/office/powerpoint/2010/main" val="1740251191"/>
      </p:ext>
    </p:extLst>
  </p:cSld>
  <p:clrMapOvr>
    <a:masterClrMapping/>
  </p:clrMapOvr>
  <p:transition spd="med">
    <p:pull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15D5502-BCB3-B083-D8C3-E5FD5C289083}"/>
              </a:ext>
            </a:extLst>
          </p:cNvPr>
          <p:cNvSpPr>
            <a:spLocks noGrp="1"/>
          </p:cNvSpPr>
          <p:nvPr>
            <p:ph type="title"/>
          </p:nvPr>
        </p:nvSpPr>
        <p:spPr>
          <a:xfrm>
            <a:off x="1050924" y="2853866"/>
            <a:ext cx="7006795" cy="577915"/>
          </a:xfrm>
        </p:spPr>
        <p:txBody>
          <a:bodyPr>
            <a:normAutofit fontScale="90000"/>
          </a:bodyPr>
          <a:lstStyle/>
          <a:p>
            <a:r>
              <a:rPr lang="en-GB" dirty="0"/>
              <a:t>Known information</a:t>
            </a:r>
            <a:br>
              <a:rPr lang="en-GB" dirty="0"/>
            </a:br>
            <a:r>
              <a:rPr lang="en-GB" dirty="0"/>
              <a:t>discussed/ agreed in 2024</a:t>
            </a:r>
            <a:br>
              <a:rPr lang="en-GB" dirty="0"/>
            </a:br>
            <a:br>
              <a:rPr lang="en-GB" dirty="0"/>
            </a:br>
            <a:r>
              <a:rPr lang="en-GB" b="0" i="1" dirty="0">
                <a:latin typeface="Arial" panose="020B0604020202020204" pitchFamily="34" charset="0"/>
                <a:cs typeface="Arial" panose="020B0604020202020204" pitchFamily="34" charset="0"/>
              </a:rPr>
              <a:t>(only for reference purposes)</a:t>
            </a:r>
          </a:p>
        </p:txBody>
      </p:sp>
    </p:spTree>
    <p:extLst>
      <p:ext uri="{BB962C8B-B14F-4D97-AF65-F5344CB8AC3E}">
        <p14:creationId xmlns:p14="http://schemas.microsoft.com/office/powerpoint/2010/main" val="2896148270"/>
      </p:ext>
    </p:extLst>
  </p:cSld>
  <p:clrMapOvr>
    <a:masterClrMapping/>
  </p:clrMapOvr>
  <p:transition spd="med">
    <p:pull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fld id="{306CB06F-8D94-B64C-AC66-62AFBAF0736E}" type="slidenum">
              <a:rPr lang="nl-NL" smtClean="0"/>
              <a:pPr/>
              <a:t>5</a:t>
            </a:fld>
            <a:endParaRPr lang="nl-NL" dirty="0"/>
          </a:p>
        </p:txBody>
      </p:sp>
      <p:sp>
        <p:nvSpPr>
          <p:cNvPr id="2" name="Titel 1">
            <a:extLst>
              <a:ext uri="{FF2B5EF4-FFF2-40B4-BE49-F238E27FC236}">
                <a16:creationId xmlns:a16="http://schemas.microsoft.com/office/drawing/2014/main" id="{96D56A9F-7714-2C7B-4D01-48952310FDA8}"/>
              </a:ext>
            </a:extLst>
          </p:cNvPr>
          <p:cNvSpPr txBox="1">
            <a:spLocks/>
          </p:cNvSpPr>
          <p:nvPr/>
        </p:nvSpPr>
        <p:spPr>
          <a:xfrm>
            <a:off x="572943" y="217450"/>
            <a:ext cx="6936394" cy="381371"/>
          </a:xfrm>
          <a:prstGeom prst="rect">
            <a:avLst/>
          </a:prstGeom>
        </p:spPr>
        <p:txBody>
          <a:bodyPr vert="horz" lIns="0" tIns="0" rIns="0" bIns="0" rtlCol="0" anchor="t" anchorCtr="0">
            <a:noAutofit/>
          </a:bodyPr>
          <a:lstStyle>
            <a:lvl1pPr algn="l" defTabSz="761981" rtl="0" eaLnBrk="1" fontAlgn="base" hangingPunct="1">
              <a:spcBef>
                <a:spcPct val="0"/>
              </a:spcBef>
              <a:spcAft>
                <a:spcPct val="0"/>
              </a:spcAft>
              <a:defRPr sz="2200" b="1" i="0">
                <a:solidFill>
                  <a:srgbClr val="00457C"/>
                </a:solidFill>
                <a:latin typeface="Calibri Vet" charset="0"/>
                <a:ea typeface="Calibri Vet" charset="0"/>
                <a:cs typeface="Calibri Vet" charset="0"/>
              </a:defRPr>
            </a:lvl1pPr>
            <a:lvl2pPr algn="l" defTabSz="761981" rtl="0" eaLnBrk="1" fontAlgn="base" hangingPunct="1">
              <a:spcBef>
                <a:spcPct val="0"/>
              </a:spcBef>
              <a:spcAft>
                <a:spcPct val="0"/>
              </a:spcAft>
              <a:defRPr sz="3000">
                <a:solidFill>
                  <a:srgbClr val="D06000"/>
                </a:solidFill>
                <a:latin typeface="Verdana" charset="0"/>
                <a:ea typeface="ＭＳ Ｐゴシック" charset="0"/>
              </a:defRPr>
            </a:lvl2pPr>
            <a:lvl3pPr algn="l" defTabSz="761981" rtl="0" eaLnBrk="1" fontAlgn="base" hangingPunct="1">
              <a:spcBef>
                <a:spcPct val="0"/>
              </a:spcBef>
              <a:spcAft>
                <a:spcPct val="0"/>
              </a:spcAft>
              <a:defRPr sz="3000">
                <a:solidFill>
                  <a:srgbClr val="D06000"/>
                </a:solidFill>
                <a:latin typeface="Verdana" charset="0"/>
                <a:ea typeface="ＭＳ Ｐゴシック" charset="0"/>
              </a:defRPr>
            </a:lvl3pPr>
            <a:lvl4pPr algn="l" defTabSz="761981" rtl="0" eaLnBrk="1" fontAlgn="base" hangingPunct="1">
              <a:spcBef>
                <a:spcPct val="0"/>
              </a:spcBef>
              <a:spcAft>
                <a:spcPct val="0"/>
              </a:spcAft>
              <a:defRPr sz="3000">
                <a:solidFill>
                  <a:srgbClr val="D06000"/>
                </a:solidFill>
                <a:latin typeface="Verdana" charset="0"/>
                <a:ea typeface="ＭＳ Ｐゴシック" charset="0"/>
              </a:defRPr>
            </a:lvl4pPr>
            <a:lvl5pPr algn="l" defTabSz="761981" rtl="0" eaLnBrk="1" fontAlgn="base" hangingPunct="1">
              <a:spcBef>
                <a:spcPct val="0"/>
              </a:spcBef>
              <a:spcAft>
                <a:spcPct val="0"/>
              </a:spcAft>
              <a:defRPr sz="3000">
                <a:solidFill>
                  <a:srgbClr val="D06000"/>
                </a:solidFill>
                <a:latin typeface="Verdana" charset="0"/>
                <a:ea typeface="ＭＳ Ｐゴシック" charset="0"/>
              </a:defRPr>
            </a:lvl5pPr>
            <a:lvl6pPr marL="457189" algn="l" defTabSz="761981" rtl="0" eaLnBrk="1" fontAlgn="base" hangingPunct="1">
              <a:spcBef>
                <a:spcPct val="0"/>
              </a:spcBef>
              <a:spcAft>
                <a:spcPct val="0"/>
              </a:spcAft>
              <a:defRPr sz="3000">
                <a:solidFill>
                  <a:srgbClr val="D06000"/>
                </a:solidFill>
                <a:latin typeface="Verdana" charset="0"/>
                <a:ea typeface="ＭＳ Ｐゴシック" charset="0"/>
              </a:defRPr>
            </a:lvl6pPr>
            <a:lvl7pPr marL="914377" algn="l" defTabSz="761981" rtl="0" eaLnBrk="1" fontAlgn="base" hangingPunct="1">
              <a:spcBef>
                <a:spcPct val="0"/>
              </a:spcBef>
              <a:spcAft>
                <a:spcPct val="0"/>
              </a:spcAft>
              <a:defRPr sz="3000">
                <a:solidFill>
                  <a:srgbClr val="D06000"/>
                </a:solidFill>
                <a:latin typeface="Verdana" charset="0"/>
                <a:ea typeface="ＭＳ Ｐゴシック" charset="0"/>
              </a:defRPr>
            </a:lvl7pPr>
            <a:lvl8pPr marL="1371566" algn="l" defTabSz="761981" rtl="0" eaLnBrk="1" fontAlgn="base" hangingPunct="1">
              <a:spcBef>
                <a:spcPct val="0"/>
              </a:spcBef>
              <a:spcAft>
                <a:spcPct val="0"/>
              </a:spcAft>
              <a:defRPr sz="3000">
                <a:solidFill>
                  <a:srgbClr val="D06000"/>
                </a:solidFill>
                <a:latin typeface="Verdana" charset="0"/>
                <a:ea typeface="ＭＳ Ｐゴシック" charset="0"/>
              </a:defRPr>
            </a:lvl8pPr>
            <a:lvl9pPr marL="1828754" algn="l" defTabSz="761981" rtl="0" eaLnBrk="1" fontAlgn="base" hangingPunct="1">
              <a:spcBef>
                <a:spcPct val="0"/>
              </a:spcBef>
              <a:spcAft>
                <a:spcPct val="0"/>
              </a:spcAft>
              <a:defRPr sz="3000">
                <a:solidFill>
                  <a:srgbClr val="D06000"/>
                </a:solidFill>
                <a:latin typeface="Verdana" charset="0"/>
                <a:ea typeface="ＭＳ Ｐゴシック" charset="0"/>
              </a:defRPr>
            </a:lvl9pPr>
          </a:lstStyle>
          <a:p>
            <a:r>
              <a:rPr lang="en-US" sz="1725" kern="0" dirty="0">
                <a:solidFill>
                  <a:srgbClr val="007BBD"/>
                </a:solidFill>
                <a:latin typeface="Calibri" panose="020F0502020204030204" pitchFamily="34" charset="0"/>
                <a:ea typeface="Calibri" panose="020F0502020204030204" pitchFamily="34" charset="0"/>
                <a:cs typeface="Calibri" panose="020F0502020204030204" pitchFamily="34" charset="0"/>
              </a:rPr>
              <a:t>AAE Strategic Objectives and Key Pillars</a:t>
            </a:r>
          </a:p>
        </p:txBody>
      </p:sp>
      <p:sp>
        <p:nvSpPr>
          <p:cNvPr id="19" name="Rectangle: Rounded Corners 18">
            <a:extLst>
              <a:ext uri="{FF2B5EF4-FFF2-40B4-BE49-F238E27FC236}">
                <a16:creationId xmlns:a16="http://schemas.microsoft.com/office/drawing/2014/main" id="{2C0DFFA8-7521-50A6-8E60-B7CB3915AE41}"/>
              </a:ext>
            </a:extLst>
          </p:cNvPr>
          <p:cNvSpPr/>
          <p:nvPr/>
        </p:nvSpPr>
        <p:spPr bwMode="auto">
          <a:xfrm>
            <a:off x="572943" y="2595894"/>
            <a:ext cx="8132486" cy="2050928"/>
          </a:xfrm>
          <a:prstGeom prst="roundRect">
            <a:avLst/>
          </a:prstGeom>
          <a:solidFill>
            <a:srgbClr val="114372">
              <a:alpha val="10000"/>
            </a:srgbClr>
          </a:solidFill>
          <a:ln w="9525" cap="flat" cmpd="sng" algn="ctr">
            <a:solidFill>
              <a:srgbClr val="D3BD28"/>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20" name="Oval 19">
            <a:extLst>
              <a:ext uri="{FF2B5EF4-FFF2-40B4-BE49-F238E27FC236}">
                <a16:creationId xmlns:a16="http://schemas.microsoft.com/office/drawing/2014/main" id="{BA07FE4A-D614-FC14-73F4-67DA34F49873}"/>
              </a:ext>
            </a:extLst>
          </p:cNvPr>
          <p:cNvSpPr/>
          <p:nvPr/>
        </p:nvSpPr>
        <p:spPr bwMode="auto">
          <a:xfrm>
            <a:off x="1338281" y="2977365"/>
            <a:ext cx="1512984" cy="1512984"/>
          </a:xfrm>
          <a:prstGeom prst="ellipse">
            <a:avLst/>
          </a:prstGeom>
          <a:solidFill>
            <a:srgbClr val="D3BD28">
              <a:alpha val="50000"/>
            </a:srgb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10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Development of the Actuarial Profession in traditional areas and wider fields</a:t>
            </a:r>
          </a:p>
        </p:txBody>
      </p:sp>
      <p:sp>
        <p:nvSpPr>
          <p:cNvPr id="21" name="Oval 20">
            <a:extLst>
              <a:ext uri="{FF2B5EF4-FFF2-40B4-BE49-F238E27FC236}">
                <a16:creationId xmlns:a16="http://schemas.microsoft.com/office/drawing/2014/main" id="{2CA35CE1-4A4E-2FE7-9D07-10D75EC5558D}"/>
              </a:ext>
            </a:extLst>
          </p:cNvPr>
          <p:cNvSpPr/>
          <p:nvPr/>
        </p:nvSpPr>
        <p:spPr bwMode="auto">
          <a:xfrm>
            <a:off x="2665711" y="2977365"/>
            <a:ext cx="1512984" cy="1512984"/>
          </a:xfrm>
          <a:prstGeom prst="ellipse">
            <a:avLst/>
          </a:prstGeom>
          <a:solidFill>
            <a:srgbClr val="D3BD28">
              <a:alpha val="50000"/>
            </a:srgb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10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Communication and Stakeholder Relationship Management</a:t>
            </a:r>
          </a:p>
        </p:txBody>
      </p:sp>
      <p:sp>
        <p:nvSpPr>
          <p:cNvPr id="22" name="Oval 21">
            <a:extLst>
              <a:ext uri="{FF2B5EF4-FFF2-40B4-BE49-F238E27FC236}">
                <a16:creationId xmlns:a16="http://schemas.microsoft.com/office/drawing/2014/main" id="{758C513E-2C91-75EC-6337-6007C6F1EA35}"/>
              </a:ext>
            </a:extLst>
          </p:cNvPr>
          <p:cNvSpPr/>
          <p:nvPr/>
        </p:nvSpPr>
        <p:spPr bwMode="auto">
          <a:xfrm>
            <a:off x="3993141" y="2977365"/>
            <a:ext cx="1512984" cy="1512984"/>
          </a:xfrm>
          <a:prstGeom prst="ellipse">
            <a:avLst/>
          </a:prstGeom>
          <a:solidFill>
            <a:srgbClr val="D3BD28">
              <a:alpha val="50000"/>
            </a:srgb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i="0" u="none" strike="noStrike" cap="none" normalizeH="0" baseline="0" dirty="0">
                <a:ln>
                  <a:noFill/>
                </a:ln>
                <a:solidFill>
                  <a:srgbClr val="114372"/>
                </a:solidFill>
                <a:effectLst/>
                <a:latin typeface="Calibri" panose="020F0502020204030204" pitchFamily="34" charset="0"/>
                <a:ea typeface="Calibri" panose="020F0502020204030204" pitchFamily="34" charset="0"/>
                <a:cs typeface="Calibri" panose="020F0502020204030204" pitchFamily="34" charset="0"/>
              </a:rPr>
              <a:t>Lifelong Learning and Exchange of Ideas</a:t>
            </a:r>
          </a:p>
        </p:txBody>
      </p:sp>
      <p:sp>
        <p:nvSpPr>
          <p:cNvPr id="23" name="Oval 22">
            <a:extLst>
              <a:ext uri="{FF2B5EF4-FFF2-40B4-BE49-F238E27FC236}">
                <a16:creationId xmlns:a16="http://schemas.microsoft.com/office/drawing/2014/main" id="{57504970-2FC0-FDDB-D367-E8DD07F6E53F}"/>
              </a:ext>
            </a:extLst>
          </p:cNvPr>
          <p:cNvSpPr/>
          <p:nvPr/>
        </p:nvSpPr>
        <p:spPr bwMode="auto">
          <a:xfrm>
            <a:off x="5320571" y="2977365"/>
            <a:ext cx="1512984" cy="1512984"/>
          </a:xfrm>
          <a:prstGeom prst="ellipse">
            <a:avLst/>
          </a:prstGeom>
          <a:solidFill>
            <a:srgbClr val="D3BD28">
              <a:alpha val="50000"/>
            </a:srgb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100" dirty="0">
                <a:solidFill>
                  <a:srgbClr val="114372"/>
                </a:solidFill>
                <a:latin typeface="Calibri" panose="020F0502020204030204" pitchFamily="34" charset="0"/>
                <a:ea typeface="Calibri" panose="020F0502020204030204" pitchFamily="34" charset="0"/>
                <a:cs typeface="Calibri" panose="020F0502020204030204" pitchFamily="34" charset="0"/>
              </a:rPr>
              <a:t>Setting Guidance and Standards</a:t>
            </a:r>
          </a:p>
          <a:p>
            <a:pPr marL="0" marR="0" indent="0" algn="ctr" defTabSz="914400" rtl="0" eaLnBrk="0" fontAlgn="base" latinLnBrk="0" hangingPunct="0">
              <a:lnSpc>
                <a:spcPct val="100000"/>
              </a:lnSpc>
              <a:spcBef>
                <a:spcPct val="0"/>
              </a:spcBef>
              <a:spcAft>
                <a:spcPct val="0"/>
              </a:spcAft>
              <a:buClrTx/>
              <a:buSzTx/>
              <a:buFontTx/>
              <a:buNone/>
              <a:tabLst/>
            </a:pPr>
            <a:r>
              <a:rPr lang="en-GB" sz="1100" dirty="0">
                <a:solidFill>
                  <a:srgbClr val="114372"/>
                </a:solidFill>
                <a:latin typeface="Calibri" panose="020F0502020204030204" pitchFamily="34" charset="0"/>
                <a:ea typeface="Calibri" panose="020F0502020204030204" pitchFamily="34" charset="0"/>
                <a:cs typeface="Calibri" panose="020F0502020204030204" pitchFamily="34" charset="0"/>
              </a:rPr>
              <a:t>for the Actuarial Profession</a:t>
            </a:r>
          </a:p>
        </p:txBody>
      </p:sp>
      <p:sp>
        <p:nvSpPr>
          <p:cNvPr id="24" name="Oval 23">
            <a:extLst>
              <a:ext uri="{FF2B5EF4-FFF2-40B4-BE49-F238E27FC236}">
                <a16:creationId xmlns:a16="http://schemas.microsoft.com/office/drawing/2014/main" id="{52D0C3AE-DB4A-F8DE-B11B-F1F4268011C3}"/>
              </a:ext>
            </a:extLst>
          </p:cNvPr>
          <p:cNvSpPr/>
          <p:nvPr/>
        </p:nvSpPr>
        <p:spPr bwMode="auto">
          <a:xfrm>
            <a:off x="6647999" y="2977365"/>
            <a:ext cx="1512984" cy="1512984"/>
          </a:xfrm>
          <a:prstGeom prst="ellipse">
            <a:avLst/>
          </a:prstGeom>
          <a:solidFill>
            <a:srgbClr val="D3BD28">
              <a:alpha val="50000"/>
            </a:srgb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100" dirty="0">
                <a:solidFill>
                  <a:srgbClr val="114372"/>
                </a:solidFill>
                <a:latin typeface="Calibri" panose="020F0502020204030204" pitchFamily="34" charset="0"/>
                <a:ea typeface="Calibri" panose="020F0502020204030204" pitchFamily="34" charset="0"/>
                <a:cs typeface="Calibri" panose="020F0502020204030204" pitchFamily="34" charset="0"/>
              </a:rPr>
              <a:t>AAE Operations and Governance</a:t>
            </a:r>
          </a:p>
        </p:txBody>
      </p:sp>
      <p:sp>
        <p:nvSpPr>
          <p:cNvPr id="25" name="Oval 24">
            <a:extLst>
              <a:ext uri="{FF2B5EF4-FFF2-40B4-BE49-F238E27FC236}">
                <a16:creationId xmlns:a16="http://schemas.microsoft.com/office/drawing/2014/main" id="{EB73E759-E5EE-22D9-3EED-0A1856AFB423}"/>
              </a:ext>
            </a:extLst>
          </p:cNvPr>
          <p:cNvSpPr/>
          <p:nvPr/>
        </p:nvSpPr>
        <p:spPr bwMode="auto">
          <a:xfrm>
            <a:off x="1523835" y="3040364"/>
            <a:ext cx="218590" cy="218590"/>
          </a:xfrm>
          <a:prstGeom prst="ellipse">
            <a:avLst/>
          </a:prstGeom>
          <a:solidFill>
            <a:srgbClr val="D3BD28"/>
          </a:solidFill>
          <a:ln w="9525" cap="flat" cmpd="sng" algn="ctr">
            <a:solidFill>
              <a:srgbClr val="183C6C"/>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US" sz="1100" dirty="0">
                <a:latin typeface="Arial Bold" panose="020B0704020202020204" pitchFamily="34" charset="0"/>
                <a:ea typeface="Calibri" panose="020F0502020204030204" pitchFamily="34" charset="0"/>
                <a:cs typeface="Arial Bold" panose="020B0704020202020204" pitchFamily="34" charset="0"/>
              </a:rPr>
              <a:t>1</a:t>
            </a:r>
            <a:endParaRPr lang="en-GB" sz="1100" dirty="0">
              <a:latin typeface="Arial Bold" panose="020B0704020202020204" pitchFamily="34" charset="0"/>
              <a:ea typeface="Calibri" panose="020F0502020204030204" pitchFamily="34" charset="0"/>
              <a:cs typeface="Arial Bold" panose="020B0704020202020204" pitchFamily="34" charset="0"/>
            </a:endParaRPr>
          </a:p>
        </p:txBody>
      </p:sp>
      <p:sp>
        <p:nvSpPr>
          <p:cNvPr id="26" name="Oval 25">
            <a:extLst>
              <a:ext uri="{FF2B5EF4-FFF2-40B4-BE49-F238E27FC236}">
                <a16:creationId xmlns:a16="http://schemas.microsoft.com/office/drawing/2014/main" id="{ACF1C7C1-11B9-38A5-E556-C1BA7637592C}"/>
              </a:ext>
            </a:extLst>
          </p:cNvPr>
          <p:cNvSpPr/>
          <p:nvPr/>
        </p:nvSpPr>
        <p:spPr bwMode="auto">
          <a:xfrm>
            <a:off x="2855768" y="3040364"/>
            <a:ext cx="218590" cy="218590"/>
          </a:xfrm>
          <a:prstGeom prst="ellipse">
            <a:avLst/>
          </a:prstGeom>
          <a:solidFill>
            <a:srgbClr val="D3BD28"/>
          </a:solidFill>
          <a:ln w="9525" cap="flat" cmpd="sng" algn="ctr">
            <a:solidFill>
              <a:srgbClr val="183C6C"/>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US" sz="1100">
                <a:latin typeface="Arial Bold" panose="020B0704020202020204" pitchFamily="34" charset="0"/>
                <a:ea typeface="Calibri" panose="020F0502020204030204" pitchFamily="34" charset="0"/>
                <a:cs typeface="Arial Bold" panose="020B0704020202020204" pitchFamily="34" charset="0"/>
              </a:rPr>
              <a:t>2</a:t>
            </a:r>
            <a:endParaRPr lang="en-GB" sz="1100" dirty="0">
              <a:latin typeface="Arial Bold" panose="020B0704020202020204" pitchFamily="34" charset="0"/>
              <a:ea typeface="Calibri" panose="020F0502020204030204" pitchFamily="34" charset="0"/>
              <a:cs typeface="Arial Bold" panose="020B0704020202020204" pitchFamily="34" charset="0"/>
            </a:endParaRPr>
          </a:p>
        </p:txBody>
      </p:sp>
      <p:sp>
        <p:nvSpPr>
          <p:cNvPr id="27" name="Oval 26">
            <a:extLst>
              <a:ext uri="{FF2B5EF4-FFF2-40B4-BE49-F238E27FC236}">
                <a16:creationId xmlns:a16="http://schemas.microsoft.com/office/drawing/2014/main" id="{2E69BE23-9EA3-63F1-B67B-75A0E7B8C6A5}"/>
              </a:ext>
            </a:extLst>
          </p:cNvPr>
          <p:cNvSpPr/>
          <p:nvPr/>
        </p:nvSpPr>
        <p:spPr bwMode="auto">
          <a:xfrm>
            <a:off x="4187701" y="3040364"/>
            <a:ext cx="218590" cy="218590"/>
          </a:xfrm>
          <a:prstGeom prst="ellipse">
            <a:avLst/>
          </a:prstGeom>
          <a:solidFill>
            <a:srgbClr val="D3BD28"/>
          </a:solidFill>
          <a:ln w="9525" cap="flat" cmpd="sng" algn="ctr">
            <a:solidFill>
              <a:srgbClr val="183C6C"/>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US" sz="1100" dirty="0">
                <a:latin typeface="Arial Bold" panose="020B0704020202020204" pitchFamily="34" charset="0"/>
                <a:ea typeface="Calibri" panose="020F0502020204030204" pitchFamily="34" charset="0"/>
                <a:cs typeface="Arial Bold" panose="020B0704020202020204" pitchFamily="34" charset="0"/>
              </a:rPr>
              <a:t>3</a:t>
            </a:r>
            <a:endParaRPr lang="en-GB" sz="1100" dirty="0">
              <a:latin typeface="Arial Bold" panose="020B0704020202020204" pitchFamily="34" charset="0"/>
              <a:ea typeface="Calibri" panose="020F0502020204030204" pitchFamily="34" charset="0"/>
              <a:cs typeface="Arial Bold" panose="020B0704020202020204" pitchFamily="34" charset="0"/>
            </a:endParaRPr>
          </a:p>
        </p:txBody>
      </p:sp>
      <p:sp>
        <p:nvSpPr>
          <p:cNvPr id="28" name="Oval 27">
            <a:extLst>
              <a:ext uri="{FF2B5EF4-FFF2-40B4-BE49-F238E27FC236}">
                <a16:creationId xmlns:a16="http://schemas.microsoft.com/office/drawing/2014/main" id="{D9FCC16D-705D-5CB7-B290-042602C1F5EA}"/>
              </a:ext>
            </a:extLst>
          </p:cNvPr>
          <p:cNvSpPr/>
          <p:nvPr/>
        </p:nvSpPr>
        <p:spPr bwMode="auto">
          <a:xfrm>
            <a:off x="5519634" y="3040364"/>
            <a:ext cx="218590" cy="218590"/>
          </a:xfrm>
          <a:prstGeom prst="ellipse">
            <a:avLst/>
          </a:prstGeom>
          <a:solidFill>
            <a:srgbClr val="D3BD28"/>
          </a:solidFill>
          <a:ln w="9525" cap="flat" cmpd="sng" algn="ctr">
            <a:solidFill>
              <a:srgbClr val="183C6C"/>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US" sz="1100" dirty="0">
                <a:latin typeface="Arial Bold" panose="020B0704020202020204" pitchFamily="34" charset="0"/>
                <a:ea typeface="Calibri" panose="020F0502020204030204" pitchFamily="34" charset="0"/>
                <a:cs typeface="Arial Bold" panose="020B0704020202020204" pitchFamily="34" charset="0"/>
              </a:rPr>
              <a:t>4</a:t>
            </a:r>
            <a:endParaRPr lang="en-GB" sz="1100" dirty="0">
              <a:latin typeface="Arial Bold" panose="020B0704020202020204" pitchFamily="34" charset="0"/>
              <a:ea typeface="Calibri" panose="020F0502020204030204" pitchFamily="34" charset="0"/>
              <a:cs typeface="Arial Bold" panose="020B0704020202020204" pitchFamily="34" charset="0"/>
            </a:endParaRPr>
          </a:p>
        </p:txBody>
      </p:sp>
      <p:sp>
        <p:nvSpPr>
          <p:cNvPr id="43" name="Oval 42">
            <a:extLst>
              <a:ext uri="{FF2B5EF4-FFF2-40B4-BE49-F238E27FC236}">
                <a16:creationId xmlns:a16="http://schemas.microsoft.com/office/drawing/2014/main" id="{25D8CA1D-49DF-8B07-B798-211BBF1A056F}"/>
              </a:ext>
            </a:extLst>
          </p:cNvPr>
          <p:cNvSpPr/>
          <p:nvPr/>
        </p:nvSpPr>
        <p:spPr bwMode="auto">
          <a:xfrm>
            <a:off x="6851568" y="3040364"/>
            <a:ext cx="218590" cy="218590"/>
          </a:xfrm>
          <a:prstGeom prst="ellipse">
            <a:avLst/>
          </a:prstGeom>
          <a:solidFill>
            <a:srgbClr val="D3BD28"/>
          </a:solidFill>
          <a:ln w="9525" cap="flat" cmpd="sng" algn="ctr">
            <a:solidFill>
              <a:srgbClr val="183C6C"/>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US" sz="1100" dirty="0">
                <a:latin typeface="Arial Bold" panose="020B0704020202020204" pitchFamily="34" charset="0"/>
                <a:ea typeface="Calibri" panose="020F0502020204030204" pitchFamily="34" charset="0"/>
                <a:cs typeface="Arial Bold" panose="020B0704020202020204" pitchFamily="34" charset="0"/>
              </a:rPr>
              <a:t>5</a:t>
            </a:r>
            <a:endParaRPr lang="en-GB" sz="1100" dirty="0">
              <a:latin typeface="Arial Bold" panose="020B0704020202020204" pitchFamily="34" charset="0"/>
              <a:ea typeface="Calibri" panose="020F0502020204030204" pitchFamily="34" charset="0"/>
              <a:cs typeface="Arial Bold" panose="020B0704020202020204" pitchFamily="34" charset="0"/>
            </a:endParaRPr>
          </a:p>
        </p:txBody>
      </p:sp>
      <p:sp>
        <p:nvSpPr>
          <p:cNvPr id="46" name="TextBox 45">
            <a:extLst>
              <a:ext uri="{FF2B5EF4-FFF2-40B4-BE49-F238E27FC236}">
                <a16:creationId xmlns:a16="http://schemas.microsoft.com/office/drawing/2014/main" id="{F83C3D00-BB3A-887C-E7B4-57E5F1569B09}"/>
              </a:ext>
            </a:extLst>
          </p:cNvPr>
          <p:cNvSpPr txBox="1"/>
          <p:nvPr/>
        </p:nvSpPr>
        <p:spPr>
          <a:xfrm>
            <a:off x="751795" y="2640085"/>
            <a:ext cx="985463" cy="307777"/>
          </a:xfrm>
          <a:prstGeom prst="rect">
            <a:avLst/>
          </a:prstGeom>
          <a:noFill/>
        </p:spPr>
        <p:txBody>
          <a:bodyPr wrap="none" rtlCol="0">
            <a:spAutoFit/>
          </a:bodyPr>
          <a:lstStyle/>
          <a:p>
            <a:r>
              <a:rPr lang="en-GB" sz="1400" b="1" dirty="0">
                <a:solidFill>
                  <a:srgbClr val="114372"/>
                </a:solidFill>
                <a:latin typeface="Calibri" panose="020F0502020204030204" pitchFamily="34" charset="0"/>
                <a:ea typeface="Calibri" panose="020F0502020204030204" pitchFamily="34" charset="0"/>
                <a:cs typeface="Calibri" panose="020F0502020204030204" pitchFamily="34" charset="0"/>
              </a:rPr>
              <a:t>Key Pillars </a:t>
            </a:r>
          </a:p>
        </p:txBody>
      </p:sp>
      <p:sp>
        <p:nvSpPr>
          <p:cNvPr id="7" name="Rectangle: Rounded Corners 6">
            <a:extLst>
              <a:ext uri="{FF2B5EF4-FFF2-40B4-BE49-F238E27FC236}">
                <a16:creationId xmlns:a16="http://schemas.microsoft.com/office/drawing/2014/main" id="{B890C41D-BC54-DB9D-BC4A-4D34EF01FCA3}"/>
              </a:ext>
            </a:extLst>
          </p:cNvPr>
          <p:cNvSpPr/>
          <p:nvPr/>
        </p:nvSpPr>
        <p:spPr bwMode="auto">
          <a:xfrm>
            <a:off x="575109" y="626749"/>
            <a:ext cx="8130478" cy="1822962"/>
          </a:xfrm>
          <a:prstGeom prst="roundRect">
            <a:avLst/>
          </a:prstGeom>
          <a:solidFill>
            <a:srgbClr val="114372">
              <a:alpha val="10000"/>
            </a:srgbClr>
          </a:solidFill>
          <a:ln w="9525" cap="flat" cmpd="sng" algn="ctr">
            <a:solidFill>
              <a:srgbClr val="D3BD28"/>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imes" charset="0"/>
              <a:ea typeface="ＭＳ Ｐゴシック" charset="0"/>
            </a:endParaRPr>
          </a:p>
        </p:txBody>
      </p:sp>
      <p:sp>
        <p:nvSpPr>
          <p:cNvPr id="9" name="Rectangle: Rounded Corners 8">
            <a:extLst>
              <a:ext uri="{FF2B5EF4-FFF2-40B4-BE49-F238E27FC236}">
                <a16:creationId xmlns:a16="http://schemas.microsoft.com/office/drawing/2014/main" id="{34A0C686-1B85-A830-1CDB-149636F59A60}"/>
              </a:ext>
            </a:extLst>
          </p:cNvPr>
          <p:cNvSpPr/>
          <p:nvPr/>
        </p:nvSpPr>
        <p:spPr bwMode="auto">
          <a:xfrm>
            <a:off x="799545" y="1057656"/>
            <a:ext cx="3512178" cy="294727"/>
          </a:xfrm>
          <a:prstGeom prst="roundRect">
            <a:avLst/>
          </a:prstGeom>
          <a:solidFill>
            <a:srgbClr val="0A81C4"/>
          </a:solidFill>
          <a:ln w="9525" cap="flat" cmpd="sng" algn="ctr">
            <a:solidFill>
              <a:srgbClr val="183C6C"/>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solidFill>
                  <a:schemeClr val="bg1">
                    <a:lumMod val="95000"/>
                  </a:schemeClr>
                </a:solidFill>
                <a:latin typeface="Calibri" panose="020F0502020204030204" pitchFamily="34" charset="0"/>
                <a:ea typeface="Calibri" panose="020F0502020204030204" pitchFamily="34" charset="0"/>
                <a:cs typeface="Calibri" panose="020F0502020204030204" pitchFamily="34" charset="0"/>
              </a:rPr>
              <a:t>Enhance Relations with European Institutions</a:t>
            </a:r>
            <a:endParaRPr kumimoji="0" lang="en-GB" sz="1200" i="0" u="none" strike="noStrike" cap="none" normalizeH="0" baseline="0" dirty="0">
              <a:ln>
                <a:noFill/>
              </a:ln>
              <a:solidFill>
                <a:schemeClr val="bg1">
                  <a:lumMod val="95000"/>
                </a:schemeClr>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0" name="Rectangle: Rounded Corners 9">
            <a:extLst>
              <a:ext uri="{FF2B5EF4-FFF2-40B4-BE49-F238E27FC236}">
                <a16:creationId xmlns:a16="http://schemas.microsoft.com/office/drawing/2014/main" id="{7FD5833E-5B0F-449C-0E89-852743E9BBA9}"/>
              </a:ext>
            </a:extLst>
          </p:cNvPr>
          <p:cNvSpPr/>
          <p:nvPr/>
        </p:nvSpPr>
        <p:spPr bwMode="auto">
          <a:xfrm>
            <a:off x="799545" y="1524175"/>
            <a:ext cx="3512178" cy="294727"/>
          </a:xfrm>
          <a:prstGeom prst="roundRect">
            <a:avLst/>
          </a:prstGeom>
          <a:solidFill>
            <a:srgbClr val="0A81C4"/>
          </a:solidFill>
          <a:ln w="9525" cap="flat" cmpd="sng" algn="ctr">
            <a:solidFill>
              <a:srgbClr val="183C6C"/>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200" dirty="0">
                <a:solidFill>
                  <a:schemeClr val="bg1">
                    <a:lumMod val="95000"/>
                  </a:schemeClr>
                </a:solidFill>
                <a:latin typeface="Calibri" panose="020F0502020204030204" pitchFamily="34" charset="0"/>
                <a:ea typeface="Calibri" panose="020F0502020204030204" pitchFamily="34" charset="0"/>
                <a:cs typeface="Calibri" panose="020F0502020204030204" pitchFamily="34" charset="0"/>
              </a:rPr>
              <a:t>Promote Professionalism</a:t>
            </a:r>
            <a:endParaRPr kumimoji="0" lang="en-GB" sz="1200" i="0" u="none" strike="noStrike" cap="none" normalizeH="0" baseline="0" dirty="0">
              <a:ln>
                <a:noFill/>
              </a:ln>
              <a:solidFill>
                <a:schemeClr val="bg1">
                  <a:lumMod val="95000"/>
                </a:schemeClr>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7" name="Rectangle: Rounded Corners 16">
            <a:extLst>
              <a:ext uri="{FF2B5EF4-FFF2-40B4-BE49-F238E27FC236}">
                <a16:creationId xmlns:a16="http://schemas.microsoft.com/office/drawing/2014/main" id="{3FA5E2A9-1AC1-AB7E-A6E9-73F41BF4F71A}"/>
              </a:ext>
            </a:extLst>
          </p:cNvPr>
          <p:cNvSpPr/>
          <p:nvPr/>
        </p:nvSpPr>
        <p:spPr bwMode="auto">
          <a:xfrm>
            <a:off x="799545" y="1989906"/>
            <a:ext cx="3512178" cy="294727"/>
          </a:xfrm>
          <a:prstGeom prst="roundRect">
            <a:avLst/>
          </a:prstGeom>
          <a:solidFill>
            <a:srgbClr val="0A81C4"/>
          </a:solidFill>
          <a:ln w="9525" cap="flat" cmpd="sng" algn="ctr">
            <a:solidFill>
              <a:srgbClr val="183C6C"/>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200" dirty="0">
                <a:solidFill>
                  <a:schemeClr val="bg1">
                    <a:lumMod val="95000"/>
                  </a:schemeClr>
                </a:solidFill>
                <a:latin typeface="Calibri" panose="020F0502020204030204" pitchFamily="34" charset="0"/>
                <a:ea typeface="Calibri" panose="020F0502020204030204" pitchFamily="34" charset="0"/>
                <a:cs typeface="Calibri" panose="020F0502020204030204" pitchFamily="34" charset="0"/>
              </a:rPr>
              <a:t>Promote a European Community of Actuaries</a:t>
            </a:r>
            <a:endParaRPr kumimoji="0" lang="en-GB" sz="1200" i="0" u="none" strike="noStrike" cap="none" normalizeH="0" baseline="0" dirty="0">
              <a:ln>
                <a:noFill/>
              </a:ln>
              <a:solidFill>
                <a:schemeClr val="bg1">
                  <a:lumMod val="95000"/>
                </a:schemeClr>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8" name="Oval 17">
            <a:extLst>
              <a:ext uri="{FF2B5EF4-FFF2-40B4-BE49-F238E27FC236}">
                <a16:creationId xmlns:a16="http://schemas.microsoft.com/office/drawing/2014/main" id="{F80399A9-6544-758A-99D4-500A8B507AF2}"/>
              </a:ext>
            </a:extLst>
          </p:cNvPr>
          <p:cNvSpPr/>
          <p:nvPr/>
        </p:nvSpPr>
        <p:spPr bwMode="auto">
          <a:xfrm>
            <a:off x="693662" y="964142"/>
            <a:ext cx="218590" cy="218590"/>
          </a:xfrm>
          <a:prstGeom prst="ellipse">
            <a:avLst/>
          </a:prstGeom>
          <a:solidFill>
            <a:srgbClr val="D3BD28"/>
          </a:solidFill>
          <a:ln w="9525" cap="flat" cmpd="sng" algn="ctr">
            <a:solidFill>
              <a:srgbClr val="183C6C"/>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US" sz="1100" dirty="0">
                <a:latin typeface="Calibri" panose="020F0502020204030204" pitchFamily="34" charset="0"/>
                <a:ea typeface="Calibri" panose="020F0502020204030204" pitchFamily="34" charset="0"/>
                <a:cs typeface="Calibri" panose="020F0502020204030204" pitchFamily="34" charset="0"/>
              </a:rPr>
              <a:t>1</a:t>
            </a:r>
            <a:endParaRPr lang="en-GB" sz="1100" dirty="0">
              <a:latin typeface="Calibri" panose="020F0502020204030204" pitchFamily="34" charset="0"/>
              <a:ea typeface="Calibri" panose="020F0502020204030204" pitchFamily="34" charset="0"/>
              <a:cs typeface="Calibri" panose="020F0502020204030204" pitchFamily="34" charset="0"/>
            </a:endParaRPr>
          </a:p>
        </p:txBody>
      </p:sp>
      <p:sp>
        <p:nvSpPr>
          <p:cNvPr id="29" name="Oval 28">
            <a:extLst>
              <a:ext uri="{FF2B5EF4-FFF2-40B4-BE49-F238E27FC236}">
                <a16:creationId xmlns:a16="http://schemas.microsoft.com/office/drawing/2014/main" id="{C2125FD2-B99A-89AB-EC2F-E2871D850A54}"/>
              </a:ext>
            </a:extLst>
          </p:cNvPr>
          <p:cNvSpPr/>
          <p:nvPr/>
        </p:nvSpPr>
        <p:spPr bwMode="auto">
          <a:xfrm>
            <a:off x="690250" y="1433923"/>
            <a:ext cx="218590" cy="218590"/>
          </a:xfrm>
          <a:prstGeom prst="ellipse">
            <a:avLst/>
          </a:prstGeom>
          <a:solidFill>
            <a:srgbClr val="D3BD28"/>
          </a:solidFill>
          <a:ln w="9525" cap="flat" cmpd="sng" algn="ctr">
            <a:solidFill>
              <a:srgbClr val="183C6C"/>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US" sz="1100" dirty="0">
                <a:latin typeface="Calibri" panose="020F0502020204030204" pitchFamily="34" charset="0"/>
                <a:ea typeface="Calibri" panose="020F0502020204030204" pitchFamily="34" charset="0"/>
                <a:cs typeface="Calibri" panose="020F0502020204030204" pitchFamily="34" charset="0"/>
              </a:rPr>
              <a:t>2</a:t>
            </a:r>
            <a:endParaRPr lang="en-GB" sz="1100" dirty="0">
              <a:latin typeface="Calibri" panose="020F0502020204030204" pitchFamily="34" charset="0"/>
              <a:ea typeface="Calibri" panose="020F0502020204030204" pitchFamily="34" charset="0"/>
              <a:cs typeface="Calibri" panose="020F0502020204030204" pitchFamily="34" charset="0"/>
            </a:endParaRPr>
          </a:p>
        </p:txBody>
      </p:sp>
      <p:sp>
        <p:nvSpPr>
          <p:cNvPr id="30" name="Oval 29">
            <a:extLst>
              <a:ext uri="{FF2B5EF4-FFF2-40B4-BE49-F238E27FC236}">
                <a16:creationId xmlns:a16="http://schemas.microsoft.com/office/drawing/2014/main" id="{C6693CE7-3148-1932-3133-AD523E39AA56}"/>
              </a:ext>
            </a:extLst>
          </p:cNvPr>
          <p:cNvSpPr/>
          <p:nvPr/>
        </p:nvSpPr>
        <p:spPr bwMode="auto">
          <a:xfrm>
            <a:off x="690250" y="1891936"/>
            <a:ext cx="218590" cy="218590"/>
          </a:xfrm>
          <a:prstGeom prst="ellipse">
            <a:avLst/>
          </a:prstGeom>
          <a:solidFill>
            <a:srgbClr val="D3BD28"/>
          </a:solidFill>
          <a:ln w="9525" cap="flat" cmpd="sng" algn="ctr">
            <a:solidFill>
              <a:srgbClr val="183C6C"/>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US" sz="1100" dirty="0">
                <a:latin typeface="Calibri" panose="020F0502020204030204" pitchFamily="34" charset="0"/>
                <a:ea typeface="Calibri" panose="020F0502020204030204" pitchFamily="34" charset="0"/>
                <a:cs typeface="Calibri" panose="020F0502020204030204" pitchFamily="34" charset="0"/>
              </a:rPr>
              <a:t>3</a:t>
            </a:r>
            <a:endParaRPr lang="en-GB" sz="1100" dirty="0">
              <a:latin typeface="Calibri" panose="020F0502020204030204" pitchFamily="34" charset="0"/>
              <a:ea typeface="Calibri" panose="020F0502020204030204" pitchFamily="34" charset="0"/>
              <a:cs typeface="Calibri" panose="020F0502020204030204" pitchFamily="34" charset="0"/>
            </a:endParaRPr>
          </a:p>
        </p:txBody>
      </p:sp>
      <p:sp>
        <p:nvSpPr>
          <p:cNvPr id="31" name="TextBox 30">
            <a:extLst>
              <a:ext uri="{FF2B5EF4-FFF2-40B4-BE49-F238E27FC236}">
                <a16:creationId xmlns:a16="http://schemas.microsoft.com/office/drawing/2014/main" id="{AA9A5195-C2A5-0991-774C-5BD9535BDFE3}"/>
              </a:ext>
            </a:extLst>
          </p:cNvPr>
          <p:cNvSpPr txBox="1"/>
          <p:nvPr/>
        </p:nvSpPr>
        <p:spPr>
          <a:xfrm>
            <a:off x="850103" y="674666"/>
            <a:ext cx="5138330" cy="307777"/>
          </a:xfrm>
          <a:prstGeom prst="rect">
            <a:avLst/>
          </a:prstGeom>
          <a:noFill/>
        </p:spPr>
        <p:txBody>
          <a:bodyPr wrap="none" rtlCol="0">
            <a:spAutoFit/>
          </a:bodyPr>
          <a:lstStyle/>
          <a:p>
            <a:r>
              <a:rPr lang="en-GB" sz="1400" b="1" dirty="0">
                <a:solidFill>
                  <a:srgbClr val="114372"/>
                </a:solidFill>
                <a:latin typeface="Calibri" panose="020F0502020204030204" pitchFamily="34" charset="0"/>
                <a:ea typeface="Calibri" panose="020F0502020204030204" pitchFamily="34" charset="0"/>
                <a:cs typeface="Calibri" panose="020F0502020204030204" pitchFamily="34" charset="0"/>
              </a:rPr>
              <a:t>Strategic Objectives 			Vision statement</a:t>
            </a:r>
          </a:p>
        </p:txBody>
      </p:sp>
      <p:sp>
        <p:nvSpPr>
          <p:cNvPr id="32" name="TextBox 31">
            <a:extLst>
              <a:ext uri="{FF2B5EF4-FFF2-40B4-BE49-F238E27FC236}">
                <a16:creationId xmlns:a16="http://schemas.microsoft.com/office/drawing/2014/main" id="{571D13EE-FB97-4EDA-1468-104B652B9425}"/>
              </a:ext>
            </a:extLst>
          </p:cNvPr>
          <p:cNvSpPr txBox="1"/>
          <p:nvPr/>
        </p:nvSpPr>
        <p:spPr>
          <a:xfrm>
            <a:off x="4417606" y="976130"/>
            <a:ext cx="4151285" cy="1107996"/>
          </a:xfrm>
          <a:prstGeom prst="rect">
            <a:avLst/>
          </a:prstGeom>
          <a:noFill/>
        </p:spPr>
        <p:txBody>
          <a:bodyPr wrap="square">
            <a:spAutoFit/>
          </a:bodyPr>
          <a:lstStyle/>
          <a:p>
            <a:pPr marL="90488" lvl="1">
              <a:spcAft>
                <a:spcPts val="900"/>
              </a:spcAft>
            </a:pPr>
            <a:r>
              <a:rPr lang="en-GB" sz="1100" i="1"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The vision of the AAE is for actuaries throughout Europe to be recognised as the leading quantitative professional advisers in financial services, risk management and social protection, contributing to the well‐being of society, and for European institutions to recognise the valuable role that the AAE plays as a leading source of advice on actuarial and related issues.</a:t>
            </a:r>
          </a:p>
        </p:txBody>
      </p:sp>
    </p:spTree>
    <p:extLst>
      <p:ext uri="{BB962C8B-B14F-4D97-AF65-F5344CB8AC3E}">
        <p14:creationId xmlns:p14="http://schemas.microsoft.com/office/powerpoint/2010/main" val="3525885132"/>
      </p:ext>
    </p:extLst>
  </p:cSld>
  <p:clrMapOvr>
    <a:masterClrMapping/>
  </p:clrMapOvr>
  <p:transition spd="med">
    <p:pull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fld id="{306CB06F-8D94-B64C-AC66-62AFBAF0736E}" type="slidenum">
              <a:rPr lang="nl-NL" smtClean="0"/>
              <a:pPr/>
              <a:t>6</a:t>
            </a:fld>
            <a:endParaRPr lang="nl-NL" dirty="0"/>
          </a:p>
        </p:txBody>
      </p:sp>
      <p:sp>
        <p:nvSpPr>
          <p:cNvPr id="2" name="Titel 1">
            <a:extLst>
              <a:ext uri="{FF2B5EF4-FFF2-40B4-BE49-F238E27FC236}">
                <a16:creationId xmlns:a16="http://schemas.microsoft.com/office/drawing/2014/main" id="{96D56A9F-7714-2C7B-4D01-48952310FDA8}"/>
              </a:ext>
            </a:extLst>
          </p:cNvPr>
          <p:cNvSpPr txBox="1">
            <a:spLocks/>
          </p:cNvSpPr>
          <p:nvPr/>
        </p:nvSpPr>
        <p:spPr>
          <a:xfrm>
            <a:off x="345529" y="145617"/>
            <a:ext cx="7158664" cy="381371"/>
          </a:xfrm>
          <a:prstGeom prst="rect">
            <a:avLst/>
          </a:prstGeom>
        </p:spPr>
        <p:txBody>
          <a:bodyPr vert="horz" lIns="0" tIns="0" rIns="0" bIns="0" rtlCol="0" anchor="t" anchorCtr="0">
            <a:noAutofit/>
          </a:bodyPr>
          <a:lstStyle>
            <a:lvl1pPr algn="l" defTabSz="761981" rtl="0" eaLnBrk="1" fontAlgn="base" hangingPunct="1">
              <a:spcBef>
                <a:spcPct val="0"/>
              </a:spcBef>
              <a:spcAft>
                <a:spcPct val="0"/>
              </a:spcAft>
              <a:defRPr sz="2200" b="1" i="0">
                <a:solidFill>
                  <a:srgbClr val="00457C"/>
                </a:solidFill>
                <a:latin typeface="Calibri Vet" charset="0"/>
                <a:ea typeface="Calibri Vet" charset="0"/>
                <a:cs typeface="Calibri Vet" charset="0"/>
              </a:defRPr>
            </a:lvl1pPr>
            <a:lvl2pPr algn="l" defTabSz="761981" rtl="0" eaLnBrk="1" fontAlgn="base" hangingPunct="1">
              <a:spcBef>
                <a:spcPct val="0"/>
              </a:spcBef>
              <a:spcAft>
                <a:spcPct val="0"/>
              </a:spcAft>
              <a:defRPr sz="3000">
                <a:solidFill>
                  <a:srgbClr val="D06000"/>
                </a:solidFill>
                <a:latin typeface="Verdana" charset="0"/>
                <a:ea typeface="ＭＳ Ｐゴシック" charset="0"/>
              </a:defRPr>
            </a:lvl2pPr>
            <a:lvl3pPr algn="l" defTabSz="761981" rtl="0" eaLnBrk="1" fontAlgn="base" hangingPunct="1">
              <a:spcBef>
                <a:spcPct val="0"/>
              </a:spcBef>
              <a:spcAft>
                <a:spcPct val="0"/>
              </a:spcAft>
              <a:defRPr sz="3000">
                <a:solidFill>
                  <a:srgbClr val="D06000"/>
                </a:solidFill>
                <a:latin typeface="Verdana" charset="0"/>
                <a:ea typeface="ＭＳ Ｐゴシック" charset="0"/>
              </a:defRPr>
            </a:lvl3pPr>
            <a:lvl4pPr algn="l" defTabSz="761981" rtl="0" eaLnBrk="1" fontAlgn="base" hangingPunct="1">
              <a:spcBef>
                <a:spcPct val="0"/>
              </a:spcBef>
              <a:spcAft>
                <a:spcPct val="0"/>
              </a:spcAft>
              <a:defRPr sz="3000">
                <a:solidFill>
                  <a:srgbClr val="D06000"/>
                </a:solidFill>
                <a:latin typeface="Verdana" charset="0"/>
                <a:ea typeface="ＭＳ Ｐゴシック" charset="0"/>
              </a:defRPr>
            </a:lvl4pPr>
            <a:lvl5pPr algn="l" defTabSz="761981" rtl="0" eaLnBrk="1" fontAlgn="base" hangingPunct="1">
              <a:spcBef>
                <a:spcPct val="0"/>
              </a:spcBef>
              <a:spcAft>
                <a:spcPct val="0"/>
              </a:spcAft>
              <a:defRPr sz="3000">
                <a:solidFill>
                  <a:srgbClr val="D06000"/>
                </a:solidFill>
                <a:latin typeface="Verdana" charset="0"/>
                <a:ea typeface="ＭＳ Ｐゴシック" charset="0"/>
              </a:defRPr>
            </a:lvl5pPr>
            <a:lvl6pPr marL="457189" algn="l" defTabSz="761981" rtl="0" eaLnBrk="1" fontAlgn="base" hangingPunct="1">
              <a:spcBef>
                <a:spcPct val="0"/>
              </a:spcBef>
              <a:spcAft>
                <a:spcPct val="0"/>
              </a:spcAft>
              <a:defRPr sz="3000">
                <a:solidFill>
                  <a:srgbClr val="D06000"/>
                </a:solidFill>
                <a:latin typeface="Verdana" charset="0"/>
                <a:ea typeface="ＭＳ Ｐゴシック" charset="0"/>
              </a:defRPr>
            </a:lvl6pPr>
            <a:lvl7pPr marL="914377" algn="l" defTabSz="761981" rtl="0" eaLnBrk="1" fontAlgn="base" hangingPunct="1">
              <a:spcBef>
                <a:spcPct val="0"/>
              </a:spcBef>
              <a:spcAft>
                <a:spcPct val="0"/>
              </a:spcAft>
              <a:defRPr sz="3000">
                <a:solidFill>
                  <a:srgbClr val="D06000"/>
                </a:solidFill>
                <a:latin typeface="Verdana" charset="0"/>
                <a:ea typeface="ＭＳ Ｐゴシック" charset="0"/>
              </a:defRPr>
            </a:lvl7pPr>
            <a:lvl8pPr marL="1371566" algn="l" defTabSz="761981" rtl="0" eaLnBrk="1" fontAlgn="base" hangingPunct="1">
              <a:spcBef>
                <a:spcPct val="0"/>
              </a:spcBef>
              <a:spcAft>
                <a:spcPct val="0"/>
              </a:spcAft>
              <a:defRPr sz="3000">
                <a:solidFill>
                  <a:srgbClr val="D06000"/>
                </a:solidFill>
                <a:latin typeface="Verdana" charset="0"/>
                <a:ea typeface="ＭＳ Ｐゴシック" charset="0"/>
              </a:defRPr>
            </a:lvl8pPr>
            <a:lvl9pPr marL="1828754" algn="l" defTabSz="761981" rtl="0" eaLnBrk="1" fontAlgn="base" hangingPunct="1">
              <a:spcBef>
                <a:spcPct val="0"/>
              </a:spcBef>
              <a:spcAft>
                <a:spcPct val="0"/>
              </a:spcAft>
              <a:defRPr sz="3000">
                <a:solidFill>
                  <a:srgbClr val="D06000"/>
                </a:solidFill>
                <a:latin typeface="Verdana" charset="0"/>
                <a:ea typeface="ＭＳ Ｐゴシック" charset="0"/>
              </a:defRPr>
            </a:lvl9pPr>
          </a:lstStyle>
          <a:p>
            <a:r>
              <a:rPr lang="en-US" sz="1725" kern="0" dirty="0">
                <a:solidFill>
                  <a:srgbClr val="007BBD"/>
                </a:solidFill>
                <a:latin typeface="Calibri" panose="020F0502020204030204" pitchFamily="34" charset="0"/>
                <a:ea typeface="Calibri" panose="020F0502020204030204" pitchFamily="34" charset="0"/>
                <a:cs typeface="Calibri" panose="020F0502020204030204" pitchFamily="34" charset="0"/>
              </a:rPr>
              <a:t>Mapping of SO 1-3 to Pillars 1-5 </a:t>
            </a:r>
          </a:p>
        </p:txBody>
      </p:sp>
      <p:graphicFrame>
        <p:nvGraphicFramePr>
          <p:cNvPr id="5" name="Table 4">
            <a:extLst>
              <a:ext uri="{FF2B5EF4-FFF2-40B4-BE49-F238E27FC236}">
                <a16:creationId xmlns:a16="http://schemas.microsoft.com/office/drawing/2014/main" id="{9D447FCE-BEB2-C9D5-9D11-8EF611E8314A}"/>
              </a:ext>
            </a:extLst>
          </p:cNvPr>
          <p:cNvGraphicFramePr>
            <a:graphicFrameLocks noGrp="1"/>
          </p:cNvGraphicFramePr>
          <p:nvPr>
            <p:extLst>
              <p:ext uri="{D42A27DB-BD31-4B8C-83A1-F6EECF244321}">
                <p14:modId xmlns:p14="http://schemas.microsoft.com/office/powerpoint/2010/main" val="3355454988"/>
              </p:ext>
            </p:extLst>
          </p:nvPr>
        </p:nvGraphicFramePr>
        <p:xfrm>
          <a:off x="345529" y="498609"/>
          <a:ext cx="8712000" cy="4384040"/>
        </p:xfrm>
        <a:graphic>
          <a:graphicData uri="http://schemas.openxmlformats.org/drawingml/2006/table">
            <a:tbl>
              <a:tblPr firstRow="1" bandRow="1">
                <a:tableStyleId>{3B4B98B0-60AC-42C2-AFA5-B58CD77FA1E5}</a:tableStyleId>
              </a:tblPr>
              <a:tblGrid>
                <a:gridCol w="1836000">
                  <a:extLst>
                    <a:ext uri="{9D8B030D-6E8A-4147-A177-3AD203B41FA5}">
                      <a16:colId xmlns:a16="http://schemas.microsoft.com/office/drawing/2014/main" val="1485380906"/>
                    </a:ext>
                  </a:extLst>
                </a:gridCol>
                <a:gridCol w="6876000">
                  <a:extLst>
                    <a:ext uri="{9D8B030D-6E8A-4147-A177-3AD203B41FA5}">
                      <a16:colId xmlns:a16="http://schemas.microsoft.com/office/drawing/2014/main" val="2784790831"/>
                    </a:ext>
                  </a:extLst>
                </a:gridCol>
              </a:tblGrid>
              <a:tr h="220137">
                <a:tc gridSpan="2">
                  <a:txBody>
                    <a:bodyPr/>
                    <a:lstStyle/>
                    <a:p>
                      <a:pPr algn="l"/>
                      <a:r>
                        <a:rPr lang="en-GB" sz="1100" noProof="0" dirty="0">
                          <a:latin typeface="Calibri" panose="020F0502020204030204" pitchFamily="34" charset="0"/>
                          <a:ea typeface="Calibri" panose="020F0502020204030204" pitchFamily="34" charset="0"/>
                          <a:cs typeface="Calibri" panose="020F0502020204030204" pitchFamily="34" charset="0"/>
                        </a:rPr>
                        <a:t>Strategic Objectives</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hMerge="1">
                  <a:txBody>
                    <a:bodyPr/>
                    <a:lstStyle/>
                    <a:p>
                      <a:endParaRPr dirty="0"/>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72445472"/>
                  </a:ext>
                </a:extLst>
              </a:tr>
              <a:tr h="1022992">
                <a:tc>
                  <a:txBody>
                    <a:bodyPr/>
                    <a:lstStyle/>
                    <a:p>
                      <a:pPr marL="90488" indent="0" algn="l"/>
                      <a:r>
                        <a:rPr lang="en-GB" sz="1050" b="1" noProof="0" dirty="0">
                          <a:latin typeface="Calibri" panose="020F0502020204030204" pitchFamily="34" charset="0"/>
                          <a:ea typeface="Calibri" panose="020F0502020204030204" pitchFamily="34" charset="0"/>
                          <a:cs typeface="Calibri" panose="020F0502020204030204" pitchFamily="34" charset="0"/>
                        </a:rPr>
                        <a:t>Enhance Relations with </a:t>
                      </a:r>
                      <a:br>
                        <a:rPr lang="en-GB" sz="1050" b="1" noProof="0" dirty="0">
                          <a:latin typeface="Calibri" panose="020F0502020204030204" pitchFamily="34" charset="0"/>
                          <a:ea typeface="Calibri" panose="020F0502020204030204" pitchFamily="34" charset="0"/>
                          <a:cs typeface="Calibri" panose="020F0502020204030204" pitchFamily="34" charset="0"/>
                        </a:rPr>
                      </a:br>
                      <a:r>
                        <a:rPr lang="en-GB" sz="1050" b="1" noProof="0" dirty="0">
                          <a:latin typeface="Calibri" panose="020F0502020204030204" pitchFamily="34" charset="0"/>
                          <a:ea typeface="Calibri" panose="020F0502020204030204" pitchFamily="34" charset="0"/>
                          <a:cs typeface="Calibri" panose="020F0502020204030204" pitchFamily="34" charset="0"/>
                        </a:rPr>
                        <a:t>European Institutions</a:t>
                      </a:r>
                    </a:p>
                  </a:txBody>
                  <a:tcPr marL="21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1">
                        <a:alpha val="20000"/>
                      </a:schemeClr>
                    </a:solidFill>
                  </a:tcPr>
                </a:tc>
                <a:tc>
                  <a:txBody>
                    <a:bodyPr/>
                    <a:lstStyle/>
                    <a:p>
                      <a:pPr algn="l">
                        <a:spcAft>
                          <a:spcPts val="600"/>
                        </a:spcAft>
                      </a:pPr>
                      <a:r>
                        <a:rPr lang="en-US" sz="900" noProof="0" dirty="0">
                          <a:latin typeface="Calibri" panose="020F0502020204030204" pitchFamily="34" charset="0"/>
                          <a:ea typeface="Calibri" panose="020F0502020204030204" pitchFamily="34" charset="0"/>
                          <a:cs typeface="Calibri" panose="020F0502020204030204" pitchFamily="34" charset="0"/>
                        </a:rPr>
                        <a:t>Establish and maintain relationships with key European institutions, so that the AAE can effectively provide them with high quality professional advice to improve the soundness of decisions from an actuarial perspective.</a:t>
                      </a:r>
                    </a:p>
                    <a:p>
                      <a:pPr marL="171450" marR="0" lvl="0" indent="-171450" algn="l" defTabSz="342900" rtl="0" eaLnBrk="1" fontAlgn="auto" latinLnBrk="0" hangingPunct="1">
                        <a:lnSpc>
                          <a:spcPct val="100000"/>
                        </a:lnSpc>
                        <a:spcBef>
                          <a:spcPts val="0"/>
                        </a:spcBef>
                        <a:spcAft>
                          <a:spcPts val="200"/>
                        </a:spcAft>
                        <a:buClrTx/>
                        <a:buSzTx/>
                        <a:buFont typeface="Arial" panose="020B0604020202020204" pitchFamily="34" charset="0"/>
                        <a:buChar char="•"/>
                        <a:tabLst/>
                        <a:defRPr/>
                      </a:pPr>
                      <a:r>
                        <a:rPr lang="en-US" sz="900" noProof="0" dirty="0">
                          <a:latin typeface="Calibri" panose="020F0502020204030204" pitchFamily="34" charset="0"/>
                          <a:ea typeface="Calibri" panose="020F0502020204030204" pitchFamily="34" charset="0"/>
                          <a:cs typeface="Calibri" panose="020F0502020204030204" pitchFamily="34" charset="0"/>
                        </a:rPr>
                        <a:t>Play a prominent role in shaping the development of new European legislation, and in the review and refinement of existing legislation, affecting the work of actuaries in traditional areas and in wider fields as actuaries extend their areas of involvement; </a:t>
                      </a:r>
                      <a:endParaRPr lang="en-US" sz="900" noProof="0" dirty="0">
                        <a:highlight>
                          <a:srgbClr val="C0C0C0"/>
                        </a:highlight>
                        <a:latin typeface="Calibri" panose="020F0502020204030204" pitchFamily="34" charset="0"/>
                        <a:ea typeface="Calibri" panose="020F0502020204030204" pitchFamily="34" charset="0"/>
                        <a:cs typeface="Calibri" panose="020F0502020204030204" pitchFamily="34" charset="0"/>
                      </a:endParaRPr>
                    </a:p>
                    <a:p>
                      <a:pPr marL="171450" indent="-171450" algn="l">
                        <a:spcAft>
                          <a:spcPts val="200"/>
                        </a:spcAft>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Reinforce existing relationships with the European Commission and EIOPA;</a:t>
                      </a:r>
                    </a:p>
                    <a:p>
                      <a:pPr marL="171450" indent="-171450" algn="l">
                        <a:spcAft>
                          <a:spcPts val="200"/>
                        </a:spcAft>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Build and enhance relationships with the European Parliament and the Council of the EU; and</a:t>
                      </a:r>
                    </a:p>
                    <a:p>
                      <a:pPr marL="171450" indent="-171450" algn="l">
                        <a:spcAft>
                          <a:spcPts val="200"/>
                        </a:spcAft>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Maintain contact with other European organisations such as industry and consumer protection bodies.</a:t>
                      </a:r>
                      <a:endParaRPr lang="en-GB" sz="900" noProof="0" dirty="0">
                        <a:latin typeface="Calibri" panose="020F0502020204030204" pitchFamily="34" charset="0"/>
                        <a:ea typeface="Calibri" panose="020F0502020204030204" pitchFamily="34" charset="0"/>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43727782"/>
                  </a:ext>
                </a:extLst>
              </a:tr>
              <a:tr h="1692037">
                <a:tc>
                  <a:txBody>
                    <a:bodyPr/>
                    <a:lstStyle/>
                    <a:p>
                      <a:pPr marL="90488" indent="0" algn="l"/>
                      <a:r>
                        <a:rPr lang="en-GB" sz="1050" b="1" noProof="0" dirty="0">
                          <a:latin typeface="Calibri" panose="020F0502020204030204" pitchFamily="34" charset="0"/>
                          <a:ea typeface="Calibri" panose="020F0502020204030204" pitchFamily="34" charset="0"/>
                          <a:cs typeface="Calibri" panose="020F0502020204030204" pitchFamily="34" charset="0"/>
                        </a:rPr>
                        <a:t>Promote Professionalism</a:t>
                      </a:r>
                    </a:p>
                  </a:txBody>
                  <a:tcPr marL="21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algn="l">
                        <a:spcAft>
                          <a:spcPts val="600"/>
                        </a:spcAft>
                      </a:pPr>
                      <a:r>
                        <a:rPr lang="en-US" sz="900" noProof="0" dirty="0">
                          <a:latin typeface="Calibri" panose="020F0502020204030204" pitchFamily="34" charset="0"/>
                          <a:ea typeface="Calibri" panose="020F0502020204030204" pitchFamily="34" charset="0"/>
                          <a:cs typeface="Calibri" panose="020F0502020204030204" pitchFamily="34" charset="0"/>
                        </a:rPr>
                        <a:t>Promote consistent standards of education and professionalism among actuaries in Europe.</a:t>
                      </a:r>
                    </a:p>
                    <a:p>
                      <a:pPr marL="171450" indent="-171450" algn="l">
                        <a:spcAft>
                          <a:spcPts val="200"/>
                        </a:spcAft>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prescribe minimum requirements for the education of actuaries to be applied by member associations;</a:t>
                      </a:r>
                    </a:p>
                    <a:p>
                      <a:pPr marL="171450" indent="-171450" algn="l">
                        <a:spcAft>
                          <a:spcPts val="200"/>
                        </a:spcAft>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facilitate continuing professional development of actuaries;</a:t>
                      </a:r>
                    </a:p>
                    <a:p>
                      <a:pPr marL="171450" indent="-171450" algn="l">
                        <a:spcAft>
                          <a:spcPts val="200"/>
                        </a:spcAft>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ensure that all member associations have a code of professional conduct which reflects at least the requirements of the AAE’s Code of Professional Conduct, and an appropriate disciplinary process;</a:t>
                      </a:r>
                    </a:p>
                    <a:p>
                      <a:pPr marL="171450" indent="-171450" algn="l">
                        <a:spcAft>
                          <a:spcPts val="200"/>
                        </a:spcAft>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develop and maintain model standards of actuarial practice for work undertaken by actuaries in relation to EU regulatory requirements;</a:t>
                      </a:r>
                    </a:p>
                    <a:p>
                      <a:pPr marL="171450" indent="-171450" algn="l">
                        <a:spcAft>
                          <a:spcPts val="200"/>
                        </a:spcAft>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maintain a mutual recognition agreement which is consistent with the requirements of the EU Recognition of Professional Qualifications Directive;</a:t>
                      </a:r>
                    </a:p>
                    <a:p>
                      <a:pPr marL="171450" indent="-171450" algn="l">
                        <a:spcAft>
                          <a:spcPts val="200"/>
                        </a:spcAft>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support the development and recognition of individual member associations;</a:t>
                      </a:r>
                    </a:p>
                    <a:p>
                      <a:pPr marL="171450" indent="-171450" algn="l">
                        <a:spcAft>
                          <a:spcPts val="200"/>
                        </a:spcAft>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help to ensure that regulated actuarial work is performed by those properly qualified to undertake it and subject to relevant professional and technical actuarial standards; and</a:t>
                      </a:r>
                    </a:p>
                    <a:p>
                      <a:pPr marL="171450" indent="-171450" algn="l">
                        <a:spcAft>
                          <a:spcPts val="200"/>
                        </a:spcAft>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support the development and recognition of actuarial work in wider fields as actuaries extend their areas of involvement.</a:t>
                      </a:r>
                      <a:endParaRPr lang="en-GB" sz="900" noProof="0" dirty="0">
                        <a:latin typeface="Calibri" panose="020F0502020204030204" pitchFamily="34" charset="0"/>
                        <a:ea typeface="Calibri" panose="020F0502020204030204" pitchFamily="34" charset="0"/>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11140707"/>
                  </a:ext>
                </a:extLst>
              </a:tr>
              <a:tr h="789905">
                <a:tc>
                  <a:txBody>
                    <a:bodyPr/>
                    <a:lstStyle/>
                    <a:p>
                      <a:pPr marL="90488" indent="0" algn="l"/>
                      <a:r>
                        <a:rPr lang="en-US" sz="1050" b="1" noProof="0" dirty="0">
                          <a:latin typeface="Calibri" panose="020F0502020204030204" pitchFamily="34" charset="0"/>
                          <a:ea typeface="Calibri" panose="020F0502020204030204" pitchFamily="34" charset="0"/>
                          <a:cs typeface="Calibri" panose="020F0502020204030204" pitchFamily="34" charset="0"/>
                        </a:rPr>
                        <a:t>Promote a European Community of Actuaries</a:t>
                      </a:r>
                      <a:endParaRPr lang="en-GB" sz="1050" b="1" noProof="0" dirty="0">
                        <a:latin typeface="Calibri" panose="020F0502020204030204" pitchFamily="34" charset="0"/>
                        <a:ea typeface="Calibri" panose="020F0502020204030204" pitchFamily="34" charset="0"/>
                        <a:cs typeface="Calibri" panose="020F0502020204030204" pitchFamily="34" charset="0"/>
                      </a:endParaRPr>
                    </a:p>
                  </a:txBody>
                  <a:tcPr marL="21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1">
                        <a:alpha val="20000"/>
                      </a:schemeClr>
                    </a:solidFill>
                  </a:tcPr>
                </a:tc>
                <a:tc>
                  <a:txBody>
                    <a:bodyPr/>
                    <a:lstStyle/>
                    <a:p>
                      <a:pPr algn="l">
                        <a:spcAft>
                          <a:spcPts val="600"/>
                        </a:spcAft>
                      </a:pPr>
                      <a:r>
                        <a:rPr lang="en-US" sz="900" noProof="0" dirty="0">
                          <a:latin typeface="Calibri" panose="020F0502020204030204" pitchFamily="34" charset="0"/>
                          <a:ea typeface="Calibri" panose="020F0502020204030204" pitchFamily="34" charset="0"/>
                          <a:cs typeface="Calibri" panose="020F0502020204030204" pitchFamily="34" charset="0"/>
                        </a:rPr>
                        <a:t>Promote a European community of actuaries between AAE member associations, their members and the AAE.</a:t>
                      </a:r>
                    </a:p>
                    <a:p>
                      <a:pPr marL="171450" indent="-171450" algn="l">
                        <a:spcAft>
                          <a:spcPts val="200"/>
                        </a:spcAft>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encourage the exchange of information and ideas; </a:t>
                      </a:r>
                    </a:p>
                    <a:p>
                      <a:pPr marL="171450" indent="-171450" algn="l">
                        <a:spcAft>
                          <a:spcPts val="200"/>
                        </a:spcAft>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facilitate networking between actuaries, especially in wider fields;</a:t>
                      </a:r>
                      <a:endParaRPr lang="en-US" sz="900" noProof="0" dirty="0">
                        <a:highlight>
                          <a:srgbClr val="C0C0C0"/>
                        </a:highlight>
                        <a:latin typeface="Calibri" panose="020F0502020204030204" pitchFamily="34" charset="0"/>
                        <a:ea typeface="Calibri" panose="020F0502020204030204" pitchFamily="34" charset="0"/>
                        <a:cs typeface="Calibri" panose="020F0502020204030204" pitchFamily="34" charset="0"/>
                      </a:endParaRPr>
                    </a:p>
                    <a:p>
                      <a:pPr marL="171450" indent="-171450" algn="l">
                        <a:spcAft>
                          <a:spcPts val="200"/>
                        </a:spcAft>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strengthen awareness among member associations and their members of the work of the AAE; and</a:t>
                      </a:r>
                    </a:p>
                    <a:p>
                      <a:pPr marL="171450" indent="-171450" algn="l">
                        <a:spcAft>
                          <a:spcPts val="200"/>
                        </a:spcAft>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facilitate mutual assistance between member associations.</a:t>
                      </a:r>
                      <a:endParaRPr lang="en-GB" sz="900" noProof="0" dirty="0">
                        <a:latin typeface="Calibri" panose="020F0502020204030204" pitchFamily="34" charset="0"/>
                        <a:ea typeface="Calibri" panose="020F0502020204030204" pitchFamily="34" charset="0"/>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49000721"/>
                  </a:ext>
                </a:extLst>
              </a:tr>
            </a:tbl>
          </a:graphicData>
        </a:graphic>
      </p:graphicFrame>
      <p:sp>
        <p:nvSpPr>
          <p:cNvPr id="7" name="Oval 6">
            <a:extLst>
              <a:ext uri="{FF2B5EF4-FFF2-40B4-BE49-F238E27FC236}">
                <a16:creationId xmlns:a16="http://schemas.microsoft.com/office/drawing/2014/main" id="{0065AFC2-3B3A-4BBD-04A1-8F857B5C1605}"/>
              </a:ext>
            </a:extLst>
          </p:cNvPr>
          <p:cNvSpPr/>
          <p:nvPr/>
        </p:nvSpPr>
        <p:spPr bwMode="auto">
          <a:xfrm>
            <a:off x="399136" y="1247852"/>
            <a:ext cx="205362" cy="205362"/>
          </a:xfrm>
          <a:prstGeom prst="ellipse">
            <a:avLst/>
          </a:prstGeom>
          <a:solidFill>
            <a:srgbClr val="D3BD28"/>
          </a:solidFill>
          <a:ln w="9525" cap="flat" cmpd="sng" algn="ctr">
            <a:solidFill>
              <a:srgbClr val="11437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GB" sz="1000" b="1" dirty="0">
                <a:latin typeface="Calibri" panose="020F0502020204030204" pitchFamily="34" charset="0"/>
                <a:ea typeface="Calibri" panose="020F0502020204030204" pitchFamily="34" charset="0"/>
                <a:cs typeface="Calibri" panose="020F0502020204030204" pitchFamily="34" charset="0"/>
              </a:rPr>
              <a:t>1</a:t>
            </a:r>
          </a:p>
        </p:txBody>
      </p:sp>
      <p:sp>
        <p:nvSpPr>
          <p:cNvPr id="9" name="Oval 8">
            <a:extLst>
              <a:ext uri="{FF2B5EF4-FFF2-40B4-BE49-F238E27FC236}">
                <a16:creationId xmlns:a16="http://schemas.microsoft.com/office/drawing/2014/main" id="{ABE04D2D-8FF4-1C1C-AB44-B10CD63AF41B}"/>
              </a:ext>
            </a:extLst>
          </p:cNvPr>
          <p:cNvSpPr/>
          <p:nvPr/>
        </p:nvSpPr>
        <p:spPr bwMode="auto">
          <a:xfrm>
            <a:off x="399136" y="2860663"/>
            <a:ext cx="205362" cy="205362"/>
          </a:xfrm>
          <a:prstGeom prst="ellipse">
            <a:avLst/>
          </a:prstGeom>
          <a:solidFill>
            <a:srgbClr val="D3BD28"/>
          </a:solidFill>
          <a:ln w="9525" cap="flat" cmpd="sng" algn="ctr">
            <a:solidFill>
              <a:srgbClr val="11437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GB" sz="1000" b="1" dirty="0">
                <a:latin typeface="Calibri" panose="020F0502020204030204" pitchFamily="34" charset="0"/>
                <a:ea typeface="Calibri" panose="020F0502020204030204" pitchFamily="34" charset="0"/>
                <a:cs typeface="Calibri" panose="020F0502020204030204" pitchFamily="34" charset="0"/>
              </a:rPr>
              <a:t>2</a:t>
            </a:r>
          </a:p>
        </p:txBody>
      </p:sp>
      <p:sp>
        <p:nvSpPr>
          <p:cNvPr id="10" name="Oval 9">
            <a:extLst>
              <a:ext uri="{FF2B5EF4-FFF2-40B4-BE49-F238E27FC236}">
                <a16:creationId xmlns:a16="http://schemas.microsoft.com/office/drawing/2014/main" id="{B486D082-3FA3-618D-0156-5510B1BE37E2}"/>
              </a:ext>
            </a:extLst>
          </p:cNvPr>
          <p:cNvSpPr/>
          <p:nvPr/>
        </p:nvSpPr>
        <p:spPr bwMode="auto">
          <a:xfrm>
            <a:off x="399136" y="4314884"/>
            <a:ext cx="205362" cy="205362"/>
          </a:xfrm>
          <a:prstGeom prst="ellipse">
            <a:avLst/>
          </a:prstGeom>
          <a:solidFill>
            <a:srgbClr val="D3BD28"/>
          </a:solidFill>
          <a:ln w="9525" cap="flat" cmpd="sng" algn="ctr">
            <a:solidFill>
              <a:srgbClr val="11437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GB" sz="1000" b="1" dirty="0">
                <a:latin typeface="Calibri" panose="020F0502020204030204" pitchFamily="34" charset="0"/>
                <a:ea typeface="Calibri" panose="020F0502020204030204" pitchFamily="34" charset="0"/>
                <a:cs typeface="Calibri" panose="020F0502020204030204" pitchFamily="34" charset="0"/>
              </a:rPr>
              <a:t>3</a:t>
            </a:r>
          </a:p>
        </p:txBody>
      </p:sp>
      <p:sp>
        <p:nvSpPr>
          <p:cNvPr id="29" name="Oval 28">
            <a:extLst>
              <a:ext uri="{FF2B5EF4-FFF2-40B4-BE49-F238E27FC236}">
                <a16:creationId xmlns:a16="http://schemas.microsoft.com/office/drawing/2014/main" id="{5444504A-2B19-1D0E-1ACA-6E4BB0E24685}"/>
              </a:ext>
            </a:extLst>
          </p:cNvPr>
          <p:cNvSpPr/>
          <p:nvPr/>
        </p:nvSpPr>
        <p:spPr bwMode="auto">
          <a:xfrm>
            <a:off x="2234765" y="1453214"/>
            <a:ext cx="140515" cy="140515"/>
          </a:xfrm>
          <a:prstGeom prst="ellipse">
            <a:avLst/>
          </a:prstGeom>
          <a:solidFill>
            <a:schemeClr val="accent6">
              <a:lumMod val="20000"/>
              <a:lumOff val="80000"/>
            </a:schemeClr>
          </a:solidFill>
          <a:ln w="9525" cap="flat" cmpd="sng" algn="ctr">
            <a:solidFill>
              <a:srgbClr val="11437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GB" sz="900" dirty="0">
                <a:latin typeface="Calibri" panose="020F0502020204030204" pitchFamily="34" charset="0"/>
                <a:ea typeface="Calibri" panose="020F0502020204030204" pitchFamily="34" charset="0"/>
                <a:cs typeface="Calibri" panose="020F0502020204030204" pitchFamily="34" charset="0"/>
              </a:rPr>
              <a:t>2</a:t>
            </a:r>
          </a:p>
        </p:txBody>
      </p:sp>
      <p:sp>
        <p:nvSpPr>
          <p:cNvPr id="30" name="Oval 29">
            <a:extLst>
              <a:ext uri="{FF2B5EF4-FFF2-40B4-BE49-F238E27FC236}">
                <a16:creationId xmlns:a16="http://schemas.microsoft.com/office/drawing/2014/main" id="{1B70825C-8E10-6A3B-5B18-B6B65C177C82}"/>
              </a:ext>
            </a:extLst>
          </p:cNvPr>
          <p:cNvSpPr/>
          <p:nvPr/>
        </p:nvSpPr>
        <p:spPr bwMode="auto">
          <a:xfrm>
            <a:off x="2234764" y="1612956"/>
            <a:ext cx="140515" cy="140515"/>
          </a:xfrm>
          <a:prstGeom prst="ellipse">
            <a:avLst/>
          </a:prstGeom>
          <a:solidFill>
            <a:schemeClr val="accent6">
              <a:lumMod val="20000"/>
              <a:lumOff val="80000"/>
            </a:schemeClr>
          </a:solidFill>
          <a:ln w="9525" cap="flat" cmpd="sng" algn="ctr">
            <a:solidFill>
              <a:srgbClr val="11437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GB" sz="900" dirty="0">
                <a:latin typeface="Calibri" panose="020F0502020204030204" pitchFamily="34" charset="0"/>
                <a:ea typeface="Calibri" panose="020F0502020204030204" pitchFamily="34" charset="0"/>
                <a:cs typeface="Calibri" panose="020F0502020204030204" pitchFamily="34" charset="0"/>
              </a:rPr>
              <a:t>2</a:t>
            </a:r>
          </a:p>
        </p:txBody>
      </p:sp>
      <p:sp>
        <p:nvSpPr>
          <p:cNvPr id="31" name="Oval 30">
            <a:extLst>
              <a:ext uri="{FF2B5EF4-FFF2-40B4-BE49-F238E27FC236}">
                <a16:creationId xmlns:a16="http://schemas.microsoft.com/office/drawing/2014/main" id="{61BFDDDE-6D40-4DBA-E665-388E20A580F9}"/>
              </a:ext>
            </a:extLst>
          </p:cNvPr>
          <p:cNvSpPr/>
          <p:nvPr/>
        </p:nvSpPr>
        <p:spPr bwMode="auto">
          <a:xfrm>
            <a:off x="2048032" y="1773943"/>
            <a:ext cx="140515" cy="140515"/>
          </a:xfrm>
          <a:prstGeom prst="ellipse">
            <a:avLst/>
          </a:prstGeom>
          <a:solidFill>
            <a:schemeClr val="accent6">
              <a:lumMod val="20000"/>
              <a:lumOff val="80000"/>
            </a:schemeClr>
          </a:solidFill>
          <a:ln w="9525" cap="flat" cmpd="sng" algn="ctr">
            <a:solidFill>
              <a:srgbClr val="11437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GB" sz="900" dirty="0">
                <a:latin typeface="Calibri" panose="020F0502020204030204" pitchFamily="34" charset="0"/>
                <a:ea typeface="Calibri" panose="020F0502020204030204" pitchFamily="34" charset="0"/>
                <a:cs typeface="Calibri" panose="020F0502020204030204" pitchFamily="34" charset="0"/>
              </a:rPr>
              <a:t>2</a:t>
            </a:r>
          </a:p>
        </p:txBody>
      </p:sp>
      <p:sp>
        <p:nvSpPr>
          <p:cNvPr id="32" name="Oval 31">
            <a:extLst>
              <a:ext uri="{FF2B5EF4-FFF2-40B4-BE49-F238E27FC236}">
                <a16:creationId xmlns:a16="http://schemas.microsoft.com/office/drawing/2014/main" id="{DA356272-4C0F-D1F0-5780-FE85375A97D6}"/>
              </a:ext>
            </a:extLst>
          </p:cNvPr>
          <p:cNvSpPr/>
          <p:nvPr/>
        </p:nvSpPr>
        <p:spPr bwMode="auto">
          <a:xfrm>
            <a:off x="2234762" y="1172119"/>
            <a:ext cx="140515" cy="140515"/>
          </a:xfrm>
          <a:prstGeom prst="ellipse">
            <a:avLst/>
          </a:prstGeom>
          <a:solidFill>
            <a:schemeClr val="accent3">
              <a:lumMod val="20000"/>
              <a:lumOff val="80000"/>
            </a:schemeClr>
          </a:solidFill>
          <a:ln w="9525" cap="flat" cmpd="sng" algn="ctr">
            <a:solidFill>
              <a:srgbClr val="11437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GB" sz="900" dirty="0">
                <a:latin typeface="Calibri" panose="020F0502020204030204" pitchFamily="34" charset="0"/>
                <a:ea typeface="Calibri" panose="020F0502020204030204" pitchFamily="34" charset="0"/>
                <a:cs typeface="Calibri" panose="020F0502020204030204" pitchFamily="34" charset="0"/>
              </a:rPr>
              <a:t>1</a:t>
            </a:r>
          </a:p>
        </p:txBody>
      </p:sp>
      <p:sp>
        <p:nvSpPr>
          <p:cNvPr id="34" name="Oval 33">
            <a:extLst>
              <a:ext uri="{FF2B5EF4-FFF2-40B4-BE49-F238E27FC236}">
                <a16:creationId xmlns:a16="http://schemas.microsoft.com/office/drawing/2014/main" id="{059C2AC8-C882-441E-34B0-5A8F685AA24B}"/>
              </a:ext>
            </a:extLst>
          </p:cNvPr>
          <p:cNvSpPr/>
          <p:nvPr/>
        </p:nvSpPr>
        <p:spPr bwMode="auto">
          <a:xfrm>
            <a:off x="2231348" y="2219112"/>
            <a:ext cx="140515" cy="140515"/>
          </a:xfrm>
          <a:prstGeom prst="ellipse">
            <a:avLst/>
          </a:prstGeom>
          <a:solidFill>
            <a:schemeClr val="accent2">
              <a:lumMod val="20000"/>
              <a:lumOff val="80000"/>
            </a:schemeClr>
          </a:solidFill>
          <a:ln w="9525" cap="flat" cmpd="sng" algn="ctr">
            <a:solidFill>
              <a:srgbClr val="11437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GB" sz="900" dirty="0">
                <a:latin typeface="Calibri" panose="020F0502020204030204" pitchFamily="34" charset="0"/>
                <a:ea typeface="Calibri" panose="020F0502020204030204" pitchFamily="34" charset="0"/>
                <a:cs typeface="Calibri" panose="020F0502020204030204" pitchFamily="34" charset="0"/>
              </a:rPr>
              <a:t>3</a:t>
            </a:r>
          </a:p>
        </p:txBody>
      </p:sp>
      <p:sp>
        <p:nvSpPr>
          <p:cNvPr id="35" name="Oval 34">
            <a:extLst>
              <a:ext uri="{FF2B5EF4-FFF2-40B4-BE49-F238E27FC236}">
                <a16:creationId xmlns:a16="http://schemas.microsoft.com/office/drawing/2014/main" id="{69F16002-F476-3B41-4C0F-21D2E9D65E39}"/>
              </a:ext>
            </a:extLst>
          </p:cNvPr>
          <p:cNvSpPr/>
          <p:nvPr/>
        </p:nvSpPr>
        <p:spPr bwMode="auto">
          <a:xfrm>
            <a:off x="2231346" y="2381020"/>
            <a:ext cx="140515" cy="140515"/>
          </a:xfrm>
          <a:prstGeom prst="ellipse">
            <a:avLst/>
          </a:prstGeom>
          <a:solidFill>
            <a:schemeClr val="accent5">
              <a:lumMod val="20000"/>
              <a:lumOff val="80000"/>
            </a:schemeClr>
          </a:solidFill>
          <a:ln w="9525" cap="flat" cmpd="sng" algn="ctr">
            <a:solidFill>
              <a:srgbClr val="11437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GB" sz="900" dirty="0">
                <a:latin typeface="Calibri" panose="020F0502020204030204" pitchFamily="34" charset="0"/>
                <a:ea typeface="Calibri" panose="020F0502020204030204" pitchFamily="34" charset="0"/>
                <a:cs typeface="Calibri" panose="020F0502020204030204" pitchFamily="34" charset="0"/>
              </a:rPr>
              <a:t>4</a:t>
            </a:r>
          </a:p>
        </p:txBody>
      </p:sp>
      <p:sp>
        <p:nvSpPr>
          <p:cNvPr id="36" name="Oval 35">
            <a:extLst>
              <a:ext uri="{FF2B5EF4-FFF2-40B4-BE49-F238E27FC236}">
                <a16:creationId xmlns:a16="http://schemas.microsoft.com/office/drawing/2014/main" id="{86EE60DB-D0EB-0085-3F41-0BD91D3ABBDA}"/>
              </a:ext>
            </a:extLst>
          </p:cNvPr>
          <p:cNvSpPr/>
          <p:nvPr/>
        </p:nvSpPr>
        <p:spPr bwMode="auto">
          <a:xfrm>
            <a:off x="2231346" y="2559933"/>
            <a:ext cx="140515" cy="140515"/>
          </a:xfrm>
          <a:prstGeom prst="ellipse">
            <a:avLst/>
          </a:prstGeom>
          <a:solidFill>
            <a:schemeClr val="accent5">
              <a:lumMod val="20000"/>
              <a:lumOff val="80000"/>
            </a:schemeClr>
          </a:solidFill>
          <a:ln w="9525" cap="flat" cmpd="sng" algn="ctr">
            <a:solidFill>
              <a:srgbClr val="11437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GB" sz="900" dirty="0">
                <a:latin typeface="Calibri" panose="020F0502020204030204" pitchFamily="34" charset="0"/>
                <a:ea typeface="Calibri" panose="020F0502020204030204" pitchFamily="34" charset="0"/>
                <a:cs typeface="Calibri" panose="020F0502020204030204" pitchFamily="34" charset="0"/>
              </a:rPr>
              <a:t>4</a:t>
            </a:r>
          </a:p>
        </p:txBody>
      </p:sp>
      <p:sp>
        <p:nvSpPr>
          <p:cNvPr id="37" name="Oval 36">
            <a:extLst>
              <a:ext uri="{FF2B5EF4-FFF2-40B4-BE49-F238E27FC236}">
                <a16:creationId xmlns:a16="http://schemas.microsoft.com/office/drawing/2014/main" id="{D7BFD631-1326-0355-BF5A-36447243D84A}"/>
              </a:ext>
            </a:extLst>
          </p:cNvPr>
          <p:cNvSpPr/>
          <p:nvPr/>
        </p:nvSpPr>
        <p:spPr bwMode="auto">
          <a:xfrm>
            <a:off x="2231346" y="2844618"/>
            <a:ext cx="140515" cy="140515"/>
          </a:xfrm>
          <a:prstGeom prst="ellipse">
            <a:avLst/>
          </a:prstGeom>
          <a:solidFill>
            <a:schemeClr val="accent5">
              <a:lumMod val="20000"/>
              <a:lumOff val="80000"/>
            </a:schemeClr>
          </a:solidFill>
          <a:ln w="9525" cap="flat" cmpd="sng" algn="ctr">
            <a:solidFill>
              <a:srgbClr val="11437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GB" sz="900" dirty="0">
                <a:latin typeface="Calibri" panose="020F0502020204030204" pitchFamily="34" charset="0"/>
                <a:ea typeface="Calibri" panose="020F0502020204030204" pitchFamily="34" charset="0"/>
                <a:cs typeface="Calibri" panose="020F0502020204030204" pitchFamily="34" charset="0"/>
              </a:rPr>
              <a:t>4</a:t>
            </a:r>
          </a:p>
        </p:txBody>
      </p:sp>
      <p:sp>
        <p:nvSpPr>
          <p:cNvPr id="38" name="Oval 37">
            <a:extLst>
              <a:ext uri="{FF2B5EF4-FFF2-40B4-BE49-F238E27FC236}">
                <a16:creationId xmlns:a16="http://schemas.microsoft.com/office/drawing/2014/main" id="{37EF4019-F42A-FD96-BA14-B6719FC3CECA}"/>
              </a:ext>
            </a:extLst>
          </p:cNvPr>
          <p:cNvSpPr/>
          <p:nvPr/>
        </p:nvSpPr>
        <p:spPr bwMode="auto">
          <a:xfrm>
            <a:off x="2054659" y="3001911"/>
            <a:ext cx="140515" cy="140515"/>
          </a:xfrm>
          <a:prstGeom prst="ellipse">
            <a:avLst/>
          </a:prstGeom>
          <a:solidFill>
            <a:schemeClr val="accent5">
              <a:lumMod val="20000"/>
              <a:lumOff val="80000"/>
            </a:schemeClr>
          </a:solidFill>
          <a:ln w="9525" cap="flat" cmpd="sng" algn="ctr">
            <a:solidFill>
              <a:srgbClr val="11437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GB" sz="900" dirty="0">
                <a:latin typeface="Calibri" panose="020F0502020204030204" pitchFamily="34" charset="0"/>
                <a:ea typeface="Calibri" panose="020F0502020204030204" pitchFamily="34" charset="0"/>
                <a:cs typeface="Calibri" panose="020F0502020204030204" pitchFamily="34" charset="0"/>
              </a:rPr>
              <a:t>4</a:t>
            </a:r>
          </a:p>
        </p:txBody>
      </p:sp>
      <p:sp>
        <p:nvSpPr>
          <p:cNvPr id="39" name="Oval 38">
            <a:extLst>
              <a:ext uri="{FF2B5EF4-FFF2-40B4-BE49-F238E27FC236}">
                <a16:creationId xmlns:a16="http://schemas.microsoft.com/office/drawing/2014/main" id="{74894219-D7D6-B8E8-7AEC-7F197AAFF4F7}"/>
              </a:ext>
            </a:extLst>
          </p:cNvPr>
          <p:cNvSpPr/>
          <p:nvPr/>
        </p:nvSpPr>
        <p:spPr bwMode="auto">
          <a:xfrm>
            <a:off x="2231346" y="3308216"/>
            <a:ext cx="140515" cy="140515"/>
          </a:xfrm>
          <a:prstGeom prst="ellipse">
            <a:avLst/>
          </a:prstGeom>
          <a:solidFill>
            <a:schemeClr val="accent5">
              <a:lumMod val="20000"/>
              <a:lumOff val="80000"/>
            </a:schemeClr>
          </a:solidFill>
          <a:ln w="9525" cap="flat" cmpd="sng" algn="ctr">
            <a:solidFill>
              <a:srgbClr val="11437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GB" sz="900" dirty="0">
                <a:latin typeface="Calibri" panose="020F0502020204030204" pitchFamily="34" charset="0"/>
                <a:ea typeface="Calibri" panose="020F0502020204030204" pitchFamily="34" charset="0"/>
                <a:cs typeface="Calibri" panose="020F0502020204030204" pitchFamily="34" charset="0"/>
              </a:rPr>
              <a:t>4</a:t>
            </a:r>
          </a:p>
        </p:txBody>
      </p:sp>
      <p:sp>
        <p:nvSpPr>
          <p:cNvPr id="40" name="Oval 39">
            <a:extLst>
              <a:ext uri="{FF2B5EF4-FFF2-40B4-BE49-F238E27FC236}">
                <a16:creationId xmlns:a16="http://schemas.microsoft.com/office/drawing/2014/main" id="{96194A48-E168-7A19-FC9F-C5A884174460}"/>
              </a:ext>
            </a:extLst>
          </p:cNvPr>
          <p:cNvSpPr/>
          <p:nvPr/>
        </p:nvSpPr>
        <p:spPr bwMode="auto">
          <a:xfrm>
            <a:off x="2231346" y="3473481"/>
            <a:ext cx="140515" cy="140515"/>
          </a:xfrm>
          <a:prstGeom prst="ellipse">
            <a:avLst/>
          </a:prstGeom>
          <a:solidFill>
            <a:schemeClr val="accent5">
              <a:lumMod val="20000"/>
              <a:lumOff val="80000"/>
            </a:schemeClr>
          </a:solidFill>
          <a:ln w="9525" cap="flat" cmpd="sng" algn="ctr">
            <a:solidFill>
              <a:srgbClr val="11437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GB" sz="900" dirty="0">
                <a:latin typeface="Calibri" panose="020F0502020204030204" pitchFamily="34" charset="0"/>
                <a:ea typeface="Calibri" panose="020F0502020204030204" pitchFamily="34" charset="0"/>
                <a:cs typeface="Calibri" panose="020F0502020204030204" pitchFamily="34" charset="0"/>
              </a:rPr>
              <a:t>4</a:t>
            </a:r>
          </a:p>
        </p:txBody>
      </p:sp>
      <p:sp>
        <p:nvSpPr>
          <p:cNvPr id="45" name="Oval 44">
            <a:extLst>
              <a:ext uri="{FF2B5EF4-FFF2-40B4-BE49-F238E27FC236}">
                <a16:creationId xmlns:a16="http://schemas.microsoft.com/office/drawing/2014/main" id="{9BE229D6-0083-F1B4-401D-EE9DBE7809A7}"/>
              </a:ext>
            </a:extLst>
          </p:cNvPr>
          <p:cNvSpPr/>
          <p:nvPr/>
        </p:nvSpPr>
        <p:spPr bwMode="auto">
          <a:xfrm>
            <a:off x="2230750" y="4533642"/>
            <a:ext cx="140515" cy="140515"/>
          </a:xfrm>
          <a:prstGeom prst="ellipse">
            <a:avLst/>
          </a:prstGeom>
          <a:solidFill>
            <a:schemeClr val="accent6">
              <a:lumMod val="20000"/>
              <a:lumOff val="80000"/>
            </a:schemeClr>
          </a:solidFill>
          <a:ln w="9525" cap="flat" cmpd="sng" algn="ctr">
            <a:solidFill>
              <a:srgbClr val="11437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GB" sz="900" dirty="0">
                <a:latin typeface="Calibri" panose="020F0502020204030204" pitchFamily="34" charset="0"/>
                <a:ea typeface="Calibri" panose="020F0502020204030204" pitchFamily="34" charset="0"/>
                <a:cs typeface="Calibri" panose="020F0502020204030204" pitchFamily="34" charset="0"/>
              </a:rPr>
              <a:t>2</a:t>
            </a:r>
          </a:p>
        </p:txBody>
      </p:sp>
      <p:sp>
        <p:nvSpPr>
          <p:cNvPr id="6" name="Oval 5">
            <a:extLst>
              <a:ext uri="{FF2B5EF4-FFF2-40B4-BE49-F238E27FC236}">
                <a16:creationId xmlns:a16="http://schemas.microsoft.com/office/drawing/2014/main" id="{491C60BD-7A32-D5D0-6BA4-BC372D2763B8}"/>
              </a:ext>
            </a:extLst>
          </p:cNvPr>
          <p:cNvSpPr/>
          <p:nvPr/>
        </p:nvSpPr>
        <p:spPr bwMode="auto">
          <a:xfrm>
            <a:off x="2230750" y="1775758"/>
            <a:ext cx="140515" cy="140515"/>
          </a:xfrm>
          <a:prstGeom prst="ellipse">
            <a:avLst/>
          </a:prstGeom>
          <a:solidFill>
            <a:schemeClr val="bg1">
              <a:lumMod val="85000"/>
            </a:schemeClr>
          </a:solidFill>
          <a:ln w="952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GB" sz="900" dirty="0">
                <a:solidFill>
                  <a:srgbClr val="000000"/>
                </a:solidFill>
                <a:latin typeface="Calibri" panose="020F0502020204030204" pitchFamily="34" charset="0"/>
                <a:ea typeface="Calibri" panose="020F0502020204030204" pitchFamily="34" charset="0"/>
                <a:cs typeface="Calibri" panose="020F0502020204030204" pitchFamily="34" charset="0"/>
              </a:rPr>
              <a:t>5</a:t>
            </a:r>
          </a:p>
        </p:txBody>
      </p:sp>
      <p:sp>
        <p:nvSpPr>
          <p:cNvPr id="8" name="Oval 7">
            <a:extLst>
              <a:ext uri="{FF2B5EF4-FFF2-40B4-BE49-F238E27FC236}">
                <a16:creationId xmlns:a16="http://schemas.microsoft.com/office/drawing/2014/main" id="{FB928466-6E05-A2EC-0E02-BC46B10C0EEF}"/>
              </a:ext>
            </a:extLst>
          </p:cNvPr>
          <p:cNvSpPr/>
          <p:nvPr/>
        </p:nvSpPr>
        <p:spPr bwMode="auto">
          <a:xfrm>
            <a:off x="2051444" y="2381352"/>
            <a:ext cx="140515" cy="140515"/>
          </a:xfrm>
          <a:prstGeom prst="ellipse">
            <a:avLst/>
          </a:prstGeom>
          <a:solidFill>
            <a:schemeClr val="accent2">
              <a:lumMod val="20000"/>
              <a:lumOff val="80000"/>
            </a:schemeClr>
          </a:solidFill>
          <a:ln w="9525" cap="flat" cmpd="sng" algn="ctr">
            <a:solidFill>
              <a:srgbClr val="11437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GB" sz="900" dirty="0">
                <a:latin typeface="Calibri" panose="020F0502020204030204" pitchFamily="34" charset="0"/>
                <a:ea typeface="Calibri" panose="020F0502020204030204" pitchFamily="34" charset="0"/>
                <a:cs typeface="Calibri" panose="020F0502020204030204" pitchFamily="34" charset="0"/>
              </a:rPr>
              <a:t>3</a:t>
            </a:r>
          </a:p>
        </p:txBody>
      </p:sp>
      <p:sp>
        <p:nvSpPr>
          <p:cNvPr id="11" name="Oval 10">
            <a:extLst>
              <a:ext uri="{FF2B5EF4-FFF2-40B4-BE49-F238E27FC236}">
                <a16:creationId xmlns:a16="http://schemas.microsoft.com/office/drawing/2014/main" id="{46C0BCC2-4F3E-5ADC-C89F-6C31E4FA0A7A}"/>
              </a:ext>
            </a:extLst>
          </p:cNvPr>
          <p:cNvSpPr/>
          <p:nvPr/>
        </p:nvSpPr>
        <p:spPr bwMode="auto">
          <a:xfrm>
            <a:off x="2054659" y="3308216"/>
            <a:ext cx="140515" cy="140515"/>
          </a:xfrm>
          <a:prstGeom prst="ellipse">
            <a:avLst/>
          </a:prstGeom>
          <a:solidFill>
            <a:schemeClr val="accent2">
              <a:lumMod val="20000"/>
              <a:lumOff val="80000"/>
            </a:schemeClr>
          </a:solidFill>
          <a:ln w="9525" cap="flat" cmpd="sng" algn="ctr">
            <a:solidFill>
              <a:srgbClr val="11437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GB" sz="900" dirty="0">
                <a:latin typeface="Calibri" panose="020F0502020204030204" pitchFamily="34" charset="0"/>
                <a:ea typeface="Calibri" panose="020F0502020204030204" pitchFamily="34" charset="0"/>
                <a:cs typeface="Calibri" panose="020F0502020204030204" pitchFamily="34" charset="0"/>
              </a:rPr>
              <a:t>3</a:t>
            </a:r>
          </a:p>
        </p:txBody>
      </p:sp>
      <p:sp>
        <p:nvSpPr>
          <p:cNvPr id="12" name="Oval 11">
            <a:extLst>
              <a:ext uri="{FF2B5EF4-FFF2-40B4-BE49-F238E27FC236}">
                <a16:creationId xmlns:a16="http://schemas.microsoft.com/office/drawing/2014/main" id="{F5675DA9-BD1D-51FB-53BE-D321D6811E68}"/>
              </a:ext>
            </a:extLst>
          </p:cNvPr>
          <p:cNvSpPr/>
          <p:nvPr/>
        </p:nvSpPr>
        <p:spPr bwMode="auto">
          <a:xfrm>
            <a:off x="1877972" y="3308216"/>
            <a:ext cx="140515" cy="140515"/>
          </a:xfrm>
          <a:prstGeom prst="ellipse">
            <a:avLst/>
          </a:prstGeom>
          <a:solidFill>
            <a:schemeClr val="accent3">
              <a:lumMod val="20000"/>
              <a:lumOff val="80000"/>
            </a:schemeClr>
          </a:solidFill>
          <a:ln w="9525" cap="flat" cmpd="sng" algn="ctr">
            <a:solidFill>
              <a:srgbClr val="11437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GB" sz="900" dirty="0">
                <a:latin typeface="Calibri" panose="020F0502020204030204" pitchFamily="34" charset="0"/>
                <a:ea typeface="Calibri" panose="020F0502020204030204" pitchFamily="34" charset="0"/>
                <a:cs typeface="Calibri" panose="020F0502020204030204" pitchFamily="34" charset="0"/>
              </a:rPr>
              <a:t>1</a:t>
            </a:r>
          </a:p>
        </p:txBody>
      </p:sp>
      <p:sp>
        <p:nvSpPr>
          <p:cNvPr id="13" name="Oval 12">
            <a:extLst>
              <a:ext uri="{FF2B5EF4-FFF2-40B4-BE49-F238E27FC236}">
                <a16:creationId xmlns:a16="http://schemas.microsoft.com/office/drawing/2014/main" id="{2DDC315C-9FB3-CE56-F945-83D85B1FB4C3}"/>
              </a:ext>
            </a:extLst>
          </p:cNvPr>
          <p:cNvSpPr/>
          <p:nvPr/>
        </p:nvSpPr>
        <p:spPr bwMode="auto">
          <a:xfrm>
            <a:off x="2230750" y="4209853"/>
            <a:ext cx="140515" cy="140515"/>
          </a:xfrm>
          <a:prstGeom prst="ellipse">
            <a:avLst/>
          </a:prstGeom>
          <a:solidFill>
            <a:schemeClr val="accent2">
              <a:lumMod val="20000"/>
              <a:lumOff val="80000"/>
            </a:schemeClr>
          </a:solidFill>
          <a:ln w="9525" cap="flat" cmpd="sng" algn="ctr">
            <a:solidFill>
              <a:srgbClr val="11437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GB" sz="900" dirty="0">
                <a:latin typeface="Calibri" panose="020F0502020204030204" pitchFamily="34" charset="0"/>
                <a:ea typeface="Calibri" panose="020F0502020204030204" pitchFamily="34" charset="0"/>
                <a:cs typeface="Calibri" panose="020F0502020204030204" pitchFamily="34" charset="0"/>
              </a:rPr>
              <a:t>3</a:t>
            </a:r>
          </a:p>
        </p:txBody>
      </p:sp>
      <p:sp>
        <p:nvSpPr>
          <p:cNvPr id="17" name="Oval 16">
            <a:extLst>
              <a:ext uri="{FF2B5EF4-FFF2-40B4-BE49-F238E27FC236}">
                <a16:creationId xmlns:a16="http://schemas.microsoft.com/office/drawing/2014/main" id="{91132F7A-1882-5E1C-A99A-9F1622A60A97}"/>
              </a:ext>
            </a:extLst>
          </p:cNvPr>
          <p:cNvSpPr/>
          <p:nvPr/>
        </p:nvSpPr>
        <p:spPr bwMode="auto">
          <a:xfrm>
            <a:off x="2230750" y="3744089"/>
            <a:ext cx="140515" cy="140515"/>
          </a:xfrm>
          <a:prstGeom prst="ellipse">
            <a:avLst/>
          </a:prstGeom>
          <a:solidFill>
            <a:schemeClr val="accent5">
              <a:lumMod val="20000"/>
              <a:lumOff val="80000"/>
            </a:schemeClr>
          </a:solidFill>
          <a:ln w="9525" cap="flat" cmpd="sng" algn="ctr">
            <a:solidFill>
              <a:srgbClr val="11437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GB" sz="900" dirty="0">
                <a:latin typeface="Calibri" panose="020F0502020204030204" pitchFamily="34" charset="0"/>
                <a:ea typeface="Calibri" panose="020F0502020204030204" pitchFamily="34" charset="0"/>
                <a:cs typeface="Calibri" panose="020F0502020204030204" pitchFamily="34" charset="0"/>
              </a:rPr>
              <a:t>4</a:t>
            </a:r>
          </a:p>
        </p:txBody>
      </p:sp>
      <p:sp>
        <p:nvSpPr>
          <p:cNvPr id="18" name="Oval 17">
            <a:extLst>
              <a:ext uri="{FF2B5EF4-FFF2-40B4-BE49-F238E27FC236}">
                <a16:creationId xmlns:a16="http://schemas.microsoft.com/office/drawing/2014/main" id="{B438E464-DCE5-18FF-19CB-9BE77A2A1554}"/>
              </a:ext>
            </a:extLst>
          </p:cNvPr>
          <p:cNvSpPr/>
          <p:nvPr/>
        </p:nvSpPr>
        <p:spPr bwMode="auto">
          <a:xfrm>
            <a:off x="2054063" y="3744089"/>
            <a:ext cx="140515" cy="140515"/>
          </a:xfrm>
          <a:prstGeom prst="ellipse">
            <a:avLst/>
          </a:prstGeom>
          <a:solidFill>
            <a:schemeClr val="accent2">
              <a:lumMod val="20000"/>
              <a:lumOff val="80000"/>
            </a:schemeClr>
          </a:solidFill>
          <a:ln w="9525" cap="flat" cmpd="sng" algn="ctr">
            <a:solidFill>
              <a:srgbClr val="11437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GB" sz="900" dirty="0">
                <a:latin typeface="Calibri" panose="020F0502020204030204" pitchFamily="34" charset="0"/>
                <a:ea typeface="Calibri" panose="020F0502020204030204" pitchFamily="34" charset="0"/>
                <a:cs typeface="Calibri" panose="020F0502020204030204" pitchFamily="34" charset="0"/>
              </a:rPr>
              <a:t>3</a:t>
            </a:r>
          </a:p>
        </p:txBody>
      </p:sp>
      <p:sp>
        <p:nvSpPr>
          <p:cNvPr id="19" name="Oval 18">
            <a:extLst>
              <a:ext uri="{FF2B5EF4-FFF2-40B4-BE49-F238E27FC236}">
                <a16:creationId xmlns:a16="http://schemas.microsoft.com/office/drawing/2014/main" id="{C8D16349-D680-E220-CBAA-E4383530E31B}"/>
              </a:ext>
            </a:extLst>
          </p:cNvPr>
          <p:cNvSpPr/>
          <p:nvPr/>
        </p:nvSpPr>
        <p:spPr bwMode="auto">
          <a:xfrm>
            <a:off x="1877376" y="3744089"/>
            <a:ext cx="140515" cy="140515"/>
          </a:xfrm>
          <a:prstGeom prst="ellipse">
            <a:avLst/>
          </a:prstGeom>
          <a:solidFill>
            <a:schemeClr val="accent3">
              <a:lumMod val="20000"/>
              <a:lumOff val="80000"/>
            </a:schemeClr>
          </a:solidFill>
          <a:ln w="9525" cap="flat" cmpd="sng" algn="ctr">
            <a:solidFill>
              <a:srgbClr val="11437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GB" sz="900" dirty="0">
                <a:latin typeface="Calibri" panose="020F0502020204030204" pitchFamily="34" charset="0"/>
                <a:ea typeface="Calibri" panose="020F0502020204030204" pitchFamily="34" charset="0"/>
                <a:cs typeface="Calibri" panose="020F0502020204030204" pitchFamily="34" charset="0"/>
              </a:rPr>
              <a:t>1</a:t>
            </a:r>
          </a:p>
        </p:txBody>
      </p:sp>
      <p:sp>
        <p:nvSpPr>
          <p:cNvPr id="20" name="Oval 19">
            <a:extLst>
              <a:ext uri="{FF2B5EF4-FFF2-40B4-BE49-F238E27FC236}">
                <a16:creationId xmlns:a16="http://schemas.microsoft.com/office/drawing/2014/main" id="{05C6ACFA-2A65-B7F3-EA5A-CACC9589C8BB}"/>
              </a:ext>
            </a:extLst>
          </p:cNvPr>
          <p:cNvSpPr/>
          <p:nvPr/>
        </p:nvSpPr>
        <p:spPr bwMode="auto">
          <a:xfrm>
            <a:off x="2230750" y="4372489"/>
            <a:ext cx="140515" cy="140515"/>
          </a:xfrm>
          <a:prstGeom prst="ellipse">
            <a:avLst/>
          </a:prstGeom>
          <a:solidFill>
            <a:schemeClr val="accent2">
              <a:lumMod val="20000"/>
              <a:lumOff val="80000"/>
            </a:schemeClr>
          </a:solidFill>
          <a:ln w="9525" cap="flat" cmpd="sng" algn="ctr">
            <a:solidFill>
              <a:srgbClr val="11437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GB" sz="900" dirty="0">
                <a:latin typeface="Calibri" panose="020F0502020204030204" pitchFamily="34" charset="0"/>
                <a:ea typeface="Calibri" panose="020F0502020204030204" pitchFamily="34" charset="0"/>
                <a:cs typeface="Calibri" panose="020F0502020204030204" pitchFamily="34" charset="0"/>
              </a:rPr>
              <a:t>3</a:t>
            </a:r>
          </a:p>
        </p:txBody>
      </p:sp>
      <p:sp>
        <p:nvSpPr>
          <p:cNvPr id="21" name="Oval 20">
            <a:extLst>
              <a:ext uri="{FF2B5EF4-FFF2-40B4-BE49-F238E27FC236}">
                <a16:creationId xmlns:a16="http://schemas.microsoft.com/office/drawing/2014/main" id="{6DC99A37-BF99-339B-3F59-08E44F9AFAC5}"/>
              </a:ext>
            </a:extLst>
          </p:cNvPr>
          <p:cNvSpPr/>
          <p:nvPr/>
        </p:nvSpPr>
        <p:spPr bwMode="auto">
          <a:xfrm>
            <a:off x="2230750" y="4698901"/>
            <a:ext cx="140515" cy="140515"/>
          </a:xfrm>
          <a:prstGeom prst="ellipse">
            <a:avLst/>
          </a:prstGeom>
          <a:solidFill>
            <a:schemeClr val="accent2">
              <a:lumMod val="20000"/>
              <a:lumOff val="80000"/>
            </a:schemeClr>
          </a:solidFill>
          <a:ln w="9525" cap="flat" cmpd="sng" algn="ctr">
            <a:solidFill>
              <a:srgbClr val="114372"/>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GB" sz="900" dirty="0">
                <a:latin typeface="Calibri" panose="020F0502020204030204" pitchFamily="34" charset="0"/>
                <a:ea typeface="Calibri" panose="020F0502020204030204" pitchFamily="34" charset="0"/>
                <a:cs typeface="Calibri" panose="020F0502020204030204" pitchFamily="34" charset="0"/>
              </a:rPr>
              <a:t>3</a:t>
            </a:r>
          </a:p>
        </p:txBody>
      </p:sp>
      <p:sp>
        <p:nvSpPr>
          <p:cNvPr id="4" name="Oval 3">
            <a:extLst>
              <a:ext uri="{FF2B5EF4-FFF2-40B4-BE49-F238E27FC236}">
                <a16:creationId xmlns:a16="http://schemas.microsoft.com/office/drawing/2014/main" id="{046C9D4B-D5E4-BACE-11A0-A1A3C1A838BC}"/>
              </a:ext>
            </a:extLst>
          </p:cNvPr>
          <p:cNvSpPr/>
          <p:nvPr/>
        </p:nvSpPr>
        <p:spPr bwMode="auto">
          <a:xfrm>
            <a:off x="2230749" y="3022549"/>
            <a:ext cx="140515" cy="140515"/>
          </a:xfrm>
          <a:prstGeom prst="ellipse">
            <a:avLst/>
          </a:prstGeom>
          <a:solidFill>
            <a:schemeClr val="bg1">
              <a:lumMod val="85000"/>
            </a:schemeClr>
          </a:solidFill>
          <a:ln w="952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GB" sz="900" dirty="0">
                <a:solidFill>
                  <a:srgbClr val="000000"/>
                </a:solidFill>
                <a:latin typeface="Calibri" panose="020F0502020204030204" pitchFamily="34" charset="0"/>
                <a:ea typeface="Calibri" panose="020F0502020204030204" pitchFamily="34" charset="0"/>
                <a:cs typeface="Calibri" panose="020F0502020204030204" pitchFamily="34" charset="0"/>
              </a:rPr>
              <a:t>5</a:t>
            </a:r>
          </a:p>
        </p:txBody>
      </p:sp>
    </p:spTree>
    <p:extLst>
      <p:ext uri="{BB962C8B-B14F-4D97-AF65-F5344CB8AC3E}">
        <p14:creationId xmlns:p14="http://schemas.microsoft.com/office/powerpoint/2010/main" val="1666677406"/>
      </p:ext>
    </p:extLst>
  </p:cSld>
  <p:clrMapOvr>
    <a:masterClrMapping/>
  </p:clrMapOvr>
  <p:transition spd="med">
    <p:pull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D7C104C-77EB-C37A-A738-008214F4CCDE}"/>
              </a:ext>
            </a:extLst>
          </p:cNvPr>
          <p:cNvSpPr>
            <a:spLocks noGrp="1"/>
          </p:cNvSpPr>
          <p:nvPr>
            <p:ph type="sldNum" sz="quarter" idx="10"/>
          </p:nvPr>
        </p:nvSpPr>
        <p:spPr/>
        <p:txBody>
          <a:bodyPr/>
          <a:lstStyle/>
          <a:p>
            <a:fld id="{306CB06F-8D94-B64C-AC66-62AFBAF0736E}" type="slidenum">
              <a:rPr lang="en-GB" smtClean="0"/>
              <a:pPr/>
              <a:t>7</a:t>
            </a:fld>
            <a:endParaRPr lang="en-GB" dirty="0"/>
          </a:p>
        </p:txBody>
      </p:sp>
      <p:graphicFrame>
        <p:nvGraphicFramePr>
          <p:cNvPr id="5" name="Table 4">
            <a:extLst>
              <a:ext uri="{FF2B5EF4-FFF2-40B4-BE49-F238E27FC236}">
                <a16:creationId xmlns:a16="http://schemas.microsoft.com/office/drawing/2014/main" id="{CC2DBC3C-A76A-0423-979A-B148C0F697C5}"/>
              </a:ext>
            </a:extLst>
          </p:cNvPr>
          <p:cNvGraphicFramePr>
            <a:graphicFrameLocks noGrp="1"/>
          </p:cNvGraphicFramePr>
          <p:nvPr>
            <p:extLst>
              <p:ext uri="{D42A27DB-BD31-4B8C-83A1-F6EECF244321}">
                <p14:modId xmlns:p14="http://schemas.microsoft.com/office/powerpoint/2010/main" val="2129352776"/>
              </p:ext>
            </p:extLst>
          </p:nvPr>
        </p:nvGraphicFramePr>
        <p:xfrm>
          <a:off x="350673" y="1128123"/>
          <a:ext cx="8442653" cy="3393440"/>
        </p:xfrm>
        <a:graphic>
          <a:graphicData uri="http://schemas.openxmlformats.org/drawingml/2006/table">
            <a:tbl>
              <a:tblPr firstRow="1" bandRow="1">
                <a:tableStyleId>{3B4B98B0-60AC-42C2-AFA5-B58CD77FA1E5}</a:tableStyleId>
              </a:tblPr>
              <a:tblGrid>
                <a:gridCol w="487505">
                  <a:extLst>
                    <a:ext uri="{9D8B030D-6E8A-4147-A177-3AD203B41FA5}">
                      <a16:colId xmlns:a16="http://schemas.microsoft.com/office/drawing/2014/main" val="1485380906"/>
                    </a:ext>
                  </a:extLst>
                </a:gridCol>
                <a:gridCol w="1245767">
                  <a:extLst>
                    <a:ext uri="{9D8B030D-6E8A-4147-A177-3AD203B41FA5}">
                      <a16:colId xmlns:a16="http://schemas.microsoft.com/office/drawing/2014/main" val="1040634073"/>
                    </a:ext>
                  </a:extLst>
                </a:gridCol>
                <a:gridCol w="2920762">
                  <a:extLst>
                    <a:ext uri="{9D8B030D-6E8A-4147-A177-3AD203B41FA5}">
                      <a16:colId xmlns:a16="http://schemas.microsoft.com/office/drawing/2014/main" val="2370653988"/>
                    </a:ext>
                  </a:extLst>
                </a:gridCol>
                <a:gridCol w="3788619">
                  <a:extLst>
                    <a:ext uri="{9D8B030D-6E8A-4147-A177-3AD203B41FA5}">
                      <a16:colId xmlns:a16="http://schemas.microsoft.com/office/drawing/2014/main" val="1220996329"/>
                    </a:ext>
                  </a:extLst>
                </a:gridCol>
              </a:tblGrid>
              <a:tr h="213325">
                <a:tc>
                  <a:txBody>
                    <a:bodyPr/>
                    <a:lstStyle/>
                    <a:p>
                      <a:pPr algn="ctr"/>
                      <a:r>
                        <a:rPr lang="en-GB" sz="900" noProof="0" dirty="0">
                          <a:latin typeface="Calibri" panose="020F0502020204030204" pitchFamily="34" charset="0"/>
                          <a:ea typeface="Calibri" panose="020F0502020204030204" pitchFamily="34" charset="0"/>
                          <a:cs typeface="Calibri" panose="020F0502020204030204" pitchFamily="34" charset="0"/>
                        </a:rPr>
                        <a:t>Key Pillars</a:t>
                      </a: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a:txBody>
                    <a:bodyPr/>
                    <a:lstStyle/>
                    <a:p>
                      <a:pPr algn="l"/>
                      <a:r>
                        <a:rPr lang="en-GB" sz="900" noProof="0" dirty="0">
                          <a:latin typeface="Calibri" panose="020F0502020204030204" pitchFamily="34" charset="0"/>
                          <a:ea typeface="Calibri" panose="020F0502020204030204" pitchFamily="34" charset="0"/>
                          <a:cs typeface="Calibri" panose="020F0502020204030204" pitchFamily="34" charset="0"/>
                        </a:rPr>
                        <a:t>Pillar Definition</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a:txBody>
                    <a:bodyPr/>
                    <a:lstStyle/>
                    <a:p>
                      <a:pPr algn="l"/>
                      <a:r>
                        <a:rPr lang="en-GB" sz="900" noProof="0" dirty="0">
                          <a:latin typeface="Calibri" panose="020F0502020204030204" pitchFamily="34" charset="0"/>
                          <a:ea typeface="Calibri" panose="020F0502020204030204" pitchFamily="34" charset="0"/>
                          <a:cs typeface="Calibri" panose="020F0502020204030204" pitchFamily="34" charset="0"/>
                        </a:rPr>
                        <a:t>Link with SO</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a:txBody>
                    <a:bodyPr/>
                    <a:lstStyle/>
                    <a:p>
                      <a:pPr algn="l"/>
                      <a:r>
                        <a:rPr lang="en-GB" sz="900" noProof="0" dirty="0">
                          <a:latin typeface="Calibri" panose="020F0502020204030204" pitchFamily="34" charset="0"/>
                          <a:ea typeface="Calibri" panose="020F0502020204030204" pitchFamily="34" charset="0"/>
                          <a:cs typeface="Calibri" panose="020F0502020204030204" pitchFamily="34" charset="0"/>
                        </a:rPr>
                        <a:t>Long-List of </a:t>
                      </a:r>
                      <a:r>
                        <a:rPr lang="en-GB" sz="900" u="none" noProof="0" dirty="0">
                          <a:latin typeface="Calibri" panose="020F0502020204030204" pitchFamily="34" charset="0"/>
                          <a:ea typeface="Calibri" panose="020F0502020204030204" pitchFamily="34" charset="0"/>
                          <a:cs typeface="Calibri" panose="020F0502020204030204" pitchFamily="34" charset="0"/>
                        </a:rPr>
                        <a:t>defined</a:t>
                      </a:r>
                      <a:r>
                        <a:rPr lang="en-GB" sz="900" noProof="0" dirty="0">
                          <a:latin typeface="Calibri" panose="020F0502020204030204" pitchFamily="34" charset="0"/>
                          <a:ea typeface="Calibri" panose="020F0502020204030204" pitchFamily="34" charset="0"/>
                          <a:cs typeface="Calibri" panose="020F0502020204030204" pitchFamily="34" charset="0"/>
                        </a:rPr>
                        <a:t> Priorities</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72445472"/>
                  </a:ext>
                </a:extLst>
              </a:tr>
              <a:tr h="796413">
                <a:tc>
                  <a:txBody>
                    <a:bodyPr/>
                    <a:lstStyle/>
                    <a:p>
                      <a:pPr marL="90488" indent="0" algn="l"/>
                      <a:r>
                        <a:rPr lang="en-GB" sz="900" b="1" noProof="0" dirty="0">
                          <a:latin typeface="Calibri" panose="020F0502020204030204" pitchFamily="34" charset="0"/>
                          <a:ea typeface="Calibri" panose="020F0502020204030204" pitchFamily="34" charset="0"/>
                          <a:cs typeface="Calibri" panose="020F0502020204030204" pitchFamily="34" charset="0"/>
                        </a:rPr>
                        <a:t>Pillar 1</a:t>
                      </a: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1">
                        <a:alpha val="20000"/>
                      </a:schemeClr>
                    </a:solidFill>
                  </a:tcPr>
                </a:tc>
                <a:tc>
                  <a:txBody>
                    <a:bodyPr/>
                    <a:lstStyle/>
                    <a:p>
                      <a:pPr algn="l"/>
                      <a:r>
                        <a:rPr lang="en-GB" sz="900" noProof="0" dirty="0">
                          <a:latin typeface="Calibri" panose="020F0502020204030204" pitchFamily="34" charset="0"/>
                          <a:ea typeface="Calibri" panose="020F0502020204030204" pitchFamily="34" charset="0"/>
                          <a:cs typeface="Calibri" panose="020F0502020204030204" pitchFamily="34" charset="0"/>
                        </a:rPr>
                        <a:t>Development of the Actuarial Profession </a:t>
                      </a:r>
                      <a:r>
                        <a:rPr lang="en-GB" sz="900" i="0" noProof="0" dirty="0">
                          <a:solidFill>
                            <a:srgbClr val="114372"/>
                          </a:solidFill>
                          <a:latin typeface="Calibri" panose="020F0502020204030204" pitchFamily="34" charset="0"/>
                          <a:ea typeface="Calibri" panose="020F0502020204030204" pitchFamily="34" charset="0"/>
                          <a:cs typeface="Calibri" panose="020F0502020204030204" pitchFamily="34" charset="0"/>
                        </a:rPr>
                        <a:t>in traditional areas and wider fields</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171450" indent="-171450" algn="l">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Play a prominent role in shaping the development of new European legislation, and in the review and refinement of existing legislation, affecting the work of actuaries in traditional areas and in wider fields as actuaries extend their areas of involvement;</a:t>
                      </a:r>
                    </a:p>
                    <a:p>
                      <a:pPr marL="0" indent="0" algn="l">
                        <a:buFont typeface="Arial" panose="020B0604020202020204" pitchFamily="34" charset="0"/>
                        <a:buNone/>
                      </a:pPr>
                      <a:r>
                        <a:rPr lang="en-GB" sz="900" i="0" noProof="0" dirty="0">
                          <a:solidFill>
                            <a:srgbClr val="114372"/>
                          </a:solidFill>
                          <a:latin typeface="Calibri" panose="020F0502020204030204" pitchFamily="34" charset="0"/>
                          <a:ea typeface="Calibri" panose="020F0502020204030204" pitchFamily="34" charset="0"/>
                          <a:cs typeface="Calibri" panose="020F0502020204030204" pitchFamily="34" charset="0"/>
                        </a:rPr>
                        <a:t>___</a:t>
                      </a:r>
                    </a:p>
                    <a:p>
                      <a:pPr marL="171450" indent="-171450" algn="l">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Support the development and recognition of individual member associations;</a:t>
                      </a:r>
                    </a:p>
                    <a:p>
                      <a:pPr marL="171450" indent="-171450" algn="l">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Support the development and recognition of actuarial work in wider fields as actuaries extend their areas of involvement</a:t>
                      </a:r>
                      <a:endParaRPr lang="en-GB" sz="900" i="0" noProof="0" dirty="0">
                        <a:solidFill>
                          <a:srgbClr val="114372"/>
                        </a:solidFill>
                        <a:latin typeface="Calibri" panose="020F0502020204030204" pitchFamily="34" charset="0"/>
                        <a:ea typeface="Calibri" panose="020F0502020204030204" pitchFamily="34" charset="0"/>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171450" marR="0" lvl="0" indent="-171450" algn="l" defTabSz="3429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GB" sz="900" kern="1200" dirty="0">
                          <a:solidFill>
                            <a:schemeClr val="tx1"/>
                          </a:solidFill>
                          <a:latin typeface="Calibri" panose="020F0502020204030204" pitchFamily="34" charset="0"/>
                          <a:ea typeface="+mn-ea"/>
                          <a:cs typeface="Calibri" panose="020F0502020204030204" pitchFamily="34" charset="0"/>
                        </a:rPr>
                        <a:t>Concentrate on selected wider fields: AI &amp; Sustainability </a:t>
                      </a:r>
                    </a:p>
                    <a:p>
                      <a:pPr marL="171450" marR="0" lvl="0" indent="-171450" algn="l" defTabSz="3429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GB" sz="900" kern="1200" dirty="0">
                          <a:solidFill>
                            <a:schemeClr val="tx1"/>
                          </a:solidFill>
                          <a:latin typeface="Calibri" panose="020F0502020204030204" pitchFamily="34" charset="0"/>
                          <a:ea typeface="+mn-ea"/>
                          <a:cs typeface="Calibri" panose="020F0502020204030204" pitchFamily="34" charset="0"/>
                        </a:rPr>
                        <a:t>Maintain Core areas: Insurance and Pensions, including Solvency II and IORP II reviews, Consumer Protection </a:t>
                      </a:r>
                    </a:p>
                    <a:p>
                      <a:pPr marL="171450" marR="0" lvl="0" indent="-171450" algn="l" defTabSz="342900" rtl="0" eaLnBrk="1" fontAlgn="auto" latinLnBrk="0" hangingPunct="1">
                        <a:lnSpc>
                          <a:spcPct val="100000"/>
                        </a:lnSpc>
                        <a:spcBef>
                          <a:spcPts val="0"/>
                        </a:spcBef>
                        <a:spcAft>
                          <a:spcPts val="300"/>
                        </a:spcAft>
                        <a:buClrTx/>
                        <a:buSzTx/>
                        <a:buFont typeface="Arial" panose="020B0604020202020204" pitchFamily="34" charset="0"/>
                        <a:buChar char="•"/>
                        <a:tabLst/>
                        <a:defRPr/>
                      </a:pPr>
                      <a:endParaRPr lang="en-GB" sz="900" kern="1200" dirty="0">
                        <a:solidFill>
                          <a:schemeClr val="tx1"/>
                        </a:solidFill>
                        <a:highlight>
                          <a:srgbClr val="FFFF00"/>
                        </a:highlight>
                        <a:latin typeface="Calibri" panose="020F0502020204030204" pitchFamily="34" charset="0"/>
                        <a:ea typeface="+mn-ea"/>
                        <a:cs typeface="Calibri" panose="020F0502020204030204" pitchFamily="34" charset="0"/>
                      </a:endParaRPr>
                    </a:p>
                    <a:p>
                      <a:pPr marL="171450" marR="0" lvl="0" indent="-171450" algn="l" defTabSz="3429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GB" sz="900" kern="1200" dirty="0">
                          <a:solidFill>
                            <a:schemeClr val="bg1">
                              <a:lumMod val="65000"/>
                            </a:schemeClr>
                          </a:solidFill>
                          <a:latin typeface="Calibri" panose="020F0502020204030204" pitchFamily="34" charset="0"/>
                          <a:ea typeface="Calibri" panose="020F0502020204030204" pitchFamily="34" charset="0"/>
                          <a:cs typeface="Calibri" panose="020F0502020204030204" pitchFamily="34" charset="0"/>
                        </a:rPr>
                        <a:t>Establish process for identifying wider fields with value added for the Actuarial Profession (Board/ Committee cooperation: postponed due to limited resources)</a:t>
                      </a:r>
                    </a:p>
                    <a:p>
                      <a:pPr marL="0" marR="0" lvl="0" indent="0" algn="l" defTabSz="342900" rtl="0" eaLnBrk="1" fontAlgn="auto" latinLnBrk="0" hangingPunct="1">
                        <a:lnSpc>
                          <a:spcPct val="100000"/>
                        </a:lnSpc>
                        <a:spcBef>
                          <a:spcPts val="0"/>
                        </a:spcBef>
                        <a:spcAft>
                          <a:spcPts val="300"/>
                        </a:spcAft>
                        <a:buClrTx/>
                        <a:buSzTx/>
                        <a:buFont typeface="Arial" panose="020B0604020202020204" pitchFamily="34" charset="0"/>
                        <a:buNone/>
                        <a:tabLst/>
                        <a:defRPr/>
                      </a:pPr>
                      <a:endParaRPr lang="en-GB" sz="900" kern="1200" noProof="0" dirty="0">
                        <a:solidFill>
                          <a:schemeClr val="tx1"/>
                        </a:solidFill>
                        <a:latin typeface="Calibri" panose="020F0502020204030204" pitchFamily="34" charset="0"/>
                        <a:ea typeface="+mn-ea"/>
                        <a:cs typeface="Calibri" panose="020F0502020204030204"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43727782"/>
                  </a:ext>
                </a:extLst>
              </a:tr>
              <a:tr h="668418">
                <a:tc>
                  <a:txBody>
                    <a:bodyPr/>
                    <a:lstStyle/>
                    <a:p>
                      <a:pPr marL="90488" indent="0" algn="l"/>
                      <a:r>
                        <a:rPr lang="en-GB" sz="900" b="1" noProof="0" dirty="0">
                          <a:latin typeface="Calibri" panose="020F0502020204030204" pitchFamily="34" charset="0"/>
                          <a:ea typeface="Calibri" panose="020F0502020204030204" pitchFamily="34" charset="0"/>
                          <a:cs typeface="Calibri" panose="020F0502020204030204" pitchFamily="34" charset="0"/>
                        </a:rPr>
                        <a:t>Pillar 2</a:t>
                      </a: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algn="l"/>
                      <a:r>
                        <a:rPr lang="en-GB" sz="900" noProof="0" dirty="0">
                          <a:latin typeface="Calibri" panose="020F0502020204030204" pitchFamily="34" charset="0"/>
                          <a:ea typeface="Calibri" panose="020F0502020204030204" pitchFamily="34" charset="0"/>
                          <a:cs typeface="Calibri" panose="020F0502020204030204" pitchFamily="34" charset="0"/>
                        </a:rPr>
                        <a:t>Communication and Stakeholder Relationship Management</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171450" indent="-171450" algn="l">
                        <a:spcAft>
                          <a:spcPts val="200"/>
                        </a:spcAft>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Reinforce existing relationships with the European Commission and EIOPA;</a:t>
                      </a:r>
                    </a:p>
                    <a:p>
                      <a:pPr marL="171450" indent="-171450" algn="l">
                        <a:spcAft>
                          <a:spcPts val="200"/>
                        </a:spcAft>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Build and enhance relationships with the European Parliament and the Council of the EU; </a:t>
                      </a:r>
                    </a:p>
                    <a:p>
                      <a:pPr marL="171450" indent="-171450" algn="l">
                        <a:spcAft>
                          <a:spcPts val="200"/>
                        </a:spcAft>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Strengthen awareness among member associations and their members of the work of the AAE</a:t>
                      </a:r>
                    </a:p>
                    <a:p>
                      <a:pPr marL="0" indent="0" algn="l">
                        <a:spcAft>
                          <a:spcPts val="200"/>
                        </a:spcAft>
                        <a:buFont typeface="Arial" panose="020B0604020202020204" pitchFamily="34" charset="0"/>
                        <a:buNone/>
                      </a:pPr>
                      <a:r>
                        <a:rPr lang="en-US" sz="900" noProof="0" dirty="0">
                          <a:latin typeface="Calibri" panose="020F0502020204030204" pitchFamily="34" charset="0"/>
                          <a:ea typeface="Calibri" panose="020F0502020204030204" pitchFamily="34" charset="0"/>
                          <a:cs typeface="Calibri" panose="020F0502020204030204" pitchFamily="34" charset="0"/>
                        </a:rPr>
                        <a:t>___</a:t>
                      </a:r>
                    </a:p>
                    <a:p>
                      <a:pPr marL="171450" indent="-171450" algn="l">
                        <a:spcAft>
                          <a:spcPts val="200"/>
                        </a:spcAft>
                        <a:buFont typeface="Arial" panose="020B0604020202020204" pitchFamily="34" charset="0"/>
                        <a:buChar char="•"/>
                      </a:pPr>
                      <a:r>
                        <a:rPr lang="en-US" sz="900" kern="1200" noProof="0" dirty="0">
                          <a:solidFill>
                            <a:schemeClr val="tx1"/>
                          </a:solidFill>
                          <a:latin typeface="Calibri" panose="020F0502020204030204" pitchFamily="34" charset="0"/>
                          <a:ea typeface="Calibri" panose="020F0502020204030204" pitchFamily="34" charset="0"/>
                          <a:cs typeface="Calibri" panose="020F0502020204030204" pitchFamily="34" charset="0"/>
                        </a:rPr>
                        <a:t>Maintain contact with other European </a:t>
                      </a:r>
                      <a:r>
                        <a:rPr lang="en-US" sz="900" kern="1200" noProof="0" dirty="0" err="1">
                          <a:solidFill>
                            <a:schemeClr val="tx1"/>
                          </a:solidFill>
                          <a:latin typeface="Calibri" panose="020F0502020204030204" pitchFamily="34" charset="0"/>
                          <a:ea typeface="Calibri" panose="020F0502020204030204" pitchFamily="34" charset="0"/>
                          <a:cs typeface="Calibri" panose="020F0502020204030204" pitchFamily="34" charset="0"/>
                        </a:rPr>
                        <a:t>organisations</a:t>
                      </a:r>
                      <a:r>
                        <a:rPr lang="en-US" sz="900" kern="1200" noProof="0" dirty="0">
                          <a:solidFill>
                            <a:schemeClr val="tx1"/>
                          </a:solidFill>
                          <a:latin typeface="Calibri" panose="020F0502020204030204" pitchFamily="34" charset="0"/>
                          <a:ea typeface="Calibri" panose="020F0502020204030204" pitchFamily="34" charset="0"/>
                          <a:cs typeface="Calibri" panose="020F0502020204030204" pitchFamily="34" charset="0"/>
                        </a:rPr>
                        <a:t> such as industry and consumer protection bodies</a:t>
                      </a:r>
                      <a:endParaRPr lang="en-GB" sz="900" kern="1200" noProof="0" dirty="0">
                        <a:solidFill>
                          <a:schemeClr val="tx1"/>
                        </a:solidFill>
                        <a:latin typeface="Calibri" panose="020F0502020204030204" pitchFamily="34" charset="0"/>
                        <a:ea typeface="Calibri" panose="020F0502020204030204" pitchFamily="34" charset="0"/>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171450" marR="0" lvl="0" indent="-171450" algn="l" defTabSz="3429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GB" sz="900" kern="1200" dirty="0">
                          <a:solidFill>
                            <a:schemeClr val="tx1"/>
                          </a:solidFill>
                          <a:latin typeface="Calibri" panose="020F0502020204030204" pitchFamily="34" charset="0"/>
                          <a:ea typeface="+mn-ea"/>
                          <a:cs typeface="Calibri" panose="020F0502020204030204" pitchFamily="34" charset="0"/>
                        </a:rPr>
                        <a:t>Strengthening of Stakeholder Management and Monitoring</a:t>
                      </a:r>
                    </a:p>
                    <a:p>
                      <a:pPr marL="171450" marR="0" lvl="0" indent="-171450" algn="l" defTabSz="3429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GB" sz="900" kern="1200" dirty="0">
                          <a:solidFill>
                            <a:schemeClr val="tx1"/>
                          </a:solidFill>
                          <a:latin typeface="Calibri" panose="020F0502020204030204" pitchFamily="34" charset="0"/>
                          <a:ea typeface="+mn-ea"/>
                          <a:cs typeface="Calibri" panose="020F0502020204030204" pitchFamily="34" charset="0"/>
                        </a:rPr>
                        <a:t>Organising of Webinars, Congresses and other events (On-going / recurring)</a:t>
                      </a:r>
                    </a:p>
                    <a:p>
                      <a:pPr marL="171450" marR="0" lvl="0" indent="-171450" algn="l" defTabSz="3429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GB" sz="900" kern="1200" dirty="0">
                          <a:solidFill>
                            <a:schemeClr val="tx1"/>
                          </a:solidFill>
                          <a:latin typeface="Calibri" panose="020F0502020204030204" pitchFamily="34" charset="0"/>
                          <a:ea typeface="+mn-ea"/>
                          <a:cs typeface="Calibri" panose="020F0502020204030204" pitchFamily="34" charset="0"/>
                        </a:rPr>
                        <a:t>On-going implementation of communication process: "drumbeat" and "ad hoc" communications</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11140707"/>
                  </a:ext>
                </a:extLst>
              </a:tr>
            </a:tbl>
          </a:graphicData>
        </a:graphic>
      </p:graphicFrame>
      <p:sp>
        <p:nvSpPr>
          <p:cNvPr id="8" name="Titel 1">
            <a:extLst>
              <a:ext uri="{FF2B5EF4-FFF2-40B4-BE49-F238E27FC236}">
                <a16:creationId xmlns:a16="http://schemas.microsoft.com/office/drawing/2014/main" id="{B15B49C4-0248-6FFD-C142-8179AB914E4A}"/>
              </a:ext>
            </a:extLst>
          </p:cNvPr>
          <p:cNvSpPr txBox="1">
            <a:spLocks/>
          </p:cNvSpPr>
          <p:nvPr/>
        </p:nvSpPr>
        <p:spPr>
          <a:xfrm>
            <a:off x="350673" y="493659"/>
            <a:ext cx="7158664" cy="381371"/>
          </a:xfrm>
          <a:prstGeom prst="rect">
            <a:avLst/>
          </a:prstGeom>
        </p:spPr>
        <p:txBody>
          <a:bodyPr vert="horz" lIns="0" tIns="0" rIns="0" bIns="0" rtlCol="0" anchor="t" anchorCtr="0">
            <a:noAutofit/>
          </a:bodyPr>
          <a:lstStyle>
            <a:lvl1pPr algn="l" defTabSz="761981" rtl="0" eaLnBrk="1" fontAlgn="base" hangingPunct="1">
              <a:spcBef>
                <a:spcPct val="0"/>
              </a:spcBef>
              <a:spcAft>
                <a:spcPct val="0"/>
              </a:spcAft>
              <a:defRPr sz="2200" b="1" i="0">
                <a:solidFill>
                  <a:srgbClr val="00457C"/>
                </a:solidFill>
                <a:latin typeface="Calibri Vet" charset="0"/>
                <a:ea typeface="Calibri Vet" charset="0"/>
                <a:cs typeface="Calibri Vet" charset="0"/>
              </a:defRPr>
            </a:lvl1pPr>
            <a:lvl2pPr algn="l" defTabSz="761981" rtl="0" eaLnBrk="1" fontAlgn="base" hangingPunct="1">
              <a:spcBef>
                <a:spcPct val="0"/>
              </a:spcBef>
              <a:spcAft>
                <a:spcPct val="0"/>
              </a:spcAft>
              <a:defRPr sz="3000">
                <a:solidFill>
                  <a:srgbClr val="D06000"/>
                </a:solidFill>
                <a:latin typeface="Verdana" charset="0"/>
                <a:ea typeface="ＭＳ Ｐゴシック" charset="0"/>
              </a:defRPr>
            </a:lvl2pPr>
            <a:lvl3pPr algn="l" defTabSz="761981" rtl="0" eaLnBrk="1" fontAlgn="base" hangingPunct="1">
              <a:spcBef>
                <a:spcPct val="0"/>
              </a:spcBef>
              <a:spcAft>
                <a:spcPct val="0"/>
              </a:spcAft>
              <a:defRPr sz="3000">
                <a:solidFill>
                  <a:srgbClr val="D06000"/>
                </a:solidFill>
                <a:latin typeface="Verdana" charset="0"/>
                <a:ea typeface="ＭＳ Ｐゴシック" charset="0"/>
              </a:defRPr>
            </a:lvl3pPr>
            <a:lvl4pPr algn="l" defTabSz="761981" rtl="0" eaLnBrk="1" fontAlgn="base" hangingPunct="1">
              <a:spcBef>
                <a:spcPct val="0"/>
              </a:spcBef>
              <a:spcAft>
                <a:spcPct val="0"/>
              </a:spcAft>
              <a:defRPr sz="3000">
                <a:solidFill>
                  <a:srgbClr val="D06000"/>
                </a:solidFill>
                <a:latin typeface="Verdana" charset="0"/>
                <a:ea typeface="ＭＳ Ｐゴシック" charset="0"/>
              </a:defRPr>
            </a:lvl4pPr>
            <a:lvl5pPr algn="l" defTabSz="761981" rtl="0" eaLnBrk="1" fontAlgn="base" hangingPunct="1">
              <a:spcBef>
                <a:spcPct val="0"/>
              </a:spcBef>
              <a:spcAft>
                <a:spcPct val="0"/>
              </a:spcAft>
              <a:defRPr sz="3000">
                <a:solidFill>
                  <a:srgbClr val="D06000"/>
                </a:solidFill>
                <a:latin typeface="Verdana" charset="0"/>
                <a:ea typeface="ＭＳ Ｐゴシック" charset="0"/>
              </a:defRPr>
            </a:lvl5pPr>
            <a:lvl6pPr marL="457189" algn="l" defTabSz="761981" rtl="0" eaLnBrk="1" fontAlgn="base" hangingPunct="1">
              <a:spcBef>
                <a:spcPct val="0"/>
              </a:spcBef>
              <a:spcAft>
                <a:spcPct val="0"/>
              </a:spcAft>
              <a:defRPr sz="3000">
                <a:solidFill>
                  <a:srgbClr val="D06000"/>
                </a:solidFill>
                <a:latin typeface="Verdana" charset="0"/>
                <a:ea typeface="ＭＳ Ｐゴシック" charset="0"/>
              </a:defRPr>
            </a:lvl6pPr>
            <a:lvl7pPr marL="914377" algn="l" defTabSz="761981" rtl="0" eaLnBrk="1" fontAlgn="base" hangingPunct="1">
              <a:spcBef>
                <a:spcPct val="0"/>
              </a:spcBef>
              <a:spcAft>
                <a:spcPct val="0"/>
              </a:spcAft>
              <a:defRPr sz="3000">
                <a:solidFill>
                  <a:srgbClr val="D06000"/>
                </a:solidFill>
                <a:latin typeface="Verdana" charset="0"/>
                <a:ea typeface="ＭＳ Ｐゴシック" charset="0"/>
              </a:defRPr>
            </a:lvl7pPr>
            <a:lvl8pPr marL="1371566" algn="l" defTabSz="761981" rtl="0" eaLnBrk="1" fontAlgn="base" hangingPunct="1">
              <a:spcBef>
                <a:spcPct val="0"/>
              </a:spcBef>
              <a:spcAft>
                <a:spcPct val="0"/>
              </a:spcAft>
              <a:defRPr sz="3000">
                <a:solidFill>
                  <a:srgbClr val="D06000"/>
                </a:solidFill>
                <a:latin typeface="Verdana" charset="0"/>
                <a:ea typeface="ＭＳ Ｐゴシック" charset="0"/>
              </a:defRPr>
            </a:lvl8pPr>
            <a:lvl9pPr marL="1828754" algn="l" defTabSz="761981" rtl="0" eaLnBrk="1" fontAlgn="base" hangingPunct="1">
              <a:spcBef>
                <a:spcPct val="0"/>
              </a:spcBef>
              <a:spcAft>
                <a:spcPct val="0"/>
              </a:spcAft>
              <a:defRPr sz="3000">
                <a:solidFill>
                  <a:srgbClr val="D06000"/>
                </a:solidFill>
                <a:latin typeface="Verdana" charset="0"/>
                <a:ea typeface="ＭＳ Ｐゴシック" charset="0"/>
              </a:defRPr>
            </a:lvl9pPr>
          </a:lstStyle>
          <a:p>
            <a:r>
              <a:rPr lang="en-GB" sz="1725" kern="0" dirty="0">
                <a:solidFill>
                  <a:srgbClr val="007BBD"/>
                </a:solidFill>
                <a:latin typeface="Calibri" panose="020F0502020204030204" pitchFamily="34" charset="0"/>
                <a:ea typeface="Calibri" panose="020F0502020204030204" pitchFamily="34" charset="0"/>
                <a:cs typeface="Calibri" panose="020F0502020204030204" pitchFamily="34" charset="0"/>
              </a:rPr>
              <a:t>Long-List of Priorities (1 from 3)</a:t>
            </a:r>
          </a:p>
        </p:txBody>
      </p:sp>
    </p:spTree>
    <p:extLst>
      <p:ext uri="{BB962C8B-B14F-4D97-AF65-F5344CB8AC3E}">
        <p14:creationId xmlns:p14="http://schemas.microsoft.com/office/powerpoint/2010/main" val="314098971"/>
      </p:ext>
    </p:extLst>
  </p:cSld>
  <p:clrMapOvr>
    <a:masterClrMapping/>
  </p:clrMapOvr>
  <p:transition spd="med">
    <p:pull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D7C104C-77EB-C37A-A738-008214F4CCDE}"/>
              </a:ext>
            </a:extLst>
          </p:cNvPr>
          <p:cNvSpPr>
            <a:spLocks noGrp="1"/>
          </p:cNvSpPr>
          <p:nvPr>
            <p:ph type="sldNum" sz="quarter" idx="10"/>
          </p:nvPr>
        </p:nvSpPr>
        <p:spPr/>
        <p:txBody>
          <a:bodyPr/>
          <a:lstStyle/>
          <a:p>
            <a:fld id="{306CB06F-8D94-B64C-AC66-62AFBAF0736E}" type="slidenum">
              <a:rPr lang="en-GB" smtClean="0"/>
              <a:pPr/>
              <a:t>8</a:t>
            </a:fld>
            <a:endParaRPr lang="en-GB" dirty="0"/>
          </a:p>
        </p:txBody>
      </p:sp>
      <p:graphicFrame>
        <p:nvGraphicFramePr>
          <p:cNvPr id="5" name="Table 4">
            <a:extLst>
              <a:ext uri="{FF2B5EF4-FFF2-40B4-BE49-F238E27FC236}">
                <a16:creationId xmlns:a16="http://schemas.microsoft.com/office/drawing/2014/main" id="{CC2DBC3C-A76A-0423-979A-B148C0F697C5}"/>
              </a:ext>
            </a:extLst>
          </p:cNvPr>
          <p:cNvGraphicFramePr>
            <a:graphicFrameLocks noGrp="1"/>
          </p:cNvGraphicFramePr>
          <p:nvPr>
            <p:extLst>
              <p:ext uri="{D42A27DB-BD31-4B8C-83A1-F6EECF244321}">
                <p14:modId xmlns:p14="http://schemas.microsoft.com/office/powerpoint/2010/main" val="1431565313"/>
              </p:ext>
            </p:extLst>
          </p:nvPr>
        </p:nvGraphicFramePr>
        <p:xfrm>
          <a:off x="350673" y="546834"/>
          <a:ext cx="8442653" cy="4251960"/>
        </p:xfrm>
        <a:graphic>
          <a:graphicData uri="http://schemas.openxmlformats.org/drawingml/2006/table">
            <a:tbl>
              <a:tblPr firstRow="1" bandRow="1">
                <a:tableStyleId>{3B4B98B0-60AC-42C2-AFA5-B58CD77FA1E5}</a:tableStyleId>
              </a:tblPr>
              <a:tblGrid>
                <a:gridCol w="487505">
                  <a:extLst>
                    <a:ext uri="{9D8B030D-6E8A-4147-A177-3AD203B41FA5}">
                      <a16:colId xmlns:a16="http://schemas.microsoft.com/office/drawing/2014/main" val="1485380906"/>
                    </a:ext>
                  </a:extLst>
                </a:gridCol>
                <a:gridCol w="1006951">
                  <a:extLst>
                    <a:ext uri="{9D8B030D-6E8A-4147-A177-3AD203B41FA5}">
                      <a16:colId xmlns:a16="http://schemas.microsoft.com/office/drawing/2014/main" val="1040634073"/>
                    </a:ext>
                  </a:extLst>
                </a:gridCol>
                <a:gridCol w="3722914">
                  <a:extLst>
                    <a:ext uri="{9D8B030D-6E8A-4147-A177-3AD203B41FA5}">
                      <a16:colId xmlns:a16="http://schemas.microsoft.com/office/drawing/2014/main" val="2370653988"/>
                    </a:ext>
                  </a:extLst>
                </a:gridCol>
                <a:gridCol w="3225283">
                  <a:extLst>
                    <a:ext uri="{9D8B030D-6E8A-4147-A177-3AD203B41FA5}">
                      <a16:colId xmlns:a16="http://schemas.microsoft.com/office/drawing/2014/main" val="1220996329"/>
                    </a:ext>
                  </a:extLst>
                </a:gridCol>
              </a:tblGrid>
              <a:tr h="213325">
                <a:tc>
                  <a:txBody>
                    <a:bodyPr/>
                    <a:lstStyle/>
                    <a:p>
                      <a:pPr algn="ctr"/>
                      <a:r>
                        <a:rPr lang="en-GB" sz="900" noProof="0" dirty="0">
                          <a:latin typeface="Calibri" panose="020F0502020204030204" pitchFamily="34" charset="0"/>
                          <a:ea typeface="Calibri" panose="020F0502020204030204" pitchFamily="34" charset="0"/>
                          <a:cs typeface="Calibri" panose="020F0502020204030204" pitchFamily="34" charset="0"/>
                        </a:rPr>
                        <a:t>Key Pillars</a:t>
                      </a: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a:txBody>
                    <a:bodyPr/>
                    <a:lstStyle/>
                    <a:p>
                      <a:pPr algn="l"/>
                      <a:r>
                        <a:rPr lang="en-GB" sz="900" noProof="0" dirty="0">
                          <a:latin typeface="Calibri" panose="020F0502020204030204" pitchFamily="34" charset="0"/>
                          <a:ea typeface="Calibri" panose="020F0502020204030204" pitchFamily="34" charset="0"/>
                          <a:cs typeface="Calibri" panose="020F0502020204030204" pitchFamily="34" charset="0"/>
                        </a:rPr>
                        <a:t>Pillar Definition</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a:txBody>
                    <a:bodyPr/>
                    <a:lstStyle/>
                    <a:p>
                      <a:pPr algn="l"/>
                      <a:r>
                        <a:rPr lang="en-GB" sz="900" noProof="0" dirty="0">
                          <a:latin typeface="Calibri" panose="020F0502020204030204" pitchFamily="34" charset="0"/>
                          <a:ea typeface="Calibri" panose="020F0502020204030204" pitchFamily="34" charset="0"/>
                          <a:cs typeface="Calibri" panose="020F0502020204030204" pitchFamily="34" charset="0"/>
                        </a:rPr>
                        <a:t>Link with SO</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a:txBody>
                    <a:bodyPr/>
                    <a:lstStyle/>
                    <a:p>
                      <a:pPr algn="l"/>
                      <a:r>
                        <a:rPr lang="en-GB" sz="900" noProof="0" dirty="0">
                          <a:latin typeface="Calibri" panose="020F0502020204030204" pitchFamily="34" charset="0"/>
                          <a:ea typeface="Calibri" panose="020F0502020204030204" pitchFamily="34" charset="0"/>
                          <a:cs typeface="Calibri" panose="020F0502020204030204" pitchFamily="34" charset="0"/>
                        </a:rPr>
                        <a:t>Long-List of </a:t>
                      </a:r>
                      <a:r>
                        <a:rPr lang="en-GB" sz="900" u="none" noProof="0" dirty="0">
                          <a:latin typeface="Calibri" panose="020F0502020204030204" pitchFamily="34" charset="0"/>
                          <a:ea typeface="Calibri" panose="020F0502020204030204" pitchFamily="34" charset="0"/>
                          <a:cs typeface="Calibri" panose="020F0502020204030204" pitchFamily="34" charset="0"/>
                        </a:rPr>
                        <a:t>defined</a:t>
                      </a:r>
                      <a:r>
                        <a:rPr lang="en-GB" sz="900" noProof="0" dirty="0">
                          <a:latin typeface="Calibri" panose="020F0502020204030204" pitchFamily="34" charset="0"/>
                          <a:ea typeface="Calibri" panose="020F0502020204030204" pitchFamily="34" charset="0"/>
                          <a:cs typeface="Calibri" panose="020F0502020204030204" pitchFamily="34" charset="0"/>
                        </a:rPr>
                        <a:t> Priorities</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72445472"/>
                  </a:ext>
                </a:extLst>
              </a:tr>
              <a:tr h="376874">
                <a:tc>
                  <a:txBody>
                    <a:bodyPr/>
                    <a:lstStyle/>
                    <a:p>
                      <a:pPr marL="90488" indent="0" algn="l"/>
                      <a:r>
                        <a:rPr lang="en-GB" sz="900" b="1" noProof="0" dirty="0">
                          <a:latin typeface="Calibri" panose="020F0502020204030204" pitchFamily="34" charset="0"/>
                          <a:ea typeface="Calibri" panose="020F0502020204030204" pitchFamily="34" charset="0"/>
                          <a:cs typeface="Calibri" panose="020F0502020204030204" pitchFamily="34" charset="0"/>
                        </a:rPr>
                        <a:t>Pillar 3</a:t>
                      </a: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1">
                        <a:alpha val="20000"/>
                      </a:schemeClr>
                    </a:solidFill>
                  </a:tcPr>
                </a:tc>
                <a:tc>
                  <a:txBody>
                    <a:bodyPr/>
                    <a:lstStyle/>
                    <a:p>
                      <a:pPr algn="l"/>
                      <a:r>
                        <a:rPr lang="en-GB" sz="900" noProof="0" dirty="0">
                          <a:latin typeface="Calibri" panose="020F0502020204030204" pitchFamily="34" charset="0"/>
                          <a:ea typeface="Calibri" panose="020F0502020204030204" pitchFamily="34" charset="0"/>
                          <a:cs typeface="Calibri" panose="020F0502020204030204" pitchFamily="34" charset="0"/>
                        </a:rPr>
                        <a:t>Lifelong Learning and Exchange of Ideas</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171450" indent="-171450" algn="l">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Prescribe minimum requirements for the education of actuaries to be applied by member associations;</a:t>
                      </a:r>
                    </a:p>
                    <a:p>
                      <a:pPr marL="171450" indent="-171450" algn="l">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Encourage the exchange of information and ideas;</a:t>
                      </a:r>
                    </a:p>
                    <a:p>
                      <a:pPr marL="171450" indent="-171450" algn="l">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Facilitate networking between actuaries, especially in wider fields;</a:t>
                      </a:r>
                    </a:p>
                    <a:p>
                      <a:pPr marL="171450" indent="-171450" algn="l">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Facilitate mutual assistance between member associations</a:t>
                      </a:r>
                    </a:p>
                    <a:p>
                      <a:pPr marL="0" indent="0" algn="l">
                        <a:buFont typeface="Arial" panose="020B0604020202020204" pitchFamily="34" charset="0"/>
                        <a:buNone/>
                      </a:pPr>
                      <a:r>
                        <a:rPr lang="en-US" sz="900" noProof="0" dirty="0">
                          <a:latin typeface="Calibri" panose="020F0502020204030204" pitchFamily="34" charset="0"/>
                          <a:ea typeface="Calibri" panose="020F0502020204030204" pitchFamily="34" charset="0"/>
                          <a:cs typeface="Calibri" panose="020F0502020204030204" pitchFamily="34" charset="0"/>
                        </a:rPr>
                        <a:t>____</a:t>
                      </a:r>
                    </a:p>
                    <a:p>
                      <a:pPr marL="171450" indent="-171450" algn="l">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Facilitate continuing professional development of actuaries;</a:t>
                      </a:r>
                    </a:p>
                    <a:p>
                      <a:pPr marL="171450" indent="-171450" algn="l">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Support the development and recognition of individual member associations;</a:t>
                      </a:r>
                    </a:p>
                    <a:p>
                      <a:pPr marL="171450" marR="0" lvl="0" indent="-171450" algn="l" defTabSz="3429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noProof="0" dirty="0">
                          <a:latin typeface="Calibri" panose="020F0502020204030204" pitchFamily="34" charset="0"/>
                          <a:ea typeface="Calibri" panose="020F0502020204030204" pitchFamily="34" charset="0"/>
                          <a:cs typeface="Calibri" panose="020F0502020204030204" pitchFamily="34" charset="0"/>
                        </a:rPr>
                        <a:t>Support the development and recognition of actuarial work in wider fields as actuaries extend their areas of involvement</a:t>
                      </a:r>
                      <a:endParaRPr lang="en-GB" sz="900" i="0" noProof="0" dirty="0">
                        <a:solidFill>
                          <a:srgbClr val="114372"/>
                        </a:solidFill>
                        <a:latin typeface="Calibri" panose="020F0502020204030204" pitchFamily="34" charset="0"/>
                        <a:ea typeface="Calibri" panose="020F0502020204030204" pitchFamily="34" charset="0"/>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171450" marR="0" lvl="0" indent="-171450" algn="l" defTabSz="3429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GB" sz="900" kern="1200" dirty="0">
                          <a:solidFill>
                            <a:schemeClr val="tx1"/>
                          </a:solidFill>
                          <a:latin typeface="Calibri" panose="020F0502020204030204" pitchFamily="34" charset="0"/>
                          <a:ea typeface="+mn-ea"/>
                          <a:cs typeface="Calibri" panose="020F0502020204030204" pitchFamily="34" charset="0"/>
                        </a:rPr>
                        <a:t>Competency framework to support education and CPD</a:t>
                      </a:r>
                    </a:p>
                    <a:p>
                      <a:pPr marL="171450" marR="0" lvl="0" indent="-171450" algn="l" defTabSz="342900" rtl="0" eaLnBrk="1" fontAlgn="auto" latinLnBrk="0" hangingPunct="1">
                        <a:lnSpc>
                          <a:spcPct val="100000"/>
                        </a:lnSpc>
                        <a:spcBef>
                          <a:spcPts val="0"/>
                        </a:spcBef>
                        <a:spcAft>
                          <a:spcPts val="300"/>
                        </a:spcAft>
                        <a:buClrTx/>
                        <a:buSzTx/>
                        <a:buFont typeface="Arial" panose="020B0604020202020204" pitchFamily="34" charset="0"/>
                        <a:buChar char="•"/>
                        <a:tabLst/>
                        <a:defRPr/>
                      </a:pPr>
                      <a:endParaRPr lang="en-GB" sz="900" kern="1200" dirty="0">
                        <a:solidFill>
                          <a:schemeClr val="tx1"/>
                        </a:solidFill>
                        <a:latin typeface="Calibri" panose="020F0502020204030204" pitchFamily="34" charset="0"/>
                        <a:ea typeface="+mn-ea"/>
                        <a:cs typeface="Calibri" panose="020F0502020204030204" pitchFamily="34" charset="0"/>
                      </a:endParaRPr>
                    </a:p>
                    <a:p>
                      <a:pPr marL="171450" lvl="0" indent="-171450" algn="l" defTabSz="342900" rtl="0" eaLnBrk="1" latinLnBrk="0" hangingPunct="1">
                        <a:spcAft>
                          <a:spcPts val="300"/>
                        </a:spcAft>
                        <a:buFont typeface="Arial" panose="020B0604020202020204" pitchFamily="34" charset="0"/>
                        <a:buChar char="•"/>
                      </a:pPr>
                      <a:r>
                        <a:rPr lang="en-GB" sz="900" kern="1200" dirty="0">
                          <a:solidFill>
                            <a:schemeClr val="bg1">
                              <a:lumMod val="65000"/>
                            </a:schemeClr>
                          </a:solidFill>
                          <a:latin typeface="Calibri" panose="020F0502020204030204" pitchFamily="34" charset="0"/>
                          <a:ea typeface="+mn-ea"/>
                          <a:cs typeface="Calibri" panose="020F0502020204030204" pitchFamily="34" charset="0"/>
                        </a:rPr>
                        <a:t>Attractiveness of the profession (on-going not a project)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49000721"/>
                  </a:ext>
                </a:extLst>
              </a:tr>
              <a:tr h="867521">
                <a:tc>
                  <a:txBody>
                    <a:bodyPr/>
                    <a:lstStyle/>
                    <a:p>
                      <a:pPr marL="90488" indent="0" algn="l"/>
                      <a:r>
                        <a:rPr lang="en-GB" sz="900" b="1" noProof="0" dirty="0">
                          <a:latin typeface="Calibri" panose="020F0502020204030204" pitchFamily="34" charset="0"/>
                          <a:ea typeface="Calibri" panose="020F0502020204030204" pitchFamily="34" charset="0"/>
                          <a:cs typeface="Calibri" panose="020F0502020204030204" pitchFamily="34" charset="0"/>
                        </a:rPr>
                        <a:t>Pillar 4</a:t>
                      </a: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algn="l"/>
                      <a:r>
                        <a:rPr lang="en-GB" sz="900" noProof="0" dirty="0">
                          <a:latin typeface="Calibri" panose="020F0502020204030204" pitchFamily="34" charset="0"/>
                          <a:ea typeface="Calibri" panose="020F0502020204030204" pitchFamily="34" charset="0"/>
                          <a:cs typeface="Calibri" panose="020F0502020204030204" pitchFamily="34" charset="0"/>
                        </a:rPr>
                        <a:t>Setting Guidance and Standards for the Actuarial Profession</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171450" indent="-171450" algn="l">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Ensure that all member associations have a code of professional conduct which reflects at least the requirements of the AAE’s Code of Professional Conduct, and an appropriate disciplinary process;</a:t>
                      </a:r>
                    </a:p>
                    <a:p>
                      <a:pPr marL="171450" indent="-171450" algn="l">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Develop and maintain model standards of actuarial practice for work undertaken by actuaries in relation to EU regulatory requirements;</a:t>
                      </a:r>
                    </a:p>
                    <a:p>
                      <a:pPr marL="171450" indent="-171450" algn="l">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Help to ensure that regulated actuarial work is performed by those properly qualified to undertake it and subject to relevant professional and technical actuarial standards;</a:t>
                      </a:r>
                    </a:p>
                    <a:p>
                      <a:pPr marL="0" indent="0" algn="l">
                        <a:buFont typeface="Arial" panose="020B0604020202020204" pitchFamily="34" charset="0"/>
                        <a:buNone/>
                      </a:pPr>
                      <a:r>
                        <a:rPr lang="en-US" sz="900" noProof="0" dirty="0">
                          <a:latin typeface="Calibri" panose="020F0502020204030204" pitchFamily="34" charset="0"/>
                          <a:ea typeface="Calibri" panose="020F0502020204030204" pitchFamily="34" charset="0"/>
                          <a:cs typeface="Calibri" panose="020F0502020204030204" pitchFamily="34" charset="0"/>
                        </a:rPr>
                        <a:t>____</a:t>
                      </a:r>
                    </a:p>
                    <a:p>
                      <a:pPr marL="171450" indent="-171450" algn="l">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Maintain a mutual recognition agreement which is consistent with the requirements of the EU Recognition of Professional Qualifications Directive</a:t>
                      </a:r>
                    </a:p>
                    <a:p>
                      <a:pPr marL="171450" indent="-171450" algn="l">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Support the development and recognition of individual member associations;</a:t>
                      </a:r>
                    </a:p>
                    <a:p>
                      <a:pPr marL="171450" marR="0" lvl="0" indent="-171450" algn="l" defTabSz="3429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noProof="0" dirty="0">
                          <a:latin typeface="Calibri" panose="020F0502020204030204" pitchFamily="34" charset="0"/>
                          <a:ea typeface="Calibri" panose="020F0502020204030204" pitchFamily="34" charset="0"/>
                          <a:cs typeface="Calibri" panose="020F0502020204030204" pitchFamily="34" charset="0"/>
                        </a:rPr>
                        <a:t>Support the development and recognition of actuarial work in wider fields as actuaries extend their areas of involvement</a:t>
                      </a:r>
                      <a:endParaRPr lang="en-GB" sz="900" i="0" noProof="0" dirty="0">
                        <a:solidFill>
                          <a:srgbClr val="114372"/>
                        </a:solidFill>
                        <a:latin typeface="Calibri" panose="020F0502020204030204" pitchFamily="34" charset="0"/>
                        <a:ea typeface="Calibri" panose="020F0502020204030204" pitchFamily="34" charset="0"/>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marL="171450" marR="0" lvl="0" indent="-171450" algn="l" defTabSz="3429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GB" sz="900" kern="1200" noProof="0" dirty="0">
                          <a:solidFill>
                            <a:schemeClr val="tx1"/>
                          </a:solidFill>
                          <a:latin typeface="Calibri" panose="020F0502020204030204" pitchFamily="34" charset="0"/>
                          <a:ea typeface="Calibri" panose="020F0502020204030204" pitchFamily="34" charset="0"/>
                          <a:cs typeface="Calibri" panose="020F0502020204030204" pitchFamily="34" charset="0"/>
                        </a:rPr>
                        <a:t>Review of Code of Professional Conduct (to be initiated)</a:t>
                      </a:r>
                    </a:p>
                    <a:p>
                      <a:pPr marL="171450" indent="-171450" algn="l">
                        <a:spcAft>
                          <a:spcPts val="300"/>
                        </a:spcAft>
                        <a:buFont typeface="Arial" panose="020B0604020202020204" pitchFamily="34" charset="0"/>
                        <a:buChar char="•"/>
                      </a:pPr>
                      <a:r>
                        <a:rPr lang="en-GB" sz="900" kern="1200" noProof="0" dirty="0">
                          <a:solidFill>
                            <a:schemeClr val="tx1"/>
                          </a:solidFill>
                          <a:latin typeface="Calibri" panose="020F0502020204030204" pitchFamily="34" charset="0"/>
                          <a:ea typeface="Calibri" panose="020F0502020204030204" pitchFamily="34" charset="0"/>
                          <a:cs typeface="Calibri" panose="020F0502020204030204" pitchFamily="34" charset="0"/>
                        </a:rPr>
                        <a:t>CPD Compliance Review (started in 2024/ Vilnius)</a:t>
                      </a:r>
                    </a:p>
                    <a:p>
                      <a:pPr marL="171450" indent="-171450" algn="l">
                        <a:spcAft>
                          <a:spcPts val="300"/>
                        </a:spcAft>
                        <a:buFont typeface="Arial" panose="020B0604020202020204" pitchFamily="34" charset="0"/>
                        <a:buChar char="•"/>
                      </a:pPr>
                      <a:r>
                        <a:rPr lang="en-GB" sz="900" kern="1200" noProof="0" dirty="0">
                          <a:solidFill>
                            <a:schemeClr val="tx1"/>
                          </a:solidFill>
                          <a:latin typeface="Calibri" panose="020F0502020204030204" pitchFamily="34" charset="0"/>
                          <a:ea typeface="Calibri" panose="020F0502020204030204" pitchFamily="34" charset="0"/>
                          <a:cs typeface="Calibri" panose="020F0502020204030204" pitchFamily="34" charset="0"/>
                        </a:rPr>
                        <a:t>Review of ESAPs and EANs (as necessary)</a:t>
                      </a:r>
                    </a:p>
                    <a:p>
                      <a:pPr marL="171450" indent="-171450" algn="l">
                        <a:spcAft>
                          <a:spcPts val="300"/>
                        </a:spcAft>
                        <a:buFont typeface="Arial" panose="020B0604020202020204" pitchFamily="34" charset="0"/>
                        <a:buChar char="•"/>
                      </a:pPr>
                      <a:endParaRPr lang="en-GB" sz="900" kern="1200" noProof="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171450" indent="-171450" algn="l">
                        <a:spcAft>
                          <a:spcPts val="300"/>
                        </a:spcAft>
                        <a:buFont typeface="Arial" panose="020B0604020202020204" pitchFamily="34" charset="0"/>
                        <a:buChar char="•"/>
                      </a:pPr>
                      <a:r>
                        <a:rPr lang="en-GB" sz="900" kern="1200" noProof="0" dirty="0">
                          <a:solidFill>
                            <a:schemeClr val="bg1">
                              <a:lumMod val="65000"/>
                            </a:schemeClr>
                          </a:solidFill>
                          <a:latin typeface="Calibri" panose="020F0502020204030204" pitchFamily="34" charset="0"/>
                          <a:ea typeface="Calibri" panose="020F0502020204030204" pitchFamily="34" charset="0"/>
                          <a:cs typeface="Calibri" panose="020F0502020204030204" pitchFamily="34" charset="0"/>
                        </a:rPr>
                        <a:t>Engagement with volunteers (Ongoing)</a:t>
                      </a:r>
                    </a:p>
                    <a:p>
                      <a:pPr marL="171450" indent="-171450" algn="l">
                        <a:spcAft>
                          <a:spcPts val="300"/>
                        </a:spcAft>
                        <a:buFont typeface="Arial" panose="020B0604020202020204" pitchFamily="34" charset="0"/>
                        <a:buChar char="•"/>
                      </a:pPr>
                      <a:r>
                        <a:rPr lang="en-GB" sz="900" kern="1200" noProof="0" dirty="0">
                          <a:solidFill>
                            <a:schemeClr val="bg1">
                              <a:lumMod val="65000"/>
                            </a:schemeClr>
                          </a:solidFill>
                          <a:latin typeface="Calibri" panose="020F0502020204030204" pitchFamily="34" charset="0"/>
                          <a:ea typeface="Calibri" panose="020F0502020204030204" pitchFamily="34" charset="0"/>
                          <a:cs typeface="Calibri" panose="020F0502020204030204" pitchFamily="34" charset="0"/>
                        </a:rPr>
                        <a:t>European Actuarial Brand (Limited buy-in/ Postponed)</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979909654"/>
                  </a:ext>
                </a:extLst>
              </a:tr>
            </a:tbl>
          </a:graphicData>
        </a:graphic>
      </p:graphicFrame>
      <p:sp>
        <p:nvSpPr>
          <p:cNvPr id="8" name="Titel 1">
            <a:extLst>
              <a:ext uri="{FF2B5EF4-FFF2-40B4-BE49-F238E27FC236}">
                <a16:creationId xmlns:a16="http://schemas.microsoft.com/office/drawing/2014/main" id="{B15B49C4-0248-6FFD-C142-8179AB914E4A}"/>
              </a:ext>
            </a:extLst>
          </p:cNvPr>
          <p:cNvSpPr txBox="1">
            <a:spLocks/>
          </p:cNvSpPr>
          <p:nvPr/>
        </p:nvSpPr>
        <p:spPr>
          <a:xfrm>
            <a:off x="350673" y="217450"/>
            <a:ext cx="7158664" cy="381371"/>
          </a:xfrm>
          <a:prstGeom prst="rect">
            <a:avLst/>
          </a:prstGeom>
        </p:spPr>
        <p:txBody>
          <a:bodyPr vert="horz" lIns="0" tIns="0" rIns="0" bIns="0" rtlCol="0" anchor="t" anchorCtr="0">
            <a:noAutofit/>
          </a:bodyPr>
          <a:lstStyle>
            <a:lvl1pPr algn="l" defTabSz="761981" rtl="0" eaLnBrk="1" fontAlgn="base" hangingPunct="1">
              <a:spcBef>
                <a:spcPct val="0"/>
              </a:spcBef>
              <a:spcAft>
                <a:spcPct val="0"/>
              </a:spcAft>
              <a:defRPr sz="2200" b="1" i="0">
                <a:solidFill>
                  <a:srgbClr val="00457C"/>
                </a:solidFill>
                <a:latin typeface="Calibri Vet" charset="0"/>
                <a:ea typeface="Calibri Vet" charset="0"/>
                <a:cs typeface="Calibri Vet" charset="0"/>
              </a:defRPr>
            </a:lvl1pPr>
            <a:lvl2pPr algn="l" defTabSz="761981" rtl="0" eaLnBrk="1" fontAlgn="base" hangingPunct="1">
              <a:spcBef>
                <a:spcPct val="0"/>
              </a:spcBef>
              <a:spcAft>
                <a:spcPct val="0"/>
              </a:spcAft>
              <a:defRPr sz="3000">
                <a:solidFill>
                  <a:srgbClr val="D06000"/>
                </a:solidFill>
                <a:latin typeface="Verdana" charset="0"/>
                <a:ea typeface="ＭＳ Ｐゴシック" charset="0"/>
              </a:defRPr>
            </a:lvl2pPr>
            <a:lvl3pPr algn="l" defTabSz="761981" rtl="0" eaLnBrk="1" fontAlgn="base" hangingPunct="1">
              <a:spcBef>
                <a:spcPct val="0"/>
              </a:spcBef>
              <a:spcAft>
                <a:spcPct val="0"/>
              </a:spcAft>
              <a:defRPr sz="3000">
                <a:solidFill>
                  <a:srgbClr val="D06000"/>
                </a:solidFill>
                <a:latin typeface="Verdana" charset="0"/>
                <a:ea typeface="ＭＳ Ｐゴシック" charset="0"/>
              </a:defRPr>
            </a:lvl3pPr>
            <a:lvl4pPr algn="l" defTabSz="761981" rtl="0" eaLnBrk="1" fontAlgn="base" hangingPunct="1">
              <a:spcBef>
                <a:spcPct val="0"/>
              </a:spcBef>
              <a:spcAft>
                <a:spcPct val="0"/>
              </a:spcAft>
              <a:defRPr sz="3000">
                <a:solidFill>
                  <a:srgbClr val="D06000"/>
                </a:solidFill>
                <a:latin typeface="Verdana" charset="0"/>
                <a:ea typeface="ＭＳ Ｐゴシック" charset="0"/>
              </a:defRPr>
            </a:lvl4pPr>
            <a:lvl5pPr algn="l" defTabSz="761981" rtl="0" eaLnBrk="1" fontAlgn="base" hangingPunct="1">
              <a:spcBef>
                <a:spcPct val="0"/>
              </a:spcBef>
              <a:spcAft>
                <a:spcPct val="0"/>
              </a:spcAft>
              <a:defRPr sz="3000">
                <a:solidFill>
                  <a:srgbClr val="D06000"/>
                </a:solidFill>
                <a:latin typeface="Verdana" charset="0"/>
                <a:ea typeface="ＭＳ Ｐゴシック" charset="0"/>
              </a:defRPr>
            </a:lvl5pPr>
            <a:lvl6pPr marL="457189" algn="l" defTabSz="761981" rtl="0" eaLnBrk="1" fontAlgn="base" hangingPunct="1">
              <a:spcBef>
                <a:spcPct val="0"/>
              </a:spcBef>
              <a:spcAft>
                <a:spcPct val="0"/>
              </a:spcAft>
              <a:defRPr sz="3000">
                <a:solidFill>
                  <a:srgbClr val="D06000"/>
                </a:solidFill>
                <a:latin typeface="Verdana" charset="0"/>
                <a:ea typeface="ＭＳ Ｐゴシック" charset="0"/>
              </a:defRPr>
            </a:lvl6pPr>
            <a:lvl7pPr marL="914377" algn="l" defTabSz="761981" rtl="0" eaLnBrk="1" fontAlgn="base" hangingPunct="1">
              <a:spcBef>
                <a:spcPct val="0"/>
              </a:spcBef>
              <a:spcAft>
                <a:spcPct val="0"/>
              </a:spcAft>
              <a:defRPr sz="3000">
                <a:solidFill>
                  <a:srgbClr val="D06000"/>
                </a:solidFill>
                <a:latin typeface="Verdana" charset="0"/>
                <a:ea typeface="ＭＳ Ｐゴシック" charset="0"/>
              </a:defRPr>
            </a:lvl7pPr>
            <a:lvl8pPr marL="1371566" algn="l" defTabSz="761981" rtl="0" eaLnBrk="1" fontAlgn="base" hangingPunct="1">
              <a:spcBef>
                <a:spcPct val="0"/>
              </a:spcBef>
              <a:spcAft>
                <a:spcPct val="0"/>
              </a:spcAft>
              <a:defRPr sz="3000">
                <a:solidFill>
                  <a:srgbClr val="D06000"/>
                </a:solidFill>
                <a:latin typeface="Verdana" charset="0"/>
                <a:ea typeface="ＭＳ Ｐゴシック" charset="0"/>
              </a:defRPr>
            </a:lvl8pPr>
            <a:lvl9pPr marL="1828754" algn="l" defTabSz="761981" rtl="0" eaLnBrk="1" fontAlgn="base" hangingPunct="1">
              <a:spcBef>
                <a:spcPct val="0"/>
              </a:spcBef>
              <a:spcAft>
                <a:spcPct val="0"/>
              </a:spcAft>
              <a:defRPr sz="3000">
                <a:solidFill>
                  <a:srgbClr val="D06000"/>
                </a:solidFill>
                <a:latin typeface="Verdana" charset="0"/>
                <a:ea typeface="ＭＳ Ｐゴシック" charset="0"/>
              </a:defRPr>
            </a:lvl9pPr>
          </a:lstStyle>
          <a:p>
            <a:r>
              <a:rPr lang="en-GB" sz="1725" kern="0" dirty="0">
                <a:solidFill>
                  <a:srgbClr val="007BBD"/>
                </a:solidFill>
                <a:latin typeface="Calibri" panose="020F0502020204030204" pitchFamily="34" charset="0"/>
                <a:ea typeface="Calibri" panose="020F0502020204030204" pitchFamily="34" charset="0"/>
                <a:cs typeface="Calibri" panose="020F0502020204030204" pitchFamily="34" charset="0"/>
              </a:rPr>
              <a:t>Long-List of Priorities (2 from 3)</a:t>
            </a:r>
          </a:p>
        </p:txBody>
      </p:sp>
    </p:spTree>
    <p:extLst>
      <p:ext uri="{BB962C8B-B14F-4D97-AF65-F5344CB8AC3E}">
        <p14:creationId xmlns:p14="http://schemas.microsoft.com/office/powerpoint/2010/main" val="1807734416"/>
      </p:ext>
    </p:extLst>
  </p:cSld>
  <p:clrMapOvr>
    <a:masterClrMapping/>
  </p:clrMapOvr>
  <p:transition spd="med">
    <p:pull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D7C104C-77EB-C37A-A738-008214F4CCDE}"/>
              </a:ext>
            </a:extLst>
          </p:cNvPr>
          <p:cNvSpPr>
            <a:spLocks noGrp="1"/>
          </p:cNvSpPr>
          <p:nvPr>
            <p:ph type="sldNum" sz="quarter" idx="10"/>
          </p:nvPr>
        </p:nvSpPr>
        <p:spPr/>
        <p:txBody>
          <a:bodyPr/>
          <a:lstStyle/>
          <a:p>
            <a:fld id="{306CB06F-8D94-B64C-AC66-62AFBAF0736E}" type="slidenum">
              <a:rPr lang="en-GB" smtClean="0"/>
              <a:pPr/>
              <a:t>9</a:t>
            </a:fld>
            <a:endParaRPr lang="en-GB" dirty="0"/>
          </a:p>
        </p:txBody>
      </p:sp>
      <p:graphicFrame>
        <p:nvGraphicFramePr>
          <p:cNvPr id="5" name="Table 4">
            <a:extLst>
              <a:ext uri="{FF2B5EF4-FFF2-40B4-BE49-F238E27FC236}">
                <a16:creationId xmlns:a16="http://schemas.microsoft.com/office/drawing/2014/main" id="{CC2DBC3C-A76A-0423-979A-B148C0F697C5}"/>
              </a:ext>
            </a:extLst>
          </p:cNvPr>
          <p:cNvGraphicFramePr>
            <a:graphicFrameLocks noGrp="1"/>
          </p:cNvGraphicFramePr>
          <p:nvPr>
            <p:extLst>
              <p:ext uri="{D42A27DB-BD31-4B8C-83A1-F6EECF244321}">
                <p14:modId xmlns:p14="http://schemas.microsoft.com/office/powerpoint/2010/main" val="4192989790"/>
              </p:ext>
            </p:extLst>
          </p:nvPr>
        </p:nvGraphicFramePr>
        <p:xfrm>
          <a:off x="423444" y="1097717"/>
          <a:ext cx="8442653" cy="1783080"/>
        </p:xfrm>
        <a:graphic>
          <a:graphicData uri="http://schemas.openxmlformats.org/drawingml/2006/table">
            <a:tbl>
              <a:tblPr firstRow="1" bandRow="1">
                <a:tableStyleId>{3B4B98B0-60AC-42C2-AFA5-B58CD77FA1E5}</a:tableStyleId>
              </a:tblPr>
              <a:tblGrid>
                <a:gridCol w="487505">
                  <a:extLst>
                    <a:ext uri="{9D8B030D-6E8A-4147-A177-3AD203B41FA5}">
                      <a16:colId xmlns:a16="http://schemas.microsoft.com/office/drawing/2014/main" val="1485380906"/>
                    </a:ext>
                  </a:extLst>
                </a:gridCol>
                <a:gridCol w="1245767">
                  <a:extLst>
                    <a:ext uri="{9D8B030D-6E8A-4147-A177-3AD203B41FA5}">
                      <a16:colId xmlns:a16="http://schemas.microsoft.com/office/drawing/2014/main" val="1040634073"/>
                    </a:ext>
                  </a:extLst>
                </a:gridCol>
                <a:gridCol w="2920762">
                  <a:extLst>
                    <a:ext uri="{9D8B030D-6E8A-4147-A177-3AD203B41FA5}">
                      <a16:colId xmlns:a16="http://schemas.microsoft.com/office/drawing/2014/main" val="2370653988"/>
                    </a:ext>
                  </a:extLst>
                </a:gridCol>
                <a:gridCol w="3788619">
                  <a:extLst>
                    <a:ext uri="{9D8B030D-6E8A-4147-A177-3AD203B41FA5}">
                      <a16:colId xmlns:a16="http://schemas.microsoft.com/office/drawing/2014/main" val="1220996329"/>
                    </a:ext>
                  </a:extLst>
                </a:gridCol>
              </a:tblGrid>
              <a:tr h="213325">
                <a:tc>
                  <a:txBody>
                    <a:bodyPr/>
                    <a:lstStyle/>
                    <a:p>
                      <a:pPr algn="ctr"/>
                      <a:r>
                        <a:rPr lang="en-GB" sz="900" noProof="0" dirty="0">
                          <a:latin typeface="Calibri" panose="020F0502020204030204" pitchFamily="34" charset="0"/>
                          <a:ea typeface="Calibri" panose="020F0502020204030204" pitchFamily="34" charset="0"/>
                          <a:cs typeface="Calibri" panose="020F0502020204030204" pitchFamily="34" charset="0"/>
                        </a:rPr>
                        <a:t>Key Pillars</a:t>
                      </a: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a:txBody>
                    <a:bodyPr/>
                    <a:lstStyle/>
                    <a:p>
                      <a:pPr algn="l"/>
                      <a:r>
                        <a:rPr lang="en-GB" sz="900" noProof="0" dirty="0">
                          <a:latin typeface="Calibri" panose="020F0502020204030204" pitchFamily="34" charset="0"/>
                          <a:ea typeface="Calibri" panose="020F0502020204030204" pitchFamily="34" charset="0"/>
                          <a:cs typeface="Calibri" panose="020F0502020204030204" pitchFamily="34" charset="0"/>
                        </a:rPr>
                        <a:t>Pillar Definition</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a:txBody>
                    <a:bodyPr/>
                    <a:lstStyle/>
                    <a:p>
                      <a:pPr algn="l"/>
                      <a:r>
                        <a:rPr lang="en-GB" sz="900" noProof="0" dirty="0">
                          <a:latin typeface="Calibri" panose="020F0502020204030204" pitchFamily="34" charset="0"/>
                          <a:ea typeface="Calibri" panose="020F0502020204030204" pitchFamily="34" charset="0"/>
                          <a:cs typeface="Calibri" panose="020F0502020204030204" pitchFamily="34" charset="0"/>
                        </a:rPr>
                        <a:t>Link with SO</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a:txBody>
                    <a:bodyPr/>
                    <a:lstStyle/>
                    <a:p>
                      <a:pPr algn="l"/>
                      <a:r>
                        <a:rPr lang="en-GB" sz="900" noProof="0" dirty="0">
                          <a:latin typeface="Calibri" panose="020F0502020204030204" pitchFamily="34" charset="0"/>
                          <a:ea typeface="Calibri" panose="020F0502020204030204" pitchFamily="34" charset="0"/>
                          <a:cs typeface="Calibri" panose="020F0502020204030204" pitchFamily="34" charset="0"/>
                        </a:rPr>
                        <a:t>Long-List of </a:t>
                      </a:r>
                      <a:r>
                        <a:rPr lang="en-GB" sz="900" u="none" noProof="0" dirty="0">
                          <a:latin typeface="Calibri" panose="020F0502020204030204" pitchFamily="34" charset="0"/>
                          <a:ea typeface="Calibri" panose="020F0502020204030204" pitchFamily="34" charset="0"/>
                          <a:cs typeface="Calibri" panose="020F0502020204030204" pitchFamily="34" charset="0"/>
                        </a:rPr>
                        <a:t>defined</a:t>
                      </a:r>
                      <a:r>
                        <a:rPr lang="en-GB" sz="900" noProof="0" dirty="0">
                          <a:latin typeface="Calibri" panose="020F0502020204030204" pitchFamily="34" charset="0"/>
                          <a:ea typeface="Calibri" panose="020F0502020204030204" pitchFamily="34" charset="0"/>
                          <a:cs typeface="Calibri" panose="020F0502020204030204" pitchFamily="34" charset="0"/>
                        </a:rPr>
                        <a:t> Priorities</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72445472"/>
                  </a:ext>
                </a:extLst>
              </a:tr>
              <a:tr h="1159065">
                <a:tc>
                  <a:txBody>
                    <a:bodyPr/>
                    <a:lstStyle/>
                    <a:p>
                      <a:pPr marL="90488" indent="0" algn="l"/>
                      <a:r>
                        <a:rPr lang="en-GB" sz="900" b="1" noProof="0" dirty="0">
                          <a:latin typeface="Calibri" panose="020F0502020204030204" pitchFamily="34" charset="0"/>
                          <a:ea typeface="Calibri" panose="020F0502020204030204" pitchFamily="34" charset="0"/>
                          <a:cs typeface="Calibri" panose="020F0502020204030204" pitchFamily="34" charset="0"/>
                        </a:rPr>
                        <a:t>Pillar 5</a:t>
                      </a:r>
                    </a:p>
                  </a:txBody>
                  <a:tcPr marL="0" marR="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1">
                        <a:alpha val="20000"/>
                      </a:schemeClr>
                    </a:solidFill>
                  </a:tcPr>
                </a:tc>
                <a:tc>
                  <a:txBody>
                    <a:bodyPr/>
                    <a:lstStyle/>
                    <a:p>
                      <a:pPr algn="l"/>
                      <a:r>
                        <a:rPr lang="en-GB" sz="900" noProof="0" dirty="0">
                          <a:latin typeface="Calibri" panose="020F0502020204030204" pitchFamily="34" charset="0"/>
                          <a:ea typeface="Calibri" panose="020F0502020204030204" pitchFamily="34" charset="0"/>
                          <a:cs typeface="Calibri" panose="020F0502020204030204" pitchFamily="34" charset="0"/>
                        </a:rPr>
                        <a:t>AAE Operations and Governance</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1">
                        <a:alpha val="20000"/>
                      </a:schemeClr>
                    </a:solidFill>
                  </a:tcPr>
                </a:tc>
                <a:tc>
                  <a:txBody>
                    <a:bodyPr/>
                    <a:lstStyle/>
                    <a:p>
                      <a:pPr marL="0" indent="0" algn="l">
                        <a:buFont typeface="Arial" panose="020B0604020202020204" pitchFamily="34" charset="0"/>
                        <a:buNone/>
                      </a:pPr>
                      <a:r>
                        <a:rPr lang="en-US" sz="900" noProof="0" dirty="0">
                          <a:latin typeface="Calibri" panose="020F0502020204030204" pitchFamily="34" charset="0"/>
                          <a:ea typeface="Calibri" panose="020F0502020204030204" pitchFamily="34" charset="0"/>
                          <a:cs typeface="Calibri" panose="020F0502020204030204" pitchFamily="34" charset="0"/>
                        </a:rPr>
                        <a:t>____</a:t>
                      </a:r>
                    </a:p>
                    <a:p>
                      <a:pPr marL="171450" indent="-171450" algn="l">
                        <a:buFont typeface="Arial" panose="020B0604020202020204" pitchFamily="34" charset="0"/>
                        <a:buChar char="•"/>
                      </a:pPr>
                      <a:r>
                        <a:rPr lang="en-US" sz="900" noProof="0" dirty="0">
                          <a:latin typeface="Calibri" panose="020F0502020204030204" pitchFamily="34" charset="0"/>
                          <a:ea typeface="Calibri" panose="020F0502020204030204" pitchFamily="34" charset="0"/>
                          <a:cs typeface="Calibri" panose="020F0502020204030204" pitchFamily="34" charset="0"/>
                        </a:rPr>
                        <a:t>Maintain contact with other European </a:t>
                      </a:r>
                      <a:r>
                        <a:rPr lang="en-US" sz="900" noProof="0" dirty="0" err="1">
                          <a:latin typeface="Calibri" panose="020F0502020204030204" pitchFamily="34" charset="0"/>
                          <a:ea typeface="Calibri" panose="020F0502020204030204" pitchFamily="34" charset="0"/>
                          <a:cs typeface="Calibri" panose="020F0502020204030204" pitchFamily="34" charset="0"/>
                        </a:rPr>
                        <a:t>organisations</a:t>
                      </a:r>
                      <a:r>
                        <a:rPr lang="en-US" sz="900" noProof="0" dirty="0">
                          <a:latin typeface="Calibri" panose="020F0502020204030204" pitchFamily="34" charset="0"/>
                          <a:ea typeface="Calibri" panose="020F0502020204030204" pitchFamily="34" charset="0"/>
                          <a:cs typeface="Calibri" panose="020F0502020204030204" pitchFamily="34" charset="0"/>
                        </a:rPr>
                        <a:t> such as industry and consumer protection bodies;</a:t>
                      </a:r>
                    </a:p>
                    <a:p>
                      <a:pPr marL="171450" marR="0" lvl="0" indent="-171450" algn="l" defTabSz="3429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noProof="0" dirty="0">
                          <a:latin typeface="Calibri" panose="020F0502020204030204" pitchFamily="34" charset="0"/>
                          <a:ea typeface="Calibri" panose="020F0502020204030204" pitchFamily="34" charset="0"/>
                          <a:cs typeface="Calibri" panose="020F0502020204030204" pitchFamily="34" charset="0"/>
                        </a:rPr>
                        <a:t>Maintain a mutual recognition agreement which is consistent with the requirements of the EU Recognition of Professional Qualifications Directive</a:t>
                      </a:r>
                    </a:p>
                    <a:p>
                      <a:pPr algn="l"/>
                      <a:endParaRPr lang="en-GB" sz="900" noProof="0" dirty="0">
                        <a:latin typeface="Calibri" panose="020F0502020204030204" pitchFamily="34" charset="0"/>
                        <a:ea typeface="Calibri" panose="020F0502020204030204" pitchFamily="34" charset="0"/>
                        <a:cs typeface="Calibri" panose="020F050202020403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1">
                        <a:alpha val="20000"/>
                      </a:schemeClr>
                    </a:solidFill>
                  </a:tcPr>
                </a:tc>
                <a:tc>
                  <a:txBody>
                    <a:bodyPr/>
                    <a:lstStyle/>
                    <a:p>
                      <a:pPr marL="171450" indent="-171450" algn="l" defTabSz="342900" rtl="0" eaLnBrk="1" latinLnBrk="0" hangingPunct="1">
                        <a:spcAft>
                          <a:spcPts val="300"/>
                        </a:spcAft>
                        <a:buFont typeface="Arial" panose="020B0604020202020204" pitchFamily="34" charset="0"/>
                        <a:buChar char="•"/>
                      </a:pPr>
                      <a:r>
                        <a:rPr lang="en-GB" sz="900" kern="1200" noProof="0" dirty="0">
                          <a:solidFill>
                            <a:schemeClr val="tx1"/>
                          </a:solidFill>
                          <a:latin typeface="Calibri" panose="020F0502020204030204" pitchFamily="34" charset="0"/>
                          <a:ea typeface="Calibri" panose="020F0502020204030204" pitchFamily="34" charset="0"/>
                          <a:cs typeface="Calibri" panose="020F0502020204030204" pitchFamily="34" charset="0"/>
                        </a:rPr>
                        <a:t>MRA (ongoing; started before October 2023);</a:t>
                      </a:r>
                    </a:p>
                    <a:p>
                      <a:pPr marL="171450" marR="0" lvl="0" indent="-171450" algn="l" defTabSz="3429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GB" sz="900" kern="1200" noProof="0" dirty="0">
                          <a:solidFill>
                            <a:schemeClr val="tx1"/>
                          </a:solidFill>
                          <a:latin typeface="Calibri" panose="020F0502020204030204" pitchFamily="34" charset="0"/>
                          <a:ea typeface="Calibri" panose="020F0502020204030204" pitchFamily="34" charset="0"/>
                          <a:cs typeface="Calibri" panose="020F0502020204030204" pitchFamily="34" charset="0"/>
                        </a:rPr>
                        <a:t>Review Target Operating Model and assessing the need for additional staff resources;</a:t>
                      </a:r>
                    </a:p>
                    <a:p>
                      <a:pPr marL="171450" marR="0" lvl="0" indent="-171450" algn="l" defTabSz="3429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GB" sz="900" kern="1200" noProof="0" dirty="0">
                          <a:solidFill>
                            <a:schemeClr val="tx1"/>
                          </a:solidFill>
                          <a:latin typeface="Calibri" panose="020F0502020204030204" pitchFamily="34" charset="0"/>
                          <a:ea typeface="Calibri" panose="020F0502020204030204" pitchFamily="34" charset="0"/>
                          <a:cs typeface="Calibri" panose="020F0502020204030204" pitchFamily="34" charset="0"/>
                        </a:rPr>
                        <a:t>Review of AAE Statutes (to be initiated);</a:t>
                      </a:r>
                      <a:endParaRPr lang="en-GB" sz="900" kern="1200" noProof="0" dirty="0">
                        <a:solidFill>
                          <a:schemeClr val="tx1"/>
                        </a:solidFill>
                        <a:latin typeface="Calibri" panose="020F0502020204030204" pitchFamily="34" charset="0"/>
                        <a:ea typeface="+mn-ea"/>
                        <a:cs typeface="Calibri" panose="020F0502020204030204" pitchFamily="34" charset="0"/>
                      </a:endParaRPr>
                    </a:p>
                    <a:p>
                      <a:pPr marL="171450" indent="-171450" algn="l" defTabSz="342900" rtl="0" eaLnBrk="1" latinLnBrk="0" hangingPunct="1">
                        <a:spcAft>
                          <a:spcPts val="300"/>
                        </a:spcAft>
                        <a:buFont typeface="Arial" panose="020B0604020202020204" pitchFamily="34" charset="0"/>
                        <a:buChar char="•"/>
                      </a:pPr>
                      <a:r>
                        <a:rPr lang="en-GB" sz="900" kern="1200" noProof="0" dirty="0">
                          <a:solidFill>
                            <a:schemeClr val="tx1"/>
                          </a:solidFill>
                          <a:latin typeface="Calibri" panose="020F0502020204030204" pitchFamily="34" charset="0"/>
                          <a:ea typeface="+mn-ea"/>
                          <a:cs typeface="Calibri" panose="020F0502020204030204" pitchFamily="34" charset="0"/>
                        </a:rPr>
                        <a:t>Establish Publication Process / Policy;</a:t>
                      </a:r>
                    </a:p>
                    <a:p>
                      <a:pPr marL="171450" indent="-171450" algn="l" defTabSz="342900" rtl="0" eaLnBrk="1" latinLnBrk="0" hangingPunct="1">
                        <a:spcAft>
                          <a:spcPts val="300"/>
                        </a:spcAft>
                        <a:buFont typeface="Arial" panose="020B0604020202020204" pitchFamily="34" charset="0"/>
                        <a:buChar char="•"/>
                      </a:pPr>
                      <a:r>
                        <a:rPr lang="en-GB" sz="900" kern="1200" noProof="0" dirty="0">
                          <a:solidFill>
                            <a:schemeClr val="tx1"/>
                          </a:solidFill>
                          <a:latin typeface="Calibri" panose="020F0502020204030204" pitchFamily="34" charset="0"/>
                          <a:ea typeface="+mn-ea"/>
                          <a:cs typeface="Calibri" panose="020F0502020204030204" pitchFamily="34" charset="0"/>
                        </a:rPr>
                        <a:t>AAE Own Sustainability</a:t>
                      </a:r>
                    </a:p>
                    <a:p>
                      <a:pPr marL="171450" marR="0" lvl="0" indent="-171450" algn="l" defTabSz="342900" rtl="0" eaLnBrk="1" fontAlgn="auto" latinLnBrk="0" hangingPunct="1">
                        <a:lnSpc>
                          <a:spcPct val="100000"/>
                        </a:lnSpc>
                        <a:spcBef>
                          <a:spcPts val="0"/>
                        </a:spcBef>
                        <a:spcAft>
                          <a:spcPts val="300"/>
                        </a:spcAft>
                        <a:buClrTx/>
                        <a:buSzTx/>
                        <a:buFont typeface="Arial" panose="020B0604020202020204" pitchFamily="34" charset="0"/>
                        <a:buChar char="•"/>
                        <a:tabLst/>
                        <a:defRPr/>
                      </a:pPr>
                      <a:endParaRPr lang="en-GB" sz="900" kern="1200" dirty="0">
                        <a:solidFill>
                          <a:schemeClr val="bg1">
                            <a:lumMod val="50000"/>
                          </a:schemeClr>
                        </a:solidFill>
                        <a:latin typeface="Calibri" panose="020F0502020204030204" pitchFamily="34" charset="0"/>
                        <a:cs typeface="Calibri" panose="020F0502020204030204" pitchFamily="34" charset="0"/>
                      </a:endParaRPr>
                    </a:p>
                    <a:p>
                      <a:pPr marL="171450" marR="0" lvl="0" indent="-171450" algn="l" defTabSz="3429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GB" sz="900" kern="1200" dirty="0">
                          <a:solidFill>
                            <a:schemeClr val="bg1">
                              <a:lumMod val="50000"/>
                            </a:schemeClr>
                          </a:solidFill>
                          <a:latin typeface="Calibri" panose="020F0502020204030204" pitchFamily="34" charset="0"/>
                          <a:cs typeface="Calibri" panose="020F0502020204030204" pitchFamily="34" charset="0"/>
                        </a:rPr>
                        <a:t>Monitoring of economic resources (Ongoing/ Budget Forecast)</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1">
                        <a:alpha val="20000"/>
                      </a:schemeClr>
                    </a:solidFill>
                  </a:tcPr>
                </a:tc>
                <a:extLst>
                  <a:ext uri="{0D108BD9-81ED-4DB2-BD59-A6C34878D82A}">
                    <a16:rowId xmlns:a16="http://schemas.microsoft.com/office/drawing/2014/main" val="2573926704"/>
                  </a:ext>
                </a:extLst>
              </a:tr>
            </a:tbl>
          </a:graphicData>
        </a:graphic>
      </p:graphicFrame>
      <p:sp>
        <p:nvSpPr>
          <p:cNvPr id="8" name="Titel 1">
            <a:extLst>
              <a:ext uri="{FF2B5EF4-FFF2-40B4-BE49-F238E27FC236}">
                <a16:creationId xmlns:a16="http://schemas.microsoft.com/office/drawing/2014/main" id="{B15B49C4-0248-6FFD-C142-8179AB914E4A}"/>
              </a:ext>
            </a:extLst>
          </p:cNvPr>
          <p:cNvSpPr txBox="1">
            <a:spLocks/>
          </p:cNvSpPr>
          <p:nvPr/>
        </p:nvSpPr>
        <p:spPr>
          <a:xfrm>
            <a:off x="440834" y="328802"/>
            <a:ext cx="7158664" cy="381371"/>
          </a:xfrm>
          <a:prstGeom prst="rect">
            <a:avLst/>
          </a:prstGeom>
        </p:spPr>
        <p:txBody>
          <a:bodyPr vert="horz" lIns="0" tIns="0" rIns="0" bIns="0" rtlCol="0" anchor="t" anchorCtr="0">
            <a:noAutofit/>
          </a:bodyPr>
          <a:lstStyle>
            <a:lvl1pPr algn="l" defTabSz="761981" rtl="0" eaLnBrk="1" fontAlgn="base" hangingPunct="1">
              <a:spcBef>
                <a:spcPct val="0"/>
              </a:spcBef>
              <a:spcAft>
                <a:spcPct val="0"/>
              </a:spcAft>
              <a:defRPr sz="2200" b="1" i="0">
                <a:solidFill>
                  <a:srgbClr val="00457C"/>
                </a:solidFill>
                <a:latin typeface="Calibri Vet" charset="0"/>
                <a:ea typeface="Calibri Vet" charset="0"/>
                <a:cs typeface="Calibri Vet" charset="0"/>
              </a:defRPr>
            </a:lvl1pPr>
            <a:lvl2pPr algn="l" defTabSz="761981" rtl="0" eaLnBrk="1" fontAlgn="base" hangingPunct="1">
              <a:spcBef>
                <a:spcPct val="0"/>
              </a:spcBef>
              <a:spcAft>
                <a:spcPct val="0"/>
              </a:spcAft>
              <a:defRPr sz="3000">
                <a:solidFill>
                  <a:srgbClr val="D06000"/>
                </a:solidFill>
                <a:latin typeface="Verdana" charset="0"/>
                <a:ea typeface="ＭＳ Ｐゴシック" charset="0"/>
              </a:defRPr>
            </a:lvl2pPr>
            <a:lvl3pPr algn="l" defTabSz="761981" rtl="0" eaLnBrk="1" fontAlgn="base" hangingPunct="1">
              <a:spcBef>
                <a:spcPct val="0"/>
              </a:spcBef>
              <a:spcAft>
                <a:spcPct val="0"/>
              </a:spcAft>
              <a:defRPr sz="3000">
                <a:solidFill>
                  <a:srgbClr val="D06000"/>
                </a:solidFill>
                <a:latin typeface="Verdana" charset="0"/>
                <a:ea typeface="ＭＳ Ｐゴシック" charset="0"/>
              </a:defRPr>
            </a:lvl3pPr>
            <a:lvl4pPr algn="l" defTabSz="761981" rtl="0" eaLnBrk="1" fontAlgn="base" hangingPunct="1">
              <a:spcBef>
                <a:spcPct val="0"/>
              </a:spcBef>
              <a:spcAft>
                <a:spcPct val="0"/>
              </a:spcAft>
              <a:defRPr sz="3000">
                <a:solidFill>
                  <a:srgbClr val="D06000"/>
                </a:solidFill>
                <a:latin typeface="Verdana" charset="0"/>
                <a:ea typeface="ＭＳ Ｐゴシック" charset="0"/>
              </a:defRPr>
            </a:lvl4pPr>
            <a:lvl5pPr algn="l" defTabSz="761981" rtl="0" eaLnBrk="1" fontAlgn="base" hangingPunct="1">
              <a:spcBef>
                <a:spcPct val="0"/>
              </a:spcBef>
              <a:spcAft>
                <a:spcPct val="0"/>
              </a:spcAft>
              <a:defRPr sz="3000">
                <a:solidFill>
                  <a:srgbClr val="D06000"/>
                </a:solidFill>
                <a:latin typeface="Verdana" charset="0"/>
                <a:ea typeface="ＭＳ Ｐゴシック" charset="0"/>
              </a:defRPr>
            </a:lvl5pPr>
            <a:lvl6pPr marL="457189" algn="l" defTabSz="761981" rtl="0" eaLnBrk="1" fontAlgn="base" hangingPunct="1">
              <a:spcBef>
                <a:spcPct val="0"/>
              </a:spcBef>
              <a:spcAft>
                <a:spcPct val="0"/>
              </a:spcAft>
              <a:defRPr sz="3000">
                <a:solidFill>
                  <a:srgbClr val="D06000"/>
                </a:solidFill>
                <a:latin typeface="Verdana" charset="0"/>
                <a:ea typeface="ＭＳ Ｐゴシック" charset="0"/>
              </a:defRPr>
            </a:lvl6pPr>
            <a:lvl7pPr marL="914377" algn="l" defTabSz="761981" rtl="0" eaLnBrk="1" fontAlgn="base" hangingPunct="1">
              <a:spcBef>
                <a:spcPct val="0"/>
              </a:spcBef>
              <a:spcAft>
                <a:spcPct val="0"/>
              </a:spcAft>
              <a:defRPr sz="3000">
                <a:solidFill>
                  <a:srgbClr val="D06000"/>
                </a:solidFill>
                <a:latin typeface="Verdana" charset="0"/>
                <a:ea typeface="ＭＳ Ｐゴシック" charset="0"/>
              </a:defRPr>
            </a:lvl7pPr>
            <a:lvl8pPr marL="1371566" algn="l" defTabSz="761981" rtl="0" eaLnBrk="1" fontAlgn="base" hangingPunct="1">
              <a:spcBef>
                <a:spcPct val="0"/>
              </a:spcBef>
              <a:spcAft>
                <a:spcPct val="0"/>
              </a:spcAft>
              <a:defRPr sz="3000">
                <a:solidFill>
                  <a:srgbClr val="D06000"/>
                </a:solidFill>
                <a:latin typeface="Verdana" charset="0"/>
                <a:ea typeface="ＭＳ Ｐゴシック" charset="0"/>
              </a:defRPr>
            </a:lvl8pPr>
            <a:lvl9pPr marL="1828754" algn="l" defTabSz="761981" rtl="0" eaLnBrk="1" fontAlgn="base" hangingPunct="1">
              <a:spcBef>
                <a:spcPct val="0"/>
              </a:spcBef>
              <a:spcAft>
                <a:spcPct val="0"/>
              </a:spcAft>
              <a:defRPr sz="3000">
                <a:solidFill>
                  <a:srgbClr val="D06000"/>
                </a:solidFill>
                <a:latin typeface="Verdana" charset="0"/>
                <a:ea typeface="ＭＳ Ｐゴシック" charset="0"/>
              </a:defRPr>
            </a:lvl9pPr>
          </a:lstStyle>
          <a:p>
            <a:r>
              <a:rPr lang="en-GB" sz="1725" kern="0" dirty="0">
                <a:solidFill>
                  <a:srgbClr val="007BBD"/>
                </a:solidFill>
                <a:latin typeface="Calibri" panose="020F0502020204030204" pitchFamily="34" charset="0"/>
                <a:ea typeface="Calibri" panose="020F0502020204030204" pitchFamily="34" charset="0"/>
                <a:cs typeface="Calibri" panose="020F0502020204030204" pitchFamily="34" charset="0"/>
              </a:rPr>
              <a:t>Long-List of Priorities (3 from 3)</a:t>
            </a:r>
          </a:p>
        </p:txBody>
      </p:sp>
    </p:spTree>
    <p:extLst>
      <p:ext uri="{BB962C8B-B14F-4D97-AF65-F5344CB8AC3E}">
        <p14:creationId xmlns:p14="http://schemas.microsoft.com/office/powerpoint/2010/main" val="565569672"/>
      </p:ext>
    </p:extLst>
  </p:cSld>
  <p:clrMapOvr>
    <a:masterClrMapping/>
  </p:clrMapOvr>
  <p:transition spd="med">
    <p:pull dir="u"/>
  </p:transition>
</p:sld>
</file>

<file path=ppt/theme/theme1.xml><?xml version="1.0" encoding="utf-8"?>
<a:theme xmlns:a="http://schemas.openxmlformats.org/drawingml/2006/main" name="Diamodel AAE">
  <a:themeElements>
    <a:clrScheme name="Aangepast 30">
      <a:dk1>
        <a:srgbClr val="183C6C"/>
      </a:dk1>
      <a:lt1>
        <a:srgbClr val="FFFFFF"/>
      </a:lt1>
      <a:dk2>
        <a:srgbClr val="163C6C"/>
      </a:dk2>
      <a:lt2>
        <a:srgbClr val="F1F8FC"/>
      </a:lt2>
      <a:accent1>
        <a:srgbClr val="007BBD"/>
      </a:accent1>
      <a:accent2>
        <a:srgbClr val="751428"/>
      </a:accent2>
      <a:accent3>
        <a:srgbClr val="A2BE19"/>
      </a:accent3>
      <a:accent4>
        <a:srgbClr val="D6BC00"/>
      </a:accent4>
      <a:accent5>
        <a:srgbClr val="1C3B6A"/>
      </a:accent5>
      <a:accent6>
        <a:srgbClr val="D88447"/>
      </a:accent6>
      <a:hlink>
        <a:srgbClr val="007BBD"/>
      </a:hlink>
      <a:folHlink>
        <a:srgbClr val="1B3C6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ＭＳ Ｐゴシック" charset="0"/>
          </a:defRPr>
        </a:defPPr>
      </a:lstStyle>
    </a:lnDef>
  </a:objectDefaults>
  <a:extraClrSchemeLst>
    <a:extraClrScheme>
      <a:clrScheme name="HN-pp-template 1">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HN-pp-template 2">
        <a:dk1>
          <a:srgbClr val="0E4133"/>
        </a:dk1>
        <a:lt1>
          <a:srgbClr val="FFFFFF"/>
        </a:lt1>
        <a:dk2>
          <a:srgbClr val="93B82B"/>
        </a:dk2>
        <a:lt2>
          <a:srgbClr val="9F9F9F"/>
        </a:lt2>
        <a:accent1>
          <a:srgbClr val="E4E4E4"/>
        </a:accent1>
        <a:accent2>
          <a:srgbClr val="B6CB90"/>
        </a:accent2>
        <a:accent3>
          <a:srgbClr val="FFFFFF"/>
        </a:accent3>
        <a:accent4>
          <a:srgbClr val="0A362A"/>
        </a:accent4>
        <a:accent5>
          <a:srgbClr val="EFEFEF"/>
        </a:accent5>
        <a:accent6>
          <a:srgbClr val="A5B882"/>
        </a:accent6>
        <a:hlink>
          <a:srgbClr val="93B82B"/>
        </a:hlink>
        <a:folHlink>
          <a:srgbClr val="A46322"/>
        </a:folHlink>
      </a:clrScheme>
      <a:clrMap bg1="lt1" tx1="dk1" bg2="lt2" tx2="dk2" accent1="accent1" accent2="accent2" accent3="accent3" accent4="accent4" accent5="accent5" accent6="accent6" hlink="hlink" folHlink="folHlink"/>
    </a:extraClrScheme>
    <a:extraClrScheme>
      <a:clrScheme name="HN-pp-template 3">
        <a:dk1>
          <a:srgbClr val="0E4133"/>
        </a:dk1>
        <a:lt1>
          <a:srgbClr val="FFFFFF"/>
        </a:lt1>
        <a:dk2>
          <a:srgbClr val="D06000"/>
        </a:dk2>
        <a:lt2>
          <a:srgbClr val="9F9F9F"/>
        </a:lt2>
        <a:accent1>
          <a:srgbClr val="E4E4E4"/>
        </a:accent1>
        <a:accent2>
          <a:srgbClr val="B6CB90"/>
        </a:accent2>
        <a:accent3>
          <a:srgbClr val="FFFFFF"/>
        </a:accent3>
        <a:accent4>
          <a:srgbClr val="0A362A"/>
        </a:accent4>
        <a:accent5>
          <a:srgbClr val="EFEFEF"/>
        </a:accent5>
        <a:accent6>
          <a:srgbClr val="A5B882"/>
        </a:accent6>
        <a:hlink>
          <a:srgbClr val="93B82B"/>
        </a:hlink>
        <a:folHlink>
          <a:srgbClr val="A4632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6DF698C4F65A547946BA8ABE75F678C" ma:contentTypeVersion="14" ma:contentTypeDescription="Create a new document." ma:contentTypeScope="" ma:versionID="15ac193363e1de17ed209047b3af39d4">
  <xsd:schema xmlns:xsd="http://www.w3.org/2001/XMLSchema" xmlns:xs="http://www.w3.org/2001/XMLSchema" xmlns:p="http://schemas.microsoft.com/office/2006/metadata/properties" xmlns:ns2="84ed4458-2374-4362-8ff0-337d64a040d4" xmlns:ns3="13d2a1f2-7885-4990-9254-41f1f50b9a64" targetNamespace="http://schemas.microsoft.com/office/2006/metadata/properties" ma:root="true" ma:fieldsID="60e9727302516f801cb6e072ef657d5a" ns2:_="" ns3:_="">
    <xsd:import namespace="84ed4458-2374-4362-8ff0-337d64a040d4"/>
    <xsd:import namespace="13d2a1f2-7885-4990-9254-41f1f50b9a64"/>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2:MediaServiceSearchPropertie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4ed4458-2374-4362-8ff0-337d64a040d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055f5266-3555-4728-8403-0e4d19484a62"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3d2a1f2-7885-4990-9254-41f1f50b9a64"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209cec7c-830c-45c0-953f-40957e948243}" ma:internalName="TaxCatchAll" ma:showField="CatchAllData" ma:web="13d2a1f2-7885-4990-9254-41f1f50b9a6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13d2a1f2-7885-4990-9254-41f1f50b9a64" xsi:nil="true"/>
    <lcf76f155ced4ddcb4097134ff3c332f xmlns="84ed4458-2374-4362-8ff0-337d64a040d4">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99BCD15-3F20-47BE-87D1-3025C774B46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4ed4458-2374-4362-8ff0-337d64a040d4"/>
    <ds:schemaRef ds:uri="13d2a1f2-7885-4990-9254-41f1f50b9a6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F6E7282-AF1E-4911-9D28-EB2B3B557912}">
  <ds:schemaRefs>
    <ds:schemaRef ds:uri="64b6916b-2efa-4a19-bfb1-ec12929a6a78"/>
    <ds:schemaRef ds:uri="http://schemas.microsoft.com/office/2006/documentManagement/types"/>
    <ds:schemaRef ds:uri="http://www.w3.org/XML/1998/namespace"/>
    <ds:schemaRef ds:uri="6e554ec1-3ae5-4bd9-b44c-b73501c1c5ed"/>
    <ds:schemaRef ds:uri="http://purl.org/dc/dcmitype/"/>
    <ds:schemaRef ds:uri="http://purl.org/dc/terms/"/>
    <ds:schemaRef ds:uri="http://purl.org/dc/elements/1.1/"/>
    <ds:schemaRef ds:uri="http://schemas.openxmlformats.org/package/2006/metadata/core-properties"/>
    <ds:schemaRef ds:uri="http://schemas.microsoft.com/office/2006/metadata/properties"/>
    <ds:schemaRef ds:uri="http://schemas.microsoft.com/office/infopath/2007/PartnerControls"/>
    <ds:schemaRef ds:uri="13d2a1f2-7885-4990-9254-41f1f50b9a64"/>
    <ds:schemaRef ds:uri="84ed4458-2374-4362-8ff0-337d64a040d4"/>
  </ds:schemaRefs>
</ds:datastoreItem>
</file>

<file path=customXml/itemProps3.xml><?xml version="1.0" encoding="utf-8"?>
<ds:datastoreItem xmlns:ds="http://schemas.openxmlformats.org/officeDocument/2006/customXml" ds:itemID="{353EB7FA-E127-40F1-AB32-FEE762A87D6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566</TotalTime>
  <Words>2454</Words>
  <Application>Microsoft Office PowerPoint</Application>
  <PresentationFormat>On-screen Show (16:9)</PresentationFormat>
  <Paragraphs>455</Paragraphs>
  <Slides>14</Slides>
  <Notes>9</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14</vt:i4>
      </vt:variant>
    </vt:vector>
  </HeadingPairs>
  <TitlesOfParts>
    <vt:vector size="25" baseType="lpstr">
      <vt:lpstr>Amerigo BT</vt:lpstr>
      <vt:lpstr>Arial</vt:lpstr>
      <vt:lpstr>Arial Bold</vt:lpstr>
      <vt:lpstr>Arial Regular</vt:lpstr>
      <vt:lpstr>Calibri</vt:lpstr>
      <vt:lpstr>Calibri Normaal</vt:lpstr>
      <vt:lpstr>Courier New</vt:lpstr>
      <vt:lpstr>Times</vt:lpstr>
      <vt:lpstr>Trebuchet MS</vt:lpstr>
      <vt:lpstr>Verdana</vt:lpstr>
      <vt:lpstr>Diamodel AAE</vt:lpstr>
      <vt:lpstr>PowerPoint Presentation</vt:lpstr>
      <vt:lpstr>PowerPoint Presentation</vt:lpstr>
      <vt:lpstr>PowerPoint Presentation</vt:lpstr>
      <vt:lpstr>Known information discussed/ agreed in 2024  (only for reference purposes)</vt:lpstr>
      <vt:lpstr>PowerPoint Presentation</vt:lpstr>
      <vt:lpstr>PowerPoint Presentation</vt:lpstr>
      <vt:lpstr>PowerPoint Presentation</vt:lpstr>
      <vt:lpstr>PowerPoint Presentation</vt:lpstr>
      <vt:lpstr>PowerPoint Presentation</vt:lpstr>
      <vt:lpstr>Implementation of Strategic plan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Strategic Priorities</dc:title>
  <dc:subject/>
  <dc:creator>Stephanos Hadjistyllis</dc:creator>
  <cp:keywords/>
  <dc:description/>
  <cp:lastModifiedBy>Monique Schuilenburg</cp:lastModifiedBy>
  <cp:revision>145</cp:revision>
  <cp:lastPrinted>2024-11-13T12:11:26Z</cp:lastPrinted>
  <dcterms:created xsi:type="dcterms:W3CDTF">2017-04-07T11:37:20Z</dcterms:created>
  <dcterms:modified xsi:type="dcterms:W3CDTF">2024-11-14T11:09:23Z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0x010100D6DF698C4F65A547946BA8ABE75F678C</vt:lpwstr>
  </property>
</Properties>
</file>