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74" r:id="rId1"/>
    <p:sldMasterId id="2147485198" r:id="rId2"/>
    <p:sldMasterId id="2147485210" r:id="rId3"/>
  </p:sldMasterIdLst>
  <p:notesMasterIdLst>
    <p:notesMasterId r:id="rId14"/>
  </p:notesMasterIdLst>
  <p:handoutMasterIdLst>
    <p:handoutMasterId r:id="rId15"/>
  </p:handoutMasterIdLst>
  <p:sldIdLst>
    <p:sldId id="488" r:id="rId4"/>
    <p:sldId id="526" r:id="rId5"/>
    <p:sldId id="591" r:id="rId6"/>
    <p:sldId id="608" r:id="rId7"/>
    <p:sldId id="554" r:id="rId8"/>
    <p:sldId id="531" r:id="rId9"/>
    <p:sldId id="2147475389" r:id="rId10"/>
    <p:sldId id="555" r:id="rId11"/>
    <p:sldId id="2147475390" r:id="rId12"/>
    <p:sldId id="496" r:id="rId13"/>
  </p:sldIdLst>
  <p:sldSz cx="12192000" cy="6858000"/>
  <p:notesSz cx="6858000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3" orient="horz" pos="3680" userDrawn="1">
          <p15:clr>
            <a:srgbClr val="A4A3A4"/>
          </p15:clr>
        </p15:guide>
        <p15:guide id="5" orient="horz" pos="867" userDrawn="1">
          <p15:clr>
            <a:srgbClr val="A4A3A4"/>
          </p15:clr>
        </p15:guide>
        <p15:guide id="6" orient="horz" pos="1253" userDrawn="1">
          <p15:clr>
            <a:srgbClr val="A4A3A4"/>
          </p15:clr>
        </p15:guide>
        <p15:guide id="7" pos="54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66"/>
    <a:srgbClr val="CBD9E7"/>
    <a:srgbClr val="F1952B"/>
    <a:srgbClr val="6983A1"/>
    <a:srgbClr val="DCE357"/>
    <a:srgbClr val="CCCC00"/>
    <a:srgbClr val="D3DB2B"/>
    <a:srgbClr val="3333CC"/>
    <a:srgbClr val="0000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3" autoAdjust="0"/>
    <p:restoredTop sz="49400" autoAdjust="0"/>
  </p:normalViewPr>
  <p:slideViewPr>
    <p:cSldViewPr snapToGrid="0" showGuides="1">
      <p:cViewPr varScale="1">
        <p:scale>
          <a:sx n="55" d="100"/>
          <a:sy n="55" d="100"/>
        </p:scale>
        <p:origin x="2880" y="96"/>
      </p:cViewPr>
      <p:guideLst>
        <p:guide orient="horz" pos="2160"/>
        <p:guide orient="horz" pos="3680"/>
        <p:guide orient="horz" pos="867"/>
        <p:guide orient="horz" pos="1253"/>
        <p:guide pos="54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14190"/>
    </p:cViewPr>
  </p:sorterViewPr>
  <p:notesViewPr>
    <p:cSldViewPr snapToGrid="0" showGuides="1">
      <p:cViewPr varScale="1">
        <p:scale>
          <a:sx n="69" d="100"/>
          <a:sy n="69" d="100"/>
        </p:scale>
        <p:origin x="3010" y="86"/>
      </p:cViewPr>
      <p:guideLst>
        <p:guide orient="horz" pos="3127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718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3"/>
            <a:ext cx="29718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630"/>
            <a:ext cx="29718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28630"/>
            <a:ext cx="29718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fld id="{7B45E97E-3770-46BE-A6E6-CB298D8022D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34076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29718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3"/>
            <a:ext cx="2971800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6712"/>
            <a:ext cx="5486400" cy="4466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Textmasterformate durch Klicken bearbeiten</a:t>
            </a:r>
          </a:p>
          <a:p>
            <a:pPr lvl="0"/>
            <a:r>
              <a:rPr lang="de-DE" altLang="de-DE" noProof="0"/>
              <a:t>Zweite Ebene</a:t>
            </a:r>
          </a:p>
          <a:p>
            <a:pPr lvl="0"/>
            <a:r>
              <a:rPr lang="de-DE" altLang="de-DE" noProof="0"/>
              <a:t>Dritte Ebene</a:t>
            </a:r>
          </a:p>
          <a:p>
            <a:pPr lvl="0"/>
            <a:r>
              <a:rPr lang="de-DE" altLang="de-DE" noProof="0"/>
              <a:t>Vierte Ebene</a:t>
            </a:r>
          </a:p>
          <a:p>
            <a:pPr lvl="0"/>
            <a:r>
              <a:rPr lang="de-DE" alt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630"/>
            <a:ext cx="29718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8630"/>
            <a:ext cx="2971800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fld id="{9568502C-A545-4D68-A435-01B917FFE88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457226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7DEBE2-8BE1-CA42-A9ED-7211FA16E3C2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3593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7DEBE2-8BE1-CA42-A9ED-7211FA16E3C2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8730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7DEBE2-8BE1-CA42-A9ED-7211FA16E3C2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535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7DEBE2-8BE1-CA42-A9ED-7211FA16E3C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022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EFF6D-B2C7-4096-BF10-4A6C1BCE1AEF}" type="slidenum">
              <a:rPr kumimoji="0" lang="de-DE" alt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38425" y="517525"/>
            <a:ext cx="4595813" cy="2586038"/>
          </a:xfrm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altLang="de-DE" dirty="0"/>
          </a:p>
          <a:p>
            <a:pPr marL="0" indent="0">
              <a:buFontTx/>
              <a:buNone/>
            </a:pPr>
            <a:endParaRPr lang="en-US" altLang="de-DE" dirty="0"/>
          </a:p>
          <a:p>
            <a:pPr marL="0" indent="0">
              <a:buFontTx/>
              <a:buNone/>
            </a:pP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949867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7DEBE2-8BE1-CA42-A9ED-7211FA16E3C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759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EFF6D-B2C7-4096-BF10-4A6C1BCE1AEF}" type="slidenum">
              <a:rPr kumimoji="0" lang="de-DE" alt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38425" y="517525"/>
            <a:ext cx="4595813" cy="2586038"/>
          </a:xfrm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70293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EFF6D-B2C7-4096-BF10-4A6C1BCE1AEF}" type="slidenum">
              <a:rPr kumimoji="0" lang="de-DE" alt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38425" y="517525"/>
            <a:ext cx="4595813" cy="2586038"/>
          </a:xfrm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245426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7DEBE2-8BE1-CA42-A9ED-7211FA16E3C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315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5EFF6D-B2C7-4096-BF10-4A6C1BCE1AEF}" type="slidenum">
              <a:rPr kumimoji="0" lang="de-DE" alt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alt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38425" y="517525"/>
            <a:ext cx="4595813" cy="2586038"/>
          </a:xfrm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159215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22425"/>
            <a:ext cx="8833338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9665677" cy="43513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  <a:lvl2pPr marL="436562" indent="0">
              <a:buClr>
                <a:schemeClr val="bg2"/>
              </a:buClr>
              <a:buFontTx/>
              <a:buNone/>
              <a:tabLst/>
              <a:defRPr sz="1800">
                <a:solidFill>
                  <a:schemeClr val="bg2"/>
                </a:solidFill>
              </a:defRPr>
            </a:lvl2pPr>
            <a:lvl3pPr marL="873125" indent="0">
              <a:buFontTx/>
              <a:buNone/>
              <a:tabLst/>
              <a:defRPr sz="1800">
                <a:solidFill>
                  <a:schemeClr val="bg2"/>
                </a:solidFill>
              </a:defRPr>
            </a:lvl3pPr>
            <a:lvl4pPr marL="1309688" indent="0">
              <a:buFontTx/>
              <a:buNone/>
              <a:tabLst/>
              <a:defRPr sz="1600">
                <a:solidFill>
                  <a:schemeClr val="bg2"/>
                </a:solidFill>
              </a:defRPr>
            </a:lvl4pPr>
            <a:lvl5pPr marL="1744663" indent="0">
              <a:buFontTx/>
              <a:buNone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9B3D00A8-B5A0-874E-BABA-E8F27EB4F7E3}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E5D1432-484D-DF41-9ABC-36A15BC36F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030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/>
        </p:nvSpPr>
        <p:spPr bwMode="auto">
          <a:xfrm>
            <a:off x="914401" y="609600"/>
            <a:ext cx="63373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r>
              <a:rPr lang="de-DE" altLang="de-DE" sz="3400" b="1" dirty="0">
                <a:solidFill>
                  <a:schemeClr val="bg1"/>
                </a:solidFill>
              </a:rPr>
              <a:t>Mastertitelformat bearbeiten</a:t>
            </a:r>
            <a:endParaRPr lang="de-DE" altLang="de-DE" sz="4400" b="1" i="0" dirty="0">
              <a:solidFill>
                <a:schemeClr val="accent2"/>
              </a:solidFill>
              <a:latin typeface="DINProDRVp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6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FDDD63-B21F-27AD-9836-A5B002D527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6116CAD-0D5D-B657-231C-DF16F1B89A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7E0DEA-6811-1E95-9E60-2AD16B288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C83B-3E21-404A-AFA9-C45D9F04D52D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794182-10C6-059E-4487-39C690C31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2D5761-4D8D-3B18-83C6-47AE7584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549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1DF2D-6C5F-B0CC-378B-71A133EBB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F83E699-7BEF-2791-665F-AF5ED9F25F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FC1231-5142-2E9E-31F4-FEA8D9205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E5B323-57B9-EA22-71CC-2D81823F6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8691B0-D132-89CD-5ADB-960C8168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31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F650E-9429-1197-47C1-141481FF3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5C713E-8384-87B1-AEC3-F137A7422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7A85E6-36B3-D7D4-D80A-222F92A05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3E97AA-E593-F001-F0A0-1D0D7656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A305D3-81A2-C4CD-CD09-F48B348DB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106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60B24B-789C-81E0-01D3-B6F15C1A5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ADE6FDA-D5A4-70E5-8084-3E1FE428A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536E86-C4F2-1BD1-5FE0-A354BAB6A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C8E37B-0186-C3AC-B71A-DEF9BBEF1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A1F9A1-FE58-04A1-711C-FF8C4372F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574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C556C-795E-0A93-1E2D-EAE0A1447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9FD2F0-DCDF-C05B-C499-6A3835DFFC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C70B4E-87C1-5A78-DD34-F542A79C6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877A6C-07FD-483A-D42E-0682EE01F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47D316-9A39-066D-DA95-5C251CAB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64B2DB-9D55-F8C9-D40F-ACC4985B0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0857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3583AA-8034-57BB-B418-E7362F1C7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487ADC-BDEF-80A0-2328-D8862EA048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A972443-D5E8-B624-FCDE-2E105CE98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7616FF4-0FB9-5BD8-2E21-E1AB22F5E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E47D9BD-D21A-1D14-E442-2842192B8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E6DA8A7-4349-FDD4-9D95-3BC3FBE88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7B891C5-09B2-441B-381B-AE3916339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2D35246-987C-922D-E110-BF325EE1D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6260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DAA1E9-7EDC-3157-E796-0C4542A92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641E779-5375-8AFB-D290-2470548CF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582480F-AA74-B0F8-F572-E505EDF6E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0A2041-1B95-2B2E-F456-2855EEC8F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89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D27A104-1569-8621-E3AC-38A78AE26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3C8DB0B-E068-0DA9-8C85-24D74527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5BE002-FCEF-8293-AB05-9D8C4D3A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9130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1EFEB-D48B-816B-4470-0EADE3C29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891D47-0899-F34E-ADBF-5E50069D3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4EFF6A-216C-1017-89A2-9B38B54DB7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383F07-30C5-7AAB-8715-2CE0EAA6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F9DFC4E-E4D9-EBC4-0B9B-AF35892EA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FCB855-91E9-AAF4-8DAB-AF148D738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835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4C4C2405-66DE-C04F-A112-90A24F950C03}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2807205-EC61-A74A-8F12-3B0D8108C8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E002AF5C-09A0-F54B-81CE-F12ECA1E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25"/>
            <a:ext cx="8938846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6758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CC30B-68F8-AC2F-5875-A03BB8A83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35EFB40-EDDE-E028-EBE9-D0CA5780BF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EADA72-A531-0A8C-481A-F938C8C4B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631775-1D43-FBAB-9F02-9825E1DBA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B0F7E2-F76F-DED3-CD2F-5D2B89C3F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74FC3B-958B-61B5-1B96-93A70628E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288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5E6E94-0A56-4E25-CCA9-0B866D904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C3A242F-DA82-81AA-6887-869BDE9D6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888A8F-8CAA-CC78-ABB2-F05DEDF2E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BFE19A-FE52-0434-BF8B-5581E6392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F43BB6-2574-094F-1467-DD2733EF8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212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49491CA-292E-514D-F612-CFAEE910A3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799637B-0C35-E511-8792-53607F3DD0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40094B-18E5-7343-0AE8-21477CCAA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1614C9-DE74-73A1-3CDE-082337FA2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4A52C3-0AE7-42BD-2403-DAC31AF70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4552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22425"/>
            <a:ext cx="8833338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9665677" cy="43513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  <a:lvl2pPr marL="436562" indent="0">
              <a:buClr>
                <a:schemeClr val="bg2"/>
              </a:buClr>
              <a:buFontTx/>
              <a:buNone/>
              <a:tabLst/>
              <a:defRPr sz="1800">
                <a:solidFill>
                  <a:schemeClr val="bg2"/>
                </a:solidFill>
              </a:defRPr>
            </a:lvl2pPr>
            <a:lvl3pPr marL="873125" indent="0">
              <a:buFontTx/>
              <a:buNone/>
              <a:tabLst/>
              <a:defRPr sz="1800">
                <a:solidFill>
                  <a:schemeClr val="bg2"/>
                </a:solidFill>
              </a:defRPr>
            </a:lvl3pPr>
            <a:lvl4pPr marL="1309688" indent="0">
              <a:buFontTx/>
              <a:buNone/>
              <a:tabLst/>
              <a:defRPr sz="1600">
                <a:solidFill>
                  <a:schemeClr val="bg2"/>
                </a:solidFill>
              </a:defRPr>
            </a:lvl4pPr>
            <a:lvl5pPr marL="1744663" indent="0">
              <a:buFontTx/>
              <a:buNone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9B3D00A8-B5A0-874E-BABA-E8F27EB4F7E3}"/>
              </a:ext>
            </a:extLst>
          </p:cNvPr>
          <p:cNvSpPr/>
          <p:nvPr userDrawn="1"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E5D1432-484D-DF41-9ABC-36A15BC36F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351174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4C4C2405-66DE-C04F-A112-90A24F950C03}"/>
              </a:ext>
            </a:extLst>
          </p:cNvPr>
          <p:cNvSpPr/>
          <p:nvPr userDrawn="1"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2807205-EC61-A74A-8F12-3B0D8108C8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E002AF5C-09A0-F54B-81CE-F12ECA1E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25"/>
            <a:ext cx="8938846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00380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4C4C2405-66DE-C04F-A112-90A24F950C03}"/>
              </a:ext>
            </a:extLst>
          </p:cNvPr>
          <p:cNvSpPr/>
          <p:nvPr userDrawn="1"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2807205-EC61-A74A-8F12-3B0D8108C8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E002AF5C-09A0-F54B-81CE-F12ECA1E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25"/>
            <a:ext cx="8938846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27349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3ACA55E6-70D2-FE40-8311-B412A117664E}"/>
              </a:ext>
            </a:extLst>
          </p:cNvPr>
          <p:cNvSpPr/>
          <p:nvPr userDrawn="1"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97B91F1-EB23-334C-81DD-4A6525EE32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ED1F397-EE58-9941-8960-B7E005D7D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25"/>
            <a:ext cx="8950569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04813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 Titel und Unter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3ACA55E6-70D2-FE40-8311-B412A117664E}"/>
              </a:ext>
            </a:extLst>
          </p:cNvPr>
          <p:cNvSpPr/>
          <p:nvPr userDrawn="1"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97B91F1-EB23-334C-81DD-4A6525EE32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ED1F397-EE58-9941-8960-B7E005D7D5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22425"/>
            <a:ext cx="8927122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ABE6321-2624-F34E-AA03-80CEFBE7F7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1256479"/>
            <a:ext cx="8141676" cy="4572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>
                <a:solidFill>
                  <a:schemeClr val="tx2"/>
                </a:solidFill>
                <a:latin typeface="DINProDRVp" panose="02000503030000020004" pitchFamily="2" charset="0"/>
              </a:defRPr>
            </a:lvl1pPr>
            <a:lvl2pPr marL="436563" indent="0" algn="l">
              <a:buFontTx/>
              <a:buNone/>
              <a:defRPr/>
            </a:lvl2pPr>
            <a:lvl3pPr marL="873125" indent="0" algn="l">
              <a:buFontTx/>
              <a:buNone/>
              <a:defRPr/>
            </a:lvl3pPr>
            <a:lvl4pPr marL="1309688" indent="0" algn="l">
              <a:buFontTx/>
              <a:buNone/>
              <a:defRPr/>
            </a:lvl4pPr>
            <a:lvl5pPr marL="1744663" indent="0" algn="l">
              <a:buFontTx/>
              <a:buNone/>
              <a:defRPr/>
            </a:lvl5pPr>
          </a:lstStyle>
          <a:p>
            <a:pPr eaLnBrk="1" hangingPunct="1"/>
            <a:r>
              <a:rPr lang="de-DE" sz="1800" b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541339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>
            <a:extLst>
              <a:ext uri="{FF2B5EF4-FFF2-40B4-BE49-F238E27FC236}">
                <a16:creationId xmlns:a16="http://schemas.microsoft.com/office/drawing/2014/main" id="{42382285-8A3B-9C44-9A93-BC61CDE108E9}"/>
              </a:ext>
            </a:extLst>
          </p:cNvPr>
          <p:cNvSpPr/>
          <p:nvPr userDrawn="1"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31986F-3408-6746-A372-3FD0A8159BE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884904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31986F-3408-6746-A372-3FD0A8159BE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3722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4C4C2405-66DE-C04F-A112-90A24F950C03}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2807205-EC61-A74A-8F12-3B0D8108C8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E002AF5C-09A0-F54B-81CE-F12ECA1E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25"/>
            <a:ext cx="8938846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28548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3D4CCFF-0972-894A-B7D3-C84DB62CB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0540" y="0"/>
            <a:ext cx="609146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endParaRPr lang="de-DE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092BBDED-9898-6642-BCF8-6A98DAC636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86690" y="0"/>
            <a:ext cx="2600770" cy="111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CCDEB053-1D02-C74E-8424-A400538363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 baseline="0">
                <a:solidFill>
                  <a:schemeClr val="bg1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60597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F27687-12CE-F842-A6A3-C44F5AB7FDF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C38CD547-C63A-497C-8F5D-3A14232C066A}" type="slidenum">
              <a:rPr lang="de-DE" altLang="de-DE" smtClean="0"/>
              <a:pPr/>
              <a:t>‹Nr.›</a:t>
            </a:fld>
            <a:endParaRPr lang="de-DE" alt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3D4CCFF-0972-894A-B7D3-C84DB62CB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63" y="0"/>
            <a:ext cx="609146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8928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 userDrawn="1"/>
        </p:nvSpPr>
        <p:spPr bwMode="auto">
          <a:xfrm>
            <a:off x="914401" y="609600"/>
            <a:ext cx="63373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r>
              <a:rPr lang="de-DE" altLang="de-DE" sz="3400" b="1" dirty="0">
                <a:solidFill>
                  <a:schemeClr val="bg1"/>
                </a:solidFill>
              </a:rPr>
              <a:t>Mastertitelformat bearbeiten</a:t>
            </a:r>
            <a:endParaRPr lang="de-DE" altLang="de-DE" sz="4400" b="1" i="0" dirty="0">
              <a:solidFill>
                <a:schemeClr val="accent2"/>
              </a:solidFill>
              <a:latin typeface="DINProDRVp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236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3ACA55E6-70D2-FE40-8311-B412A117664E}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97B91F1-EB23-334C-81DD-4A6525EE32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ED1F397-EE58-9941-8960-B7E005D7D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425"/>
            <a:ext cx="8950569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853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 Titel und Unter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>
            <a:extLst>
              <a:ext uri="{FF2B5EF4-FFF2-40B4-BE49-F238E27FC236}">
                <a16:creationId xmlns:a16="http://schemas.microsoft.com/office/drawing/2014/main" id="{3ACA55E6-70D2-FE40-8311-B412A117664E}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97B91F1-EB23-334C-81DD-4A6525EE32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ED1F397-EE58-9941-8960-B7E005D7D5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122425"/>
            <a:ext cx="8927122" cy="1075440"/>
          </a:xfrm>
          <a:prstGeom prst="rect">
            <a:avLst/>
          </a:prstGeom>
        </p:spPr>
        <p:txBody>
          <a:bodyPr/>
          <a:lstStyle>
            <a:lvl1pPr>
              <a:defRPr sz="3000" b="1" i="0">
                <a:solidFill>
                  <a:srgbClr val="083163"/>
                </a:solidFill>
                <a:latin typeface="DINProDRVp" panose="02000503030000020004" pitchFamily="2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ABE6321-2624-F34E-AA03-80CEFBE7F7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1256479"/>
            <a:ext cx="8141676" cy="457200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>
                <a:solidFill>
                  <a:schemeClr val="tx2"/>
                </a:solidFill>
                <a:latin typeface="DINProDRVp" panose="02000503030000020004" pitchFamily="2" charset="0"/>
              </a:defRPr>
            </a:lvl1pPr>
            <a:lvl2pPr marL="436563" indent="0" algn="l">
              <a:buFontTx/>
              <a:buNone/>
              <a:defRPr/>
            </a:lvl2pPr>
            <a:lvl3pPr marL="873125" indent="0" algn="l">
              <a:buFontTx/>
              <a:buNone/>
              <a:defRPr/>
            </a:lvl3pPr>
            <a:lvl4pPr marL="1309688" indent="0" algn="l">
              <a:buFontTx/>
              <a:buNone/>
              <a:defRPr/>
            </a:lvl4pPr>
            <a:lvl5pPr marL="1744663" indent="0" algn="l">
              <a:buFontTx/>
              <a:buNone/>
              <a:defRPr/>
            </a:lvl5pPr>
          </a:lstStyle>
          <a:p>
            <a:pPr eaLnBrk="1" hangingPunct="1"/>
            <a:r>
              <a:rPr lang="de-DE" sz="1800" b="0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735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>
            <a:extLst>
              <a:ext uri="{FF2B5EF4-FFF2-40B4-BE49-F238E27FC236}">
                <a16:creationId xmlns:a16="http://schemas.microsoft.com/office/drawing/2014/main" id="{42382285-8A3B-9C44-9A93-BC61CDE108E9}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900" b="0" i="0" u="none" strike="noStrike" cap="none" normalizeH="0" baseline="0" dirty="0">
                <a:ln>
                  <a:noFill/>
                </a:ln>
                <a:solidFill>
                  <a:srgbClr val="D9DB71"/>
                </a:solidFill>
                <a:effectLst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31986F-3408-6746-A372-3FD0A8159BE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15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31986F-3408-6746-A372-3FD0A8159BE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666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3D4CCFF-0972-894A-B7D3-C84DB62CB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0540" y="0"/>
            <a:ext cx="609146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092BBDED-9898-6642-BCF8-6A98DAC63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586690" y="0"/>
            <a:ext cx="2600770" cy="111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CCDEB053-1D02-C74E-8424-A400538363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 baseline="0">
                <a:solidFill>
                  <a:schemeClr val="bg1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83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er -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7F27687-12CE-F842-A6A3-C44F5AB7FDF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9500" y="6062663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solidFill>
                  <a:schemeClr val="tx2"/>
                </a:solidFill>
              </a:defRPr>
            </a:lvl1pPr>
          </a:lstStyle>
          <a:p>
            <a:fld id="{78407366-D80C-4C93-B108-22CF29714ABF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3D4CCFF-0972-894A-B7D3-C84DB62CB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63" y="0"/>
            <a:ext cx="609146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  <a:lvl2pPr marL="628650" indent="-192088">
              <a:buClr>
                <a:schemeClr val="bg2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2pPr>
            <a:lvl3pPr marL="1066800" indent="-193675">
              <a:buFont typeface="Arial" panose="020B0604020202020204" pitchFamily="34" charset="0"/>
              <a:buChar char="•"/>
              <a:tabLst/>
              <a:defRPr sz="1800">
                <a:solidFill>
                  <a:schemeClr val="bg2"/>
                </a:solidFill>
              </a:defRPr>
            </a:lvl3pPr>
            <a:lvl4pPr marL="1519238" indent="-209550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4pPr>
            <a:lvl5pPr marL="1957388" indent="-212725">
              <a:buFont typeface="Arial" panose="020B0604020202020204" pitchFamily="34" charset="0"/>
              <a:buChar char="•"/>
              <a:tabLst/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68636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D3D1D9E-20C8-5A4E-83F1-E02989DA3619}"/>
              </a:ext>
            </a:extLst>
          </p:cNvPr>
          <p:cNvSpPr/>
          <p:nvPr/>
        </p:nvSpPr>
        <p:spPr bwMode="auto">
          <a:xfrm>
            <a:off x="12551967" y="-1157287"/>
            <a:ext cx="2542294" cy="10529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900" b="0" i="0" u="none" strike="noStrike" cap="none" normalizeH="0" baseline="0">
              <a:ln>
                <a:noFill/>
              </a:ln>
              <a:solidFill>
                <a:srgbClr val="D9DB71"/>
              </a:solidFill>
              <a:effectLst/>
              <a:latin typeface="Arial" panose="020B0604020202020204" pitchFamily="34" charset="0"/>
              <a:ea typeface="ヒラギノ角ゴ Pro W3" pitchFamily="20" charset="-128"/>
              <a:cs typeface="Arial" panose="020B060402020202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85F3C53-6ADB-F941-B888-5685D3DEC00F}"/>
              </a:ext>
            </a:extLst>
          </p:cNvPr>
          <p:cNvSpPr/>
          <p:nvPr/>
        </p:nvSpPr>
        <p:spPr>
          <a:xfrm>
            <a:off x="12749129" y="2974824"/>
            <a:ext cx="406245" cy="406245"/>
          </a:xfrm>
          <a:prstGeom prst="rect">
            <a:avLst/>
          </a:prstGeom>
          <a:solidFill>
            <a:srgbClr val="08316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FCF3A54-892D-9741-9772-EBCA84928544}"/>
              </a:ext>
            </a:extLst>
          </p:cNvPr>
          <p:cNvSpPr/>
          <p:nvPr/>
        </p:nvSpPr>
        <p:spPr>
          <a:xfrm>
            <a:off x="12749129" y="2496189"/>
            <a:ext cx="406245" cy="406245"/>
          </a:xfrm>
          <a:prstGeom prst="rect">
            <a:avLst/>
          </a:prstGeom>
          <a:solidFill>
            <a:srgbClr val="D3DB2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F37E54A-E391-8A49-B752-9FFDDCB230EF}"/>
              </a:ext>
            </a:extLst>
          </p:cNvPr>
          <p:cNvSpPr/>
          <p:nvPr/>
        </p:nvSpPr>
        <p:spPr>
          <a:xfrm>
            <a:off x="12749129" y="3458085"/>
            <a:ext cx="406245" cy="406245"/>
          </a:xfrm>
          <a:prstGeom prst="rect">
            <a:avLst/>
          </a:prstGeom>
          <a:solidFill>
            <a:srgbClr val="6983A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8BA2BF1-96D9-7543-8763-70E9541DC705}"/>
              </a:ext>
            </a:extLst>
          </p:cNvPr>
          <p:cNvSpPr/>
          <p:nvPr/>
        </p:nvSpPr>
        <p:spPr>
          <a:xfrm>
            <a:off x="12749129" y="2017554"/>
            <a:ext cx="406245" cy="406245"/>
          </a:xfrm>
          <a:prstGeom prst="rect">
            <a:avLst/>
          </a:prstGeom>
          <a:solidFill>
            <a:srgbClr val="4A4E5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83E8E54-D4E4-7D4A-B8DB-FD9FC8074D0F}"/>
              </a:ext>
            </a:extLst>
          </p:cNvPr>
          <p:cNvSpPr/>
          <p:nvPr/>
        </p:nvSpPr>
        <p:spPr>
          <a:xfrm>
            <a:off x="12749129" y="886096"/>
            <a:ext cx="406245" cy="4062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5F086ED-232F-A44C-82D9-E6CD78DF9946}"/>
              </a:ext>
            </a:extLst>
          </p:cNvPr>
          <p:cNvSpPr/>
          <p:nvPr/>
        </p:nvSpPr>
        <p:spPr>
          <a:xfrm>
            <a:off x="13512825" y="2017554"/>
            <a:ext cx="406245" cy="406245"/>
          </a:xfrm>
          <a:prstGeom prst="rect">
            <a:avLst/>
          </a:prstGeom>
          <a:solidFill>
            <a:srgbClr val="6E717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A24F916-A5FF-D148-9B0C-AA873B36AFA9}"/>
              </a:ext>
            </a:extLst>
          </p:cNvPr>
          <p:cNvSpPr/>
          <p:nvPr/>
        </p:nvSpPr>
        <p:spPr>
          <a:xfrm>
            <a:off x="13975162" y="2017554"/>
            <a:ext cx="406245" cy="406245"/>
          </a:xfrm>
          <a:prstGeom prst="rect">
            <a:avLst/>
          </a:prstGeom>
          <a:solidFill>
            <a:srgbClr val="B6B8B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29D3BF1-ED0C-1849-8AB8-781C98D96849}"/>
              </a:ext>
            </a:extLst>
          </p:cNvPr>
          <p:cNvSpPr/>
          <p:nvPr/>
        </p:nvSpPr>
        <p:spPr>
          <a:xfrm>
            <a:off x="14441317" y="2017554"/>
            <a:ext cx="406245" cy="406245"/>
          </a:xfrm>
          <a:prstGeom prst="rect">
            <a:avLst/>
          </a:prstGeom>
          <a:solidFill>
            <a:srgbClr val="DADBD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7068076-EF09-4C49-8210-33DDAFE60309}"/>
              </a:ext>
            </a:extLst>
          </p:cNvPr>
          <p:cNvSpPr/>
          <p:nvPr/>
        </p:nvSpPr>
        <p:spPr>
          <a:xfrm>
            <a:off x="13512824" y="2496189"/>
            <a:ext cx="406245" cy="406245"/>
          </a:xfrm>
          <a:prstGeom prst="rect">
            <a:avLst/>
          </a:prstGeom>
          <a:solidFill>
            <a:srgbClr val="E4E97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D51ED93-FEC0-1141-9D48-4370028D58D1}"/>
              </a:ext>
            </a:extLst>
          </p:cNvPr>
          <p:cNvSpPr/>
          <p:nvPr/>
        </p:nvSpPr>
        <p:spPr>
          <a:xfrm>
            <a:off x="13978892" y="2496189"/>
            <a:ext cx="406245" cy="406245"/>
          </a:xfrm>
          <a:prstGeom prst="rect">
            <a:avLst/>
          </a:prstGeom>
          <a:solidFill>
            <a:srgbClr val="F6F7D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4C1FAF6-C31D-354F-BF46-514C81C75E1A}"/>
              </a:ext>
            </a:extLst>
          </p:cNvPr>
          <p:cNvSpPr/>
          <p:nvPr/>
        </p:nvSpPr>
        <p:spPr>
          <a:xfrm>
            <a:off x="13512824" y="3458085"/>
            <a:ext cx="406245" cy="406245"/>
          </a:xfrm>
          <a:prstGeom prst="rect">
            <a:avLst/>
          </a:prstGeom>
          <a:solidFill>
            <a:srgbClr val="7EA1C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21ACA01-B10E-DF48-BBE1-B6080B5631E3}"/>
              </a:ext>
            </a:extLst>
          </p:cNvPr>
          <p:cNvSpPr/>
          <p:nvPr/>
        </p:nvSpPr>
        <p:spPr>
          <a:xfrm>
            <a:off x="13975161" y="3458085"/>
            <a:ext cx="406245" cy="406245"/>
          </a:xfrm>
          <a:prstGeom prst="rect">
            <a:avLst/>
          </a:prstGeom>
          <a:solidFill>
            <a:srgbClr val="CBD9E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7EB02181-E0F9-8642-906A-5D4C45863914}"/>
              </a:ext>
            </a:extLst>
          </p:cNvPr>
          <p:cNvSpPr/>
          <p:nvPr/>
        </p:nvSpPr>
        <p:spPr>
          <a:xfrm>
            <a:off x="14437498" y="3458085"/>
            <a:ext cx="406245" cy="406245"/>
          </a:xfrm>
          <a:prstGeom prst="rect">
            <a:avLst/>
          </a:prstGeom>
          <a:solidFill>
            <a:srgbClr val="EAF0F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1ECDBE5-7C9B-1C4A-B398-5F657259156C}"/>
              </a:ext>
            </a:extLst>
          </p:cNvPr>
          <p:cNvSpPr/>
          <p:nvPr/>
        </p:nvSpPr>
        <p:spPr>
          <a:xfrm>
            <a:off x="12749129" y="6120789"/>
            <a:ext cx="406245" cy="406245"/>
          </a:xfrm>
          <a:prstGeom prst="rect">
            <a:avLst/>
          </a:prstGeom>
          <a:solidFill>
            <a:srgbClr val="6E619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041F883-A2E5-BD4A-BB8F-B5D2D8711C46}"/>
              </a:ext>
            </a:extLst>
          </p:cNvPr>
          <p:cNvSpPr/>
          <p:nvPr/>
        </p:nvSpPr>
        <p:spPr>
          <a:xfrm>
            <a:off x="12749129" y="5642154"/>
            <a:ext cx="406245" cy="406245"/>
          </a:xfrm>
          <a:prstGeom prst="rect">
            <a:avLst/>
          </a:prstGeom>
          <a:solidFill>
            <a:srgbClr val="4AA4A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8DE7F8E-DC05-A744-B3CA-6FFA37258A5F}"/>
              </a:ext>
            </a:extLst>
          </p:cNvPr>
          <p:cNvSpPr/>
          <p:nvPr/>
        </p:nvSpPr>
        <p:spPr>
          <a:xfrm>
            <a:off x="12749129" y="5164151"/>
            <a:ext cx="406245" cy="406245"/>
          </a:xfrm>
          <a:prstGeom prst="rect">
            <a:avLst/>
          </a:prstGeom>
          <a:solidFill>
            <a:srgbClr val="7F987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A958FA0-0789-D747-96A8-9258260845E7}"/>
              </a:ext>
            </a:extLst>
          </p:cNvPr>
          <p:cNvSpPr/>
          <p:nvPr/>
        </p:nvSpPr>
        <p:spPr>
          <a:xfrm>
            <a:off x="12749129" y="4684884"/>
            <a:ext cx="406245" cy="406245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3AAEC23-8F86-8341-90E1-2C5AB6B49542}"/>
              </a:ext>
            </a:extLst>
          </p:cNvPr>
          <p:cNvSpPr txBox="1"/>
          <p:nvPr/>
        </p:nvSpPr>
        <p:spPr>
          <a:xfrm>
            <a:off x="12557113" y="522260"/>
            <a:ext cx="955711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Hauptfarben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A6E346A-4DA9-804E-8996-E91444551F05}"/>
              </a:ext>
            </a:extLst>
          </p:cNvPr>
          <p:cNvSpPr txBox="1"/>
          <p:nvPr/>
        </p:nvSpPr>
        <p:spPr>
          <a:xfrm>
            <a:off x="13563456" y="522260"/>
            <a:ext cx="965329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Abstufungen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ACAD466-0A64-2248-A79F-F0808A8428A8}"/>
              </a:ext>
            </a:extLst>
          </p:cNvPr>
          <p:cNvSpPr txBox="1"/>
          <p:nvPr/>
        </p:nvSpPr>
        <p:spPr>
          <a:xfrm>
            <a:off x="12556363" y="4098215"/>
            <a:ext cx="1087157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Themenfarben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2C35F71-E3A3-E047-8F83-99982D106EA9}"/>
              </a:ext>
            </a:extLst>
          </p:cNvPr>
          <p:cNvSpPr txBox="1"/>
          <p:nvPr/>
        </p:nvSpPr>
        <p:spPr>
          <a:xfrm>
            <a:off x="13542015" y="4096496"/>
            <a:ext cx="965329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Abstufungen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72B55D1-F6A7-0D4A-9083-0178619484FC}"/>
              </a:ext>
            </a:extLst>
          </p:cNvPr>
          <p:cNvSpPr/>
          <p:nvPr/>
        </p:nvSpPr>
        <p:spPr>
          <a:xfrm>
            <a:off x="12722224" y="15751"/>
            <a:ext cx="406245" cy="406245"/>
          </a:xfrm>
          <a:prstGeom prst="rect">
            <a:avLst/>
          </a:prstGeom>
          <a:solidFill>
            <a:srgbClr val="F0F0E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1ECA2C6-C607-6D44-9E78-D9F1D1CAEA90}"/>
              </a:ext>
            </a:extLst>
          </p:cNvPr>
          <p:cNvSpPr txBox="1"/>
          <p:nvPr/>
        </p:nvSpPr>
        <p:spPr>
          <a:xfrm>
            <a:off x="12561205" y="-285739"/>
            <a:ext cx="1994457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Hintergrund Fond (alternativ)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59AF4D55-D552-9941-A334-DC7BA1213857}"/>
              </a:ext>
            </a:extLst>
          </p:cNvPr>
          <p:cNvSpPr/>
          <p:nvPr/>
        </p:nvSpPr>
        <p:spPr>
          <a:xfrm>
            <a:off x="12749129" y="1364099"/>
            <a:ext cx="406245" cy="406245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495A689-2A2F-3D47-A4C1-57B0A7DF6D7A}"/>
              </a:ext>
            </a:extLst>
          </p:cNvPr>
          <p:cNvSpPr/>
          <p:nvPr/>
        </p:nvSpPr>
        <p:spPr>
          <a:xfrm>
            <a:off x="12749129" y="6619553"/>
            <a:ext cx="406245" cy="406245"/>
          </a:xfrm>
          <a:prstGeom prst="rect">
            <a:avLst/>
          </a:prstGeom>
          <a:solidFill>
            <a:srgbClr val="C8333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42FB6CA-99B7-1245-8A2A-53C5A3F4B075}"/>
              </a:ext>
            </a:extLst>
          </p:cNvPr>
          <p:cNvSpPr/>
          <p:nvPr/>
        </p:nvSpPr>
        <p:spPr>
          <a:xfrm>
            <a:off x="12749129" y="7132172"/>
            <a:ext cx="406245" cy="406245"/>
          </a:xfrm>
          <a:prstGeom prst="rect">
            <a:avLst/>
          </a:prstGeom>
          <a:solidFill>
            <a:srgbClr val="EF830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CC487914-C8C3-1845-B9F7-9838F170CCDA}"/>
              </a:ext>
            </a:extLst>
          </p:cNvPr>
          <p:cNvSpPr/>
          <p:nvPr/>
        </p:nvSpPr>
        <p:spPr>
          <a:xfrm>
            <a:off x="12749129" y="7617081"/>
            <a:ext cx="406245" cy="406245"/>
          </a:xfrm>
          <a:prstGeom prst="rect">
            <a:avLst/>
          </a:prstGeom>
          <a:solidFill>
            <a:srgbClr val="ADCB5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D41C9EE-07A4-9F46-85D3-7C140F5C355E}"/>
              </a:ext>
            </a:extLst>
          </p:cNvPr>
          <p:cNvSpPr txBox="1"/>
          <p:nvPr/>
        </p:nvSpPr>
        <p:spPr>
          <a:xfrm>
            <a:off x="12573828" y="8226534"/>
            <a:ext cx="1345241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Hintergrundfarben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9DCD264-2610-3249-ABDF-D002C96FF65B}"/>
              </a:ext>
            </a:extLst>
          </p:cNvPr>
          <p:cNvSpPr/>
          <p:nvPr/>
        </p:nvSpPr>
        <p:spPr>
          <a:xfrm>
            <a:off x="12765844" y="8578984"/>
            <a:ext cx="406245" cy="406245"/>
          </a:xfrm>
          <a:prstGeom prst="rect">
            <a:avLst/>
          </a:prstGeom>
          <a:solidFill>
            <a:srgbClr val="D9DB7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74FE64A-4983-8643-BB33-ECA0F9FE47D1}"/>
              </a:ext>
            </a:extLst>
          </p:cNvPr>
          <p:cNvSpPr/>
          <p:nvPr/>
        </p:nvSpPr>
        <p:spPr>
          <a:xfrm>
            <a:off x="13306171" y="8578984"/>
            <a:ext cx="406245" cy="406245"/>
          </a:xfrm>
          <a:prstGeom prst="rect">
            <a:avLst/>
          </a:prstGeom>
          <a:solidFill>
            <a:srgbClr val="93AC8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B83A4D90-ECD0-D84F-B329-5431253992D7}"/>
              </a:ext>
            </a:extLst>
          </p:cNvPr>
          <p:cNvSpPr/>
          <p:nvPr/>
        </p:nvSpPr>
        <p:spPr>
          <a:xfrm>
            <a:off x="13818790" y="8578984"/>
            <a:ext cx="406245" cy="406245"/>
          </a:xfrm>
          <a:prstGeom prst="rect">
            <a:avLst/>
          </a:prstGeom>
          <a:solidFill>
            <a:srgbClr val="A9C8A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46735D24-E26C-AA4E-B3AC-45A295B34DE4}"/>
              </a:ext>
            </a:extLst>
          </p:cNvPr>
          <p:cNvSpPr/>
          <p:nvPr/>
        </p:nvSpPr>
        <p:spPr>
          <a:xfrm>
            <a:off x="14342377" y="8578984"/>
            <a:ext cx="406245" cy="406245"/>
          </a:xfrm>
          <a:prstGeom prst="rect">
            <a:avLst/>
          </a:prstGeom>
          <a:solidFill>
            <a:srgbClr val="7CD6DD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BA0B03FE-6565-1E49-B6F5-56F0DBE85D66}"/>
              </a:ext>
            </a:extLst>
          </p:cNvPr>
          <p:cNvSpPr txBox="1"/>
          <p:nvPr/>
        </p:nvSpPr>
        <p:spPr>
          <a:xfrm>
            <a:off x="13586812" y="4373975"/>
            <a:ext cx="445956" cy="41549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85%	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DD20BDB-0D2D-A94C-94CC-5043FED658FC}"/>
              </a:ext>
            </a:extLst>
          </p:cNvPr>
          <p:cNvSpPr txBox="1"/>
          <p:nvPr/>
        </p:nvSpPr>
        <p:spPr>
          <a:xfrm>
            <a:off x="14109706" y="4368531"/>
            <a:ext cx="445956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65%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CC1670E0-C8E4-1543-9B38-BEA5272D5658}"/>
              </a:ext>
            </a:extLst>
          </p:cNvPr>
          <p:cNvSpPr txBox="1"/>
          <p:nvPr/>
        </p:nvSpPr>
        <p:spPr>
          <a:xfrm>
            <a:off x="14596472" y="4363001"/>
            <a:ext cx="445956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35%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5B88D750-D185-DE48-9EE4-CD25EEAD72D1}"/>
              </a:ext>
            </a:extLst>
          </p:cNvPr>
          <p:cNvSpPr/>
          <p:nvPr/>
        </p:nvSpPr>
        <p:spPr>
          <a:xfrm>
            <a:off x="13580401" y="6120789"/>
            <a:ext cx="406245" cy="406245"/>
          </a:xfrm>
          <a:prstGeom prst="rect">
            <a:avLst/>
          </a:prstGeom>
          <a:solidFill>
            <a:srgbClr val="6E619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D4356824-44EE-644E-8CD1-DB0EE2F0331F}"/>
              </a:ext>
            </a:extLst>
          </p:cNvPr>
          <p:cNvSpPr/>
          <p:nvPr/>
        </p:nvSpPr>
        <p:spPr>
          <a:xfrm>
            <a:off x="13580401" y="5642154"/>
            <a:ext cx="406245" cy="406245"/>
          </a:xfrm>
          <a:prstGeom prst="rect">
            <a:avLst/>
          </a:prstGeom>
          <a:solidFill>
            <a:srgbClr val="4AA4AB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5A3635DC-B64A-314C-A89F-20B673380A8E}"/>
              </a:ext>
            </a:extLst>
          </p:cNvPr>
          <p:cNvSpPr/>
          <p:nvPr/>
        </p:nvSpPr>
        <p:spPr>
          <a:xfrm>
            <a:off x="13580401" y="5164151"/>
            <a:ext cx="406245" cy="406245"/>
          </a:xfrm>
          <a:prstGeom prst="rect">
            <a:avLst/>
          </a:prstGeom>
          <a:solidFill>
            <a:srgbClr val="7F987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5FD55864-CE76-4F4D-9F55-64DF741352CD}"/>
              </a:ext>
            </a:extLst>
          </p:cNvPr>
          <p:cNvSpPr/>
          <p:nvPr/>
        </p:nvSpPr>
        <p:spPr>
          <a:xfrm>
            <a:off x="13580401" y="4684884"/>
            <a:ext cx="406245" cy="406245"/>
          </a:xfrm>
          <a:prstGeom prst="rect">
            <a:avLst/>
          </a:prstGeom>
          <a:solidFill>
            <a:schemeClr val="accent2">
              <a:alpha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D7C2FA2B-3554-594C-8397-774B938343A0}"/>
              </a:ext>
            </a:extLst>
          </p:cNvPr>
          <p:cNvSpPr/>
          <p:nvPr/>
        </p:nvSpPr>
        <p:spPr>
          <a:xfrm>
            <a:off x="13580401" y="6619553"/>
            <a:ext cx="406245" cy="406245"/>
          </a:xfrm>
          <a:prstGeom prst="rect">
            <a:avLst/>
          </a:prstGeom>
          <a:solidFill>
            <a:srgbClr val="C8333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9E39F7AC-940C-4246-AC00-2E75684DCFAC}"/>
              </a:ext>
            </a:extLst>
          </p:cNvPr>
          <p:cNvSpPr/>
          <p:nvPr/>
        </p:nvSpPr>
        <p:spPr>
          <a:xfrm>
            <a:off x="13580401" y="7132172"/>
            <a:ext cx="406245" cy="406245"/>
          </a:xfrm>
          <a:prstGeom prst="rect">
            <a:avLst/>
          </a:prstGeom>
          <a:solidFill>
            <a:srgbClr val="EF8306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1F4B4AA-D35D-3A44-9458-177B23402784}"/>
              </a:ext>
            </a:extLst>
          </p:cNvPr>
          <p:cNvSpPr/>
          <p:nvPr/>
        </p:nvSpPr>
        <p:spPr>
          <a:xfrm>
            <a:off x="13580401" y="7617081"/>
            <a:ext cx="406245" cy="406245"/>
          </a:xfrm>
          <a:prstGeom prst="rect">
            <a:avLst/>
          </a:prstGeom>
          <a:solidFill>
            <a:srgbClr val="ADCB5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0164107-2612-CC48-A7B5-6BBA1B3F18B4}"/>
              </a:ext>
            </a:extLst>
          </p:cNvPr>
          <p:cNvSpPr/>
          <p:nvPr/>
        </p:nvSpPr>
        <p:spPr>
          <a:xfrm>
            <a:off x="14120727" y="6120789"/>
            <a:ext cx="406245" cy="406245"/>
          </a:xfrm>
          <a:prstGeom prst="rect">
            <a:avLst/>
          </a:prstGeom>
          <a:solidFill>
            <a:srgbClr val="6E619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F76F35C8-F845-A74D-8AF1-1B96C991CDC5}"/>
              </a:ext>
            </a:extLst>
          </p:cNvPr>
          <p:cNvSpPr/>
          <p:nvPr/>
        </p:nvSpPr>
        <p:spPr>
          <a:xfrm>
            <a:off x="14120727" y="5642154"/>
            <a:ext cx="406245" cy="406245"/>
          </a:xfrm>
          <a:prstGeom prst="rect">
            <a:avLst/>
          </a:prstGeom>
          <a:solidFill>
            <a:srgbClr val="4AA4AB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69091CAC-82E2-C348-8DFA-06925EF1E8D2}"/>
              </a:ext>
            </a:extLst>
          </p:cNvPr>
          <p:cNvSpPr/>
          <p:nvPr/>
        </p:nvSpPr>
        <p:spPr>
          <a:xfrm>
            <a:off x="14120727" y="5164151"/>
            <a:ext cx="406245" cy="406245"/>
          </a:xfrm>
          <a:prstGeom prst="rect">
            <a:avLst/>
          </a:prstGeom>
          <a:solidFill>
            <a:srgbClr val="7F987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8B093DE2-EB27-B444-A55D-06816BAF3A3B}"/>
              </a:ext>
            </a:extLst>
          </p:cNvPr>
          <p:cNvSpPr/>
          <p:nvPr/>
        </p:nvSpPr>
        <p:spPr>
          <a:xfrm>
            <a:off x="14120727" y="4684884"/>
            <a:ext cx="406245" cy="406245"/>
          </a:xfrm>
          <a:prstGeom prst="rect">
            <a:avLst/>
          </a:prstGeom>
          <a:solidFill>
            <a:schemeClr val="accent2">
              <a:alpha val="6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6830CB5-9C50-8A44-ACA5-930B6F1F508A}"/>
              </a:ext>
            </a:extLst>
          </p:cNvPr>
          <p:cNvSpPr/>
          <p:nvPr/>
        </p:nvSpPr>
        <p:spPr>
          <a:xfrm>
            <a:off x="14120727" y="6619553"/>
            <a:ext cx="406245" cy="406245"/>
          </a:xfrm>
          <a:prstGeom prst="rect">
            <a:avLst/>
          </a:prstGeom>
          <a:solidFill>
            <a:srgbClr val="C8333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67413FB-94A6-9542-815D-0F2C9FE12C56}"/>
              </a:ext>
            </a:extLst>
          </p:cNvPr>
          <p:cNvSpPr/>
          <p:nvPr/>
        </p:nvSpPr>
        <p:spPr>
          <a:xfrm>
            <a:off x="14120727" y="7132172"/>
            <a:ext cx="406245" cy="406245"/>
          </a:xfrm>
          <a:prstGeom prst="rect">
            <a:avLst/>
          </a:prstGeom>
          <a:solidFill>
            <a:srgbClr val="EF8306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E6AF992F-C07F-0940-8CA7-A73919DB60C1}"/>
              </a:ext>
            </a:extLst>
          </p:cNvPr>
          <p:cNvSpPr/>
          <p:nvPr/>
        </p:nvSpPr>
        <p:spPr>
          <a:xfrm>
            <a:off x="14120727" y="7617081"/>
            <a:ext cx="406245" cy="406245"/>
          </a:xfrm>
          <a:prstGeom prst="rect">
            <a:avLst/>
          </a:prstGeom>
          <a:solidFill>
            <a:srgbClr val="ADCB5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3709DB95-E56D-B74B-B9E3-0D8A59D7FB56}"/>
              </a:ext>
            </a:extLst>
          </p:cNvPr>
          <p:cNvSpPr/>
          <p:nvPr/>
        </p:nvSpPr>
        <p:spPr>
          <a:xfrm>
            <a:off x="14633347" y="7617081"/>
            <a:ext cx="406245" cy="406245"/>
          </a:xfrm>
          <a:prstGeom prst="rect">
            <a:avLst/>
          </a:prstGeom>
          <a:solidFill>
            <a:srgbClr val="ADCB5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89064A9C-0784-A14D-BA5B-942107285BAD}"/>
              </a:ext>
            </a:extLst>
          </p:cNvPr>
          <p:cNvSpPr/>
          <p:nvPr/>
        </p:nvSpPr>
        <p:spPr>
          <a:xfrm>
            <a:off x="14633347" y="6619553"/>
            <a:ext cx="406245" cy="406245"/>
          </a:xfrm>
          <a:prstGeom prst="rect">
            <a:avLst/>
          </a:prstGeom>
          <a:solidFill>
            <a:srgbClr val="C8333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F5EEE092-84A5-AF4C-819B-89BF7D2806D8}"/>
              </a:ext>
            </a:extLst>
          </p:cNvPr>
          <p:cNvSpPr/>
          <p:nvPr/>
        </p:nvSpPr>
        <p:spPr>
          <a:xfrm>
            <a:off x="14633347" y="7132172"/>
            <a:ext cx="406245" cy="406245"/>
          </a:xfrm>
          <a:prstGeom prst="rect">
            <a:avLst/>
          </a:prstGeom>
          <a:solidFill>
            <a:srgbClr val="EF8306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E984D1C-7802-8C47-B30A-B4EAD575CEA3}"/>
              </a:ext>
            </a:extLst>
          </p:cNvPr>
          <p:cNvSpPr/>
          <p:nvPr/>
        </p:nvSpPr>
        <p:spPr>
          <a:xfrm>
            <a:off x="14633347" y="6120789"/>
            <a:ext cx="406245" cy="406245"/>
          </a:xfrm>
          <a:prstGeom prst="rect">
            <a:avLst/>
          </a:prstGeom>
          <a:solidFill>
            <a:srgbClr val="6E619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DA0EACD0-D354-A04C-81CA-0E59249965F7}"/>
              </a:ext>
            </a:extLst>
          </p:cNvPr>
          <p:cNvSpPr/>
          <p:nvPr/>
        </p:nvSpPr>
        <p:spPr>
          <a:xfrm>
            <a:off x="14633347" y="5642154"/>
            <a:ext cx="406245" cy="406245"/>
          </a:xfrm>
          <a:prstGeom prst="rect">
            <a:avLst/>
          </a:prstGeom>
          <a:solidFill>
            <a:srgbClr val="4AA4AB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BAE6F419-7AE4-5C4F-B638-DD76C7B789E6}"/>
              </a:ext>
            </a:extLst>
          </p:cNvPr>
          <p:cNvSpPr/>
          <p:nvPr/>
        </p:nvSpPr>
        <p:spPr>
          <a:xfrm>
            <a:off x="14633347" y="5164151"/>
            <a:ext cx="406245" cy="406245"/>
          </a:xfrm>
          <a:prstGeom prst="rect">
            <a:avLst/>
          </a:prstGeom>
          <a:solidFill>
            <a:srgbClr val="7F987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18642E1-0C94-784B-9F64-B7AD8C349416}"/>
              </a:ext>
            </a:extLst>
          </p:cNvPr>
          <p:cNvSpPr/>
          <p:nvPr/>
        </p:nvSpPr>
        <p:spPr>
          <a:xfrm>
            <a:off x="14633347" y="4684884"/>
            <a:ext cx="406245" cy="406245"/>
          </a:xfrm>
          <a:prstGeom prst="rect">
            <a:avLst/>
          </a:prstGeom>
          <a:solidFill>
            <a:schemeClr val="accent2">
              <a:alpha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073CA80-A54B-4548-A48C-43E30C1F0881}"/>
              </a:ext>
            </a:extLst>
          </p:cNvPr>
          <p:cNvSpPr txBox="1"/>
          <p:nvPr/>
        </p:nvSpPr>
        <p:spPr>
          <a:xfrm>
            <a:off x="12546872" y="-1138420"/>
            <a:ext cx="2331087" cy="90024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Die Farben können Sie mit dem </a:t>
            </a:r>
            <a:b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</a:br>
            <a:r>
              <a:rPr lang="de-DE" sz="1050" b="0" i="1" baseline="0" dirty="0" err="1">
                <a:solidFill>
                  <a:schemeClr val="tx1"/>
                </a:solidFill>
                <a:latin typeface="DINProDRVp" panose="02000503030000020004" pitchFamily="2" charset="0"/>
              </a:rPr>
              <a:t>Pipettenwerkzeug</a:t>
            </a:r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 verwenden.</a:t>
            </a:r>
          </a:p>
          <a:p>
            <a:pPr algn="l"/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Das </a:t>
            </a:r>
            <a:r>
              <a:rPr lang="de-DE" sz="1050" b="0" i="1" baseline="0" dirty="0" err="1">
                <a:solidFill>
                  <a:schemeClr val="tx1"/>
                </a:solidFill>
                <a:latin typeface="DINProDRVp" panose="02000503030000020004" pitchFamily="2" charset="0"/>
              </a:rPr>
              <a:t>Pipettenwerkzeug</a:t>
            </a:r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 finden Sie in </a:t>
            </a:r>
            <a:b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</a:br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den jeweiligen Farbauswahlmenüs </a:t>
            </a:r>
          </a:p>
          <a:p>
            <a:pPr algn="l"/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für Schrift, Füllung oder Kontur.</a:t>
            </a:r>
          </a:p>
        </p:txBody>
      </p:sp>
      <p:grpSp>
        <p:nvGrpSpPr>
          <p:cNvPr id="110" name="Gruppieren 109" descr="Logo Deutsche Rentenversicherung Bund">
            <a:extLst>
              <a:ext uri="{FF2B5EF4-FFF2-40B4-BE49-F238E27FC236}">
                <a16:creationId xmlns:a16="http://schemas.microsoft.com/office/drawing/2014/main" id="{940AB884-4501-7FF6-B9AB-2A11BB38FC98}"/>
              </a:ext>
            </a:extLst>
          </p:cNvPr>
          <p:cNvGrpSpPr/>
          <p:nvPr/>
        </p:nvGrpSpPr>
        <p:grpSpPr>
          <a:xfrm>
            <a:off x="9485077" y="202603"/>
            <a:ext cx="2256005" cy="718469"/>
            <a:chOff x="9946681" y="143289"/>
            <a:chExt cx="2256005" cy="718469"/>
          </a:xfrm>
        </p:grpSpPr>
        <p:grpSp>
          <p:nvGrpSpPr>
            <p:cNvPr id="93" name="Gruppieren 92">
              <a:extLst>
                <a:ext uri="{FF2B5EF4-FFF2-40B4-BE49-F238E27FC236}">
                  <a16:creationId xmlns:a16="http://schemas.microsoft.com/office/drawing/2014/main" id="{37C31335-8412-19C8-7643-0673572991DC}"/>
                </a:ext>
              </a:extLst>
            </p:cNvPr>
            <p:cNvGrpSpPr/>
            <p:nvPr userDrawn="1"/>
          </p:nvGrpSpPr>
          <p:grpSpPr>
            <a:xfrm>
              <a:off x="9946681" y="209346"/>
              <a:ext cx="549252" cy="566829"/>
              <a:chOff x="4038446" y="3718504"/>
              <a:chExt cx="911379" cy="940547"/>
            </a:xfrm>
          </p:grpSpPr>
          <p:sp>
            <p:nvSpPr>
              <p:cNvPr id="88" name="Freihandform 87">
                <a:extLst>
                  <a:ext uri="{FF2B5EF4-FFF2-40B4-BE49-F238E27FC236}">
                    <a16:creationId xmlns:a16="http://schemas.microsoft.com/office/drawing/2014/main" id="{A4431C01-776C-4ED1-5DAB-64C3F9A53B26}"/>
                  </a:ext>
                </a:extLst>
              </p:cNvPr>
              <p:cNvSpPr/>
              <p:nvPr userDrawn="1"/>
            </p:nvSpPr>
            <p:spPr bwMode="auto">
              <a:xfrm>
                <a:off x="4038446" y="3718504"/>
                <a:ext cx="911377" cy="482618"/>
              </a:xfrm>
              <a:custGeom>
                <a:avLst/>
                <a:gdLst>
                  <a:gd name="connsiteX0" fmla="*/ 124595 w 911377"/>
                  <a:gd name="connsiteY0" fmla="*/ 0 h 482618"/>
                  <a:gd name="connsiteX1" fmla="*/ 786782 w 911377"/>
                  <a:gd name="connsiteY1" fmla="*/ 0 h 482618"/>
                  <a:gd name="connsiteX2" fmla="*/ 911377 w 911377"/>
                  <a:gd name="connsiteY2" fmla="*/ 124595 h 482618"/>
                  <a:gd name="connsiteX3" fmla="*/ 911377 w 911377"/>
                  <a:gd name="connsiteY3" fmla="*/ 286719 h 482618"/>
                  <a:gd name="connsiteX4" fmla="*/ 822038 w 911377"/>
                  <a:gd name="connsiteY4" fmla="*/ 421500 h 482618"/>
                  <a:gd name="connsiteX5" fmla="*/ 771020 w 911377"/>
                  <a:gd name="connsiteY5" fmla="*/ 431800 h 482618"/>
                  <a:gd name="connsiteX6" fmla="*/ 182880 w 911377"/>
                  <a:gd name="connsiteY6" fmla="*/ 431800 h 482618"/>
                  <a:gd name="connsiteX7" fmla="*/ 19888 w 911377"/>
                  <a:gd name="connsiteY7" fmla="*/ 468293 h 482618"/>
                  <a:gd name="connsiteX8" fmla="*/ 2020 w 911377"/>
                  <a:gd name="connsiteY8" fmla="*/ 482618 h 482618"/>
                  <a:gd name="connsiteX9" fmla="*/ 0 w 911377"/>
                  <a:gd name="connsiteY9" fmla="*/ 472612 h 482618"/>
                  <a:gd name="connsiteX10" fmla="*/ 0 w 911377"/>
                  <a:gd name="connsiteY10" fmla="*/ 124595 h 482618"/>
                  <a:gd name="connsiteX11" fmla="*/ 124595 w 911377"/>
                  <a:gd name="connsiteY11" fmla="*/ 0 h 48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1377" h="482618">
                    <a:moveTo>
                      <a:pt x="124595" y="0"/>
                    </a:moveTo>
                    <a:lnTo>
                      <a:pt x="786782" y="0"/>
                    </a:lnTo>
                    <a:cubicBezTo>
                      <a:pt x="855594" y="0"/>
                      <a:pt x="911377" y="55783"/>
                      <a:pt x="911377" y="124595"/>
                    </a:cubicBezTo>
                    <a:lnTo>
                      <a:pt x="911377" y="286719"/>
                    </a:lnTo>
                    <a:cubicBezTo>
                      <a:pt x="911377" y="347309"/>
                      <a:pt x="874539" y="399294"/>
                      <a:pt x="822038" y="421500"/>
                    </a:cubicBezTo>
                    <a:lnTo>
                      <a:pt x="771020" y="431800"/>
                    </a:lnTo>
                    <a:lnTo>
                      <a:pt x="182880" y="431800"/>
                    </a:lnTo>
                    <a:cubicBezTo>
                      <a:pt x="119228" y="431800"/>
                      <a:pt x="61602" y="445746"/>
                      <a:pt x="19888" y="468293"/>
                    </a:cubicBezTo>
                    <a:lnTo>
                      <a:pt x="2020" y="482618"/>
                    </a:lnTo>
                    <a:lnTo>
                      <a:pt x="0" y="472612"/>
                    </a:lnTo>
                    <a:lnTo>
                      <a:pt x="0" y="124595"/>
                    </a:lnTo>
                    <a:cubicBezTo>
                      <a:pt x="0" y="55783"/>
                      <a:pt x="55783" y="0"/>
                      <a:pt x="124595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b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900" b="0" i="0" u="none" strike="noStrike" cap="none" normalizeH="0" baseline="0" dirty="0">
                  <a:ln>
                    <a:noFill/>
                  </a:ln>
                  <a:solidFill>
                    <a:srgbClr val="D9DB71">
                      <a:alpha val="26000"/>
                    </a:srgbClr>
                  </a:solidFill>
                  <a:effectLst/>
                  <a:latin typeface="Arial" panose="020B0604020202020204" pitchFamily="34" charset="0"/>
                  <a:ea typeface="ヒラギノ角ゴ Pro W3" pitchFamily="2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ihandform 88">
                <a:extLst>
                  <a:ext uri="{FF2B5EF4-FFF2-40B4-BE49-F238E27FC236}">
                    <a16:creationId xmlns:a16="http://schemas.microsoft.com/office/drawing/2014/main" id="{ECD80678-39A3-6DDF-BC51-E65C5C3E89EA}"/>
                  </a:ext>
                </a:extLst>
              </p:cNvPr>
              <p:cNvSpPr/>
              <p:nvPr userDrawn="1"/>
            </p:nvSpPr>
            <p:spPr bwMode="auto">
              <a:xfrm rot="10800000">
                <a:off x="4038448" y="4176433"/>
                <a:ext cx="911377" cy="482618"/>
              </a:xfrm>
              <a:custGeom>
                <a:avLst/>
                <a:gdLst>
                  <a:gd name="connsiteX0" fmla="*/ 124595 w 911377"/>
                  <a:gd name="connsiteY0" fmla="*/ 0 h 482618"/>
                  <a:gd name="connsiteX1" fmla="*/ 786782 w 911377"/>
                  <a:gd name="connsiteY1" fmla="*/ 0 h 482618"/>
                  <a:gd name="connsiteX2" fmla="*/ 911377 w 911377"/>
                  <a:gd name="connsiteY2" fmla="*/ 124595 h 482618"/>
                  <a:gd name="connsiteX3" fmla="*/ 911377 w 911377"/>
                  <a:gd name="connsiteY3" fmla="*/ 286719 h 482618"/>
                  <a:gd name="connsiteX4" fmla="*/ 822038 w 911377"/>
                  <a:gd name="connsiteY4" fmla="*/ 421500 h 482618"/>
                  <a:gd name="connsiteX5" fmla="*/ 771020 w 911377"/>
                  <a:gd name="connsiteY5" fmla="*/ 431800 h 482618"/>
                  <a:gd name="connsiteX6" fmla="*/ 182880 w 911377"/>
                  <a:gd name="connsiteY6" fmla="*/ 431800 h 482618"/>
                  <a:gd name="connsiteX7" fmla="*/ 19888 w 911377"/>
                  <a:gd name="connsiteY7" fmla="*/ 468293 h 482618"/>
                  <a:gd name="connsiteX8" fmla="*/ 2020 w 911377"/>
                  <a:gd name="connsiteY8" fmla="*/ 482618 h 482618"/>
                  <a:gd name="connsiteX9" fmla="*/ 0 w 911377"/>
                  <a:gd name="connsiteY9" fmla="*/ 472612 h 482618"/>
                  <a:gd name="connsiteX10" fmla="*/ 0 w 911377"/>
                  <a:gd name="connsiteY10" fmla="*/ 124595 h 482618"/>
                  <a:gd name="connsiteX11" fmla="*/ 124595 w 911377"/>
                  <a:gd name="connsiteY11" fmla="*/ 0 h 48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1377" h="482618">
                    <a:moveTo>
                      <a:pt x="124595" y="0"/>
                    </a:moveTo>
                    <a:lnTo>
                      <a:pt x="786782" y="0"/>
                    </a:lnTo>
                    <a:cubicBezTo>
                      <a:pt x="855594" y="0"/>
                      <a:pt x="911377" y="55783"/>
                      <a:pt x="911377" y="124595"/>
                    </a:cubicBezTo>
                    <a:lnTo>
                      <a:pt x="911377" y="286719"/>
                    </a:lnTo>
                    <a:cubicBezTo>
                      <a:pt x="911377" y="347309"/>
                      <a:pt x="874539" y="399294"/>
                      <a:pt x="822038" y="421500"/>
                    </a:cubicBezTo>
                    <a:lnTo>
                      <a:pt x="771020" y="431800"/>
                    </a:lnTo>
                    <a:lnTo>
                      <a:pt x="182880" y="431800"/>
                    </a:lnTo>
                    <a:cubicBezTo>
                      <a:pt x="119228" y="431800"/>
                      <a:pt x="61602" y="445746"/>
                      <a:pt x="19888" y="468293"/>
                    </a:cubicBezTo>
                    <a:lnTo>
                      <a:pt x="2020" y="482618"/>
                    </a:lnTo>
                    <a:lnTo>
                      <a:pt x="0" y="472612"/>
                    </a:lnTo>
                    <a:lnTo>
                      <a:pt x="0" y="124595"/>
                    </a:lnTo>
                    <a:cubicBezTo>
                      <a:pt x="0" y="55783"/>
                      <a:pt x="55783" y="0"/>
                      <a:pt x="1245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b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900" b="0" i="0" u="none" strike="noStrike" cap="none" normalizeH="0" baseline="0">
                  <a:ln>
                    <a:noFill/>
                  </a:ln>
                  <a:solidFill>
                    <a:srgbClr val="D9DB71">
                      <a:alpha val="26000"/>
                    </a:srgbClr>
                  </a:solidFill>
                  <a:effectLst/>
                  <a:latin typeface="Arial" panose="020B0604020202020204" pitchFamily="34" charset="0"/>
                  <a:ea typeface="ヒラギノ角ゴ Pro W3" pitchFamily="2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2E338D78-F4F0-1E91-12BC-735CB21DB1F5}"/>
                </a:ext>
              </a:extLst>
            </p:cNvPr>
            <p:cNvSpPr txBox="1"/>
            <p:nvPr userDrawn="1"/>
          </p:nvSpPr>
          <p:spPr>
            <a:xfrm>
              <a:off x="10591668" y="143289"/>
              <a:ext cx="1611018" cy="42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de-DE" sz="1200" b="1" i="0" dirty="0">
                  <a:solidFill>
                    <a:schemeClr val="bg2"/>
                  </a:solidFill>
                  <a:latin typeface="DINProDRVp" panose="02000503030000020004" pitchFamily="2" charset="0"/>
                </a:rPr>
                <a:t>Deutsche</a:t>
              </a:r>
            </a:p>
            <a:p>
              <a:pPr>
                <a:lnSpc>
                  <a:spcPts val="1300"/>
                </a:lnSpc>
              </a:pPr>
              <a:r>
                <a:rPr lang="de-DE" sz="1200" b="1" i="0" dirty="0">
                  <a:solidFill>
                    <a:schemeClr val="bg2"/>
                  </a:solidFill>
                  <a:latin typeface="DINProDRVp" panose="02000503030000020004" pitchFamily="2" charset="0"/>
                </a:rPr>
                <a:t>Rentenversicherung</a:t>
              </a:r>
            </a:p>
          </p:txBody>
        </p:sp>
        <p:sp>
          <p:nvSpPr>
            <p:cNvPr id="92" name="Textfeld 91">
              <a:extLst>
                <a:ext uri="{FF2B5EF4-FFF2-40B4-BE49-F238E27FC236}">
                  <a16:creationId xmlns:a16="http://schemas.microsoft.com/office/drawing/2014/main" id="{34A29228-8F35-CDCF-3393-375F926766FB}"/>
                </a:ext>
              </a:extLst>
            </p:cNvPr>
            <p:cNvSpPr txBox="1"/>
            <p:nvPr userDrawn="1"/>
          </p:nvSpPr>
          <p:spPr>
            <a:xfrm>
              <a:off x="10588866" y="530321"/>
              <a:ext cx="572593" cy="331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de-DE" sz="1300" b="0" i="0" dirty="0">
                  <a:solidFill>
                    <a:schemeClr val="bg2"/>
                  </a:solidFill>
                  <a:latin typeface="DINProDRVp" panose="02000503030000020004" pitchFamily="2" charset="0"/>
                </a:rPr>
                <a:t>Bund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842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75" r:id="rId1"/>
    <p:sldLayoutId id="2147485176" r:id="rId2"/>
    <p:sldLayoutId id="2147485177" r:id="rId3"/>
    <p:sldLayoutId id="2147485178" r:id="rId4"/>
    <p:sldLayoutId id="2147485179" r:id="rId5"/>
    <p:sldLayoutId id="2147485180" r:id="rId6"/>
    <p:sldLayoutId id="2147485181" r:id="rId7"/>
    <p:sldLayoutId id="2147485182" r:id="rId8"/>
    <p:sldLayoutId id="2147485183" r:id="rId9"/>
    <p:sldLayoutId id="2147485184" r:id="rId10"/>
    <p:sldLayoutId id="2147485185" r:id="rId11"/>
  </p:sldLayoutIdLst>
  <p:txStyles>
    <p:titleStyle>
      <a:lvl1pPr algn="l" defTabSz="873125" rtl="0" eaLnBrk="1" fontAlgn="base" hangingPunct="1">
        <a:spcBef>
          <a:spcPct val="0"/>
        </a:spcBef>
        <a:spcAft>
          <a:spcPct val="0"/>
        </a:spcAft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l" defTabSz="873125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27025" indent="-327025" algn="l" defTabSz="87312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Blip>
          <a:blip r:embed="rId13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323850" algn="l" defTabSz="87312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Times" panose="02020603050405020304" pitchFamily="18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311275" indent="-438150" algn="l" defTabSz="873125" rtl="0" eaLnBrk="1" fontAlgn="base" hangingPunct="1">
        <a:spcBef>
          <a:spcPct val="20000"/>
        </a:spcBef>
        <a:spcAft>
          <a:spcPct val="0"/>
        </a:spcAft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71638" indent="-361950" algn="l" defTabSz="873125" rtl="0" eaLnBrk="1" fontAlgn="base" hangingPunct="1">
        <a:spcBef>
          <a:spcPct val="20000"/>
        </a:spcBef>
        <a:spcAft>
          <a:spcPct val="0"/>
        </a:spcAft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06613" indent="-361950" algn="l" defTabSz="873125" rtl="0" eaLnBrk="1" fontAlgn="base" hangingPunct="1">
        <a:spcBef>
          <a:spcPct val="20000"/>
        </a:spcBef>
        <a:spcAft>
          <a:spcPct val="0"/>
        </a:spcAft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3FC6655-7F33-F242-D3A3-E3901BF1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BB86574-F11A-AFD2-7922-12EEBA1BE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E5B990-27F3-9EC5-B985-DD7939BCB6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D05AB-51CE-451A-81D6-0247B4DC712C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47BBFB0-6198-4AD0-3737-63A4BD5069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D10EBB-4A97-BC73-1AE0-05D9AE219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A4A0D-D5BD-4AA1-B88C-5E7150F04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058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9" r:id="rId1"/>
    <p:sldLayoutId id="2147485200" r:id="rId2"/>
    <p:sldLayoutId id="2147485201" r:id="rId3"/>
    <p:sldLayoutId id="2147485202" r:id="rId4"/>
    <p:sldLayoutId id="2147485203" r:id="rId5"/>
    <p:sldLayoutId id="2147485204" r:id="rId6"/>
    <p:sldLayoutId id="2147485205" r:id="rId7"/>
    <p:sldLayoutId id="2147485206" r:id="rId8"/>
    <p:sldLayoutId id="2147485207" r:id="rId9"/>
    <p:sldLayoutId id="2147485208" r:id="rId10"/>
    <p:sldLayoutId id="21474852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D3D1D9E-20C8-5A4E-83F1-E02989DA3619}"/>
              </a:ext>
            </a:extLst>
          </p:cNvPr>
          <p:cNvSpPr/>
          <p:nvPr userDrawn="1"/>
        </p:nvSpPr>
        <p:spPr bwMode="auto">
          <a:xfrm>
            <a:off x="12551967" y="-1157287"/>
            <a:ext cx="2542294" cy="10529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900" b="0" i="0" u="none" strike="noStrike" cap="none" normalizeH="0" baseline="0">
              <a:ln>
                <a:noFill/>
              </a:ln>
              <a:solidFill>
                <a:srgbClr val="D9DB71"/>
              </a:solidFill>
              <a:effectLst/>
              <a:latin typeface="Arial" panose="020B0604020202020204" pitchFamily="34" charset="0"/>
              <a:ea typeface="ヒラギノ角ゴ Pro W3" pitchFamily="20" charset="-128"/>
              <a:cs typeface="Arial" panose="020B060402020202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585F3C53-6ADB-F941-B888-5685D3DEC00F}"/>
              </a:ext>
            </a:extLst>
          </p:cNvPr>
          <p:cNvSpPr/>
          <p:nvPr userDrawn="1"/>
        </p:nvSpPr>
        <p:spPr>
          <a:xfrm>
            <a:off x="12749129" y="2974824"/>
            <a:ext cx="406245" cy="406245"/>
          </a:xfrm>
          <a:prstGeom prst="rect">
            <a:avLst/>
          </a:prstGeom>
          <a:solidFill>
            <a:srgbClr val="08316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FCF3A54-892D-9741-9772-EBCA84928544}"/>
              </a:ext>
            </a:extLst>
          </p:cNvPr>
          <p:cNvSpPr/>
          <p:nvPr userDrawn="1"/>
        </p:nvSpPr>
        <p:spPr>
          <a:xfrm>
            <a:off x="12749129" y="2496189"/>
            <a:ext cx="406245" cy="406245"/>
          </a:xfrm>
          <a:prstGeom prst="rect">
            <a:avLst/>
          </a:prstGeom>
          <a:solidFill>
            <a:srgbClr val="D3DB2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F37E54A-E391-8A49-B752-9FFDDCB230EF}"/>
              </a:ext>
            </a:extLst>
          </p:cNvPr>
          <p:cNvSpPr/>
          <p:nvPr userDrawn="1"/>
        </p:nvSpPr>
        <p:spPr>
          <a:xfrm>
            <a:off x="12749129" y="3458085"/>
            <a:ext cx="406245" cy="406245"/>
          </a:xfrm>
          <a:prstGeom prst="rect">
            <a:avLst/>
          </a:prstGeom>
          <a:solidFill>
            <a:srgbClr val="6983A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8BA2BF1-96D9-7543-8763-70E9541DC705}"/>
              </a:ext>
            </a:extLst>
          </p:cNvPr>
          <p:cNvSpPr/>
          <p:nvPr userDrawn="1"/>
        </p:nvSpPr>
        <p:spPr>
          <a:xfrm>
            <a:off x="12749129" y="2017554"/>
            <a:ext cx="406245" cy="406245"/>
          </a:xfrm>
          <a:prstGeom prst="rect">
            <a:avLst/>
          </a:prstGeom>
          <a:solidFill>
            <a:srgbClr val="4A4E5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83E8E54-D4E4-7D4A-B8DB-FD9FC8074D0F}"/>
              </a:ext>
            </a:extLst>
          </p:cNvPr>
          <p:cNvSpPr/>
          <p:nvPr userDrawn="1"/>
        </p:nvSpPr>
        <p:spPr>
          <a:xfrm>
            <a:off x="12749129" y="886096"/>
            <a:ext cx="406245" cy="4062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5F086ED-232F-A44C-82D9-E6CD78DF9946}"/>
              </a:ext>
            </a:extLst>
          </p:cNvPr>
          <p:cNvSpPr/>
          <p:nvPr userDrawn="1"/>
        </p:nvSpPr>
        <p:spPr>
          <a:xfrm>
            <a:off x="13512825" y="2017554"/>
            <a:ext cx="406245" cy="406245"/>
          </a:xfrm>
          <a:prstGeom prst="rect">
            <a:avLst/>
          </a:prstGeom>
          <a:solidFill>
            <a:srgbClr val="6E717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A24F916-A5FF-D148-9B0C-AA873B36AFA9}"/>
              </a:ext>
            </a:extLst>
          </p:cNvPr>
          <p:cNvSpPr/>
          <p:nvPr userDrawn="1"/>
        </p:nvSpPr>
        <p:spPr>
          <a:xfrm>
            <a:off x="13975162" y="2017554"/>
            <a:ext cx="406245" cy="406245"/>
          </a:xfrm>
          <a:prstGeom prst="rect">
            <a:avLst/>
          </a:prstGeom>
          <a:solidFill>
            <a:srgbClr val="B6B8B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29D3BF1-ED0C-1849-8AB8-781C98D96849}"/>
              </a:ext>
            </a:extLst>
          </p:cNvPr>
          <p:cNvSpPr/>
          <p:nvPr userDrawn="1"/>
        </p:nvSpPr>
        <p:spPr>
          <a:xfrm>
            <a:off x="14441317" y="2017554"/>
            <a:ext cx="406245" cy="406245"/>
          </a:xfrm>
          <a:prstGeom prst="rect">
            <a:avLst/>
          </a:prstGeom>
          <a:solidFill>
            <a:srgbClr val="DADBDC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7068076-EF09-4C49-8210-33DDAFE60309}"/>
              </a:ext>
            </a:extLst>
          </p:cNvPr>
          <p:cNvSpPr/>
          <p:nvPr userDrawn="1"/>
        </p:nvSpPr>
        <p:spPr>
          <a:xfrm>
            <a:off x="13512824" y="2496189"/>
            <a:ext cx="406245" cy="406245"/>
          </a:xfrm>
          <a:prstGeom prst="rect">
            <a:avLst/>
          </a:prstGeom>
          <a:solidFill>
            <a:srgbClr val="E4E97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D51ED93-FEC0-1141-9D48-4370028D58D1}"/>
              </a:ext>
            </a:extLst>
          </p:cNvPr>
          <p:cNvSpPr/>
          <p:nvPr userDrawn="1"/>
        </p:nvSpPr>
        <p:spPr>
          <a:xfrm>
            <a:off x="13978892" y="2496189"/>
            <a:ext cx="406245" cy="406245"/>
          </a:xfrm>
          <a:prstGeom prst="rect">
            <a:avLst/>
          </a:prstGeom>
          <a:solidFill>
            <a:srgbClr val="F6F7D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4C1FAF6-C31D-354F-BF46-514C81C75E1A}"/>
              </a:ext>
            </a:extLst>
          </p:cNvPr>
          <p:cNvSpPr/>
          <p:nvPr userDrawn="1"/>
        </p:nvSpPr>
        <p:spPr>
          <a:xfrm>
            <a:off x="13512824" y="3458085"/>
            <a:ext cx="406245" cy="406245"/>
          </a:xfrm>
          <a:prstGeom prst="rect">
            <a:avLst/>
          </a:prstGeom>
          <a:solidFill>
            <a:srgbClr val="7EA1C4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21ACA01-B10E-DF48-BBE1-B6080B5631E3}"/>
              </a:ext>
            </a:extLst>
          </p:cNvPr>
          <p:cNvSpPr/>
          <p:nvPr userDrawn="1"/>
        </p:nvSpPr>
        <p:spPr>
          <a:xfrm>
            <a:off x="13975161" y="3458085"/>
            <a:ext cx="406245" cy="406245"/>
          </a:xfrm>
          <a:prstGeom prst="rect">
            <a:avLst/>
          </a:prstGeom>
          <a:solidFill>
            <a:srgbClr val="CBD9E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7EB02181-E0F9-8642-906A-5D4C45863914}"/>
              </a:ext>
            </a:extLst>
          </p:cNvPr>
          <p:cNvSpPr/>
          <p:nvPr userDrawn="1"/>
        </p:nvSpPr>
        <p:spPr>
          <a:xfrm>
            <a:off x="14437498" y="3458085"/>
            <a:ext cx="406245" cy="406245"/>
          </a:xfrm>
          <a:prstGeom prst="rect">
            <a:avLst/>
          </a:prstGeom>
          <a:solidFill>
            <a:srgbClr val="EAF0F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1ECDBE5-7C9B-1C4A-B398-5F657259156C}"/>
              </a:ext>
            </a:extLst>
          </p:cNvPr>
          <p:cNvSpPr/>
          <p:nvPr userDrawn="1"/>
        </p:nvSpPr>
        <p:spPr>
          <a:xfrm>
            <a:off x="12749129" y="6120789"/>
            <a:ext cx="406245" cy="406245"/>
          </a:xfrm>
          <a:prstGeom prst="rect">
            <a:avLst/>
          </a:prstGeom>
          <a:solidFill>
            <a:srgbClr val="6E619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041F883-A2E5-BD4A-BB8F-B5D2D8711C46}"/>
              </a:ext>
            </a:extLst>
          </p:cNvPr>
          <p:cNvSpPr/>
          <p:nvPr userDrawn="1"/>
        </p:nvSpPr>
        <p:spPr>
          <a:xfrm>
            <a:off x="12749129" y="5642154"/>
            <a:ext cx="406245" cy="406245"/>
          </a:xfrm>
          <a:prstGeom prst="rect">
            <a:avLst/>
          </a:prstGeom>
          <a:solidFill>
            <a:srgbClr val="4AA4A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8DE7F8E-DC05-A744-B3CA-6FFA37258A5F}"/>
              </a:ext>
            </a:extLst>
          </p:cNvPr>
          <p:cNvSpPr/>
          <p:nvPr userDrawn="1"/>
        </p:nvSpPr>
        <p:spPr>
          <a:xfrm>
            <a:off x="12749129" y="5164151"/>
            <a:ext cx="406245" cy="406245"/>
          </a:xfrm>
          <a:prstGeom prst="rect">
            <a:avLst/>
          </a:prstGeom>
          <a:solidFill>
            <a:srgbClr val="7F987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A958FA0-0789-D747-96A8-9258260845E7}"/>
              </a:ext>
            </a:extLst>
          </p:cNvPr>
          <p:cNvSpPr/>
          <p:nvPr userDrawn="1"/>
        </p:nvSpPr>
        <p:spPr>
          <a:xfrm>
            <a:off x="12749129" y="4684884"/>
            <a:ext cx="406245" cy="406245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B3AAEC23-8F86-8341-90E1-2C5AB6B49542}"/>
              </a:ext>
            </a:extLst>
          </p:cNvPr>
          <p:cNvSpPr txBox="1"/>
          <p:nvPr userDrawn="1"/>
        </p:nvSpPr>
        <p:spPr>
          <a:xfrm>
            <a:off x="12557113" y="522260"/>
            <a:ext cx="955711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Hauptfarben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6A6E346A-4DA9-804E-8996-E91444551F05}"/>
              </a:ext>
            </a:extLst>
          </p:cNvPr>
          <p:cNvSpPr txBox="1"/>
          <p:nvPr userDrawn="1"/>
        </p:nvSpPr>
        <p:spPr>
          <a:xfrm>
            <a:off x="13563456" y="522260"/>
            <a:ext cx="965329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Abstufungen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5ACAD466-0A64-2248-A79F-F0808A8428A8}"/>
              </a:ext>
            </a:extLst>
          </p:cNvPr>
          <p:cNvSpPr txBox="1"/>
          <p:nvPr userDrawn="1"/>
        </p:nvSpPr>
        <p:spPr>
          <a:xfrm>
            <a:off x="12556363" y="4098215"/>
            <a:ext cx="1087157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Themenfarben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2C35F71-E3A3-E047-8F83-99982D106EA9}"/>
              </a:ext>
            </a:extLst>
          </p:cNvPr>
          <p:cNvSpPr txBox="1"/>
          <p:nvPr userDrawn="1"/>
        </p:nvSpPr>
        <p:spPr>
          <a:xfrm>
            <a:off x="13542015" y="4096496"/>
            <a:ext cx="965329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Abstufungen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72B55D1-F6A7-0D4A-9083-0178619484FC}"/>
              </a:ext>
            </a:extLst>
          </p:cNvPr>
          <p:cNvSpPr/>
          <p:nvPr userDrawn="1"/>
        </p:nvSpPr>
        <p:spPr>
          <a:xfrm>
            <a:off x="12722224" y="15751"/>
            <a:ext cx="406245" cy="406245"/>
          </a:xfrm>
          <a:prstGeom prst="rect">
            <a:avLst/>
          </a:prstGeom>
          <a:solidFill>
            <a:srgbClr val="F0F0E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1ECA2C6-C607-6D44-9E78-D9F1D1CAEA90}"/>
              </a:ext>
            </a:extLst>
          </p:cNvPr>
          <p:cNvSpPr txBox="1"/>
          <p:nvPr userDrawn="1"/>
        </p:nvSpPr>
        <p:spPr>
          <a:xfrm>
            <a:off x="12561205" y="-285739"/>
            <a:ext cx="1994457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Hintergrund Fond (alternativ)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59AF4D55-D552-9941-A334-DC7BA1213857}"/>
              </a:ext>
            </a:extLst>
          </p:cNvPr>
          <p:cNvSpPr/>
          <p:nvPr userDrawn="1"/>
        </p:nvSpPr>
        <p:spPr>
          <a:xfrm>
            <a:off x="12749129" y="1364099"/>
            <a:ext cx="406245" cy="406245"/>
          </a:xfrm>
          <a:prstGeom prst="rect">
            <a:avLst/>
          </a:prstGeom>
          <a:solidFill>
            <a:srgbClr val="00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495A689-2A2F-3D47-A4C1-57B0A7DF6D7A}"/>
              </a:ext>
            </a:extLst>
          </p:cNvPr>
          <p:cNvSpPr/>
          <p:nvPr userDrawn="1"/>
        </p:nvSpPr>
        <p:spPr>
          <a:xfrm>
            <a:off x="12749129" y="6619553"/>
            <a:ext cx="406245" cy="406245"/>
          </a:xfrm>
          <a:prstGeom prst="rect">
            <a:avLst/>
          </a:prstGeom>
          <a:solidFill>
            <a:srgbClr val="C8333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42FB6CA-99B7-1245-8A2A-53C5A3F4B075}"/>
              </a:ext>
            </a:extLst>
          </p:cNvPr>
          <p:cNvSpPr/>
          <p:nvPr userDrawn="1"/>
        </p:nvSpPr>
        <p:spPr>
          <a:xfrm>
            <a:off x="12749129" y="7132172"/>
            <a:ext cx="406245" cy="406245"/>
          </a:xfrm>
          <a:prstGeom prst="rect">
            <a:avLst/>
          </a:prstGeom>
          <a:solidFill>
            <a:srgbClr val="EF830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CC487914-C8C3-1845-B9F7-9838F170CCDA}"/>
              </a:ext>
            </a:extLst>
          </p:cNvPr>
          <p:cNvSpPr/>
          <p:nvPr userDrawn="1"/>
        </p:nvSpPr>
        <p:spPr>
          <a:xfrm>
            <a:off x="12749129" y="7617081"/>
            <a:ext cx="406245" cy="406245"/>
          </a:xfrm>
          <a:prstGeom prst="rect">
            <a:avLst/>
          </a:prstGeom>
          <a:solidFill>
            <a:srgbClr val="ADCB5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D41C9EE-07A4-9F46-85D3-7C140F5C355E}"/>
              </a:ext>
            </a:extLst>
          </p:cNvPr>
          <p:cNvSpPr txBox="1"/>
          <p:nvPr userDrawn="1"/>
        </p:nvSpPr>
        <p:spPr>
          <a:xfrm>
            <a:off x="12573828" y="8226534"/>
            <a:ext cx="1345241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Hintergrundfarben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9DCD264-2610-3249-ABDF-D002C96FF65B}"/>
              </a:ext>
            </a:extLst>
          </p:cNvPr>
          <p:cNvSpPr/>
          <p:nvPr userDrawn="1"/>
        </p:nvSpPr>
        <p:spPr>
          <a:xfrm>
            <a:off x="12765844" y="8578984"/>
            <a:ext cx="406245" cy="406245"/>
          </a:xfrm>
          <a:prstGeom prst="rect">
            <a:avLst/>
          </a:prstGeom>
          <a:solidFill>
            <a:srgbClr val="D9DB7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74FE64A-4983-8643-BB33-ECA0F9FE47D1}"/>
              </a:ext>
            </a:extLst>
          </p:cNvPr>
          <p:cNvSpPr/>
          <p:nvPr userDrawn="1"/>
        </p:nvSpPr>
        <p:spPr>
          <a:xfrm>
            <a:off x="13306171" y="8578984"/>
            <a:ext cx="406245" cy="406245"/>
          </a:xfrm>
          <a:prstGeom prst="rect">
            <a:avLst/>
          </a:prstGeom>
          <a:solidFill>
            <a:srgbClr val="93AC8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B83A4D90-ECD0-D84F-B329-5431253992D7}"/>
              </a:ext>
            </a:extLst>
          </p:cNvPr>
          <p:cNvSpPr/>
          <p:nvPr userDrawn="1"/>
        </p:nvSpPr>
        <p:spPr>
          <a:xfrm>
            <a:off x="13818790" y="8578984"/>
            <a:ext cx="406245" cy="406245"/>
          </a:xfrm>
          <a:prstGeom prst="rect">
            <a:avLst/>
          </a:prstGeom>
          <a:solidFill>
            <a:srgbClr val="A9C8A3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46735D24-E26C-AA4E-B3AC-45A295B34DE4}"/>
              </a:ext>
            </a:extLst>
          </p:cNvPr>
          <p:cNvSpPr/>
          <p:nvPr userDrawn="1"/>
        </p:nvSpPr>
        <p:spPr>
          <a:xfrm>
            <a:off x="14342377" y="8578984"/>
            <a:ext cx="406245" cy="406245"/>
          </a:xfrm>
          <a:prstGeom prst="rect">
            <a:avLst/>
          </a:prstGeom>
          <a:solidFill>
            <a:srgbClr val="7CD6DD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BA0B03FE-6565-1E49-B6F5-56F0DBE85D66}"/>
              </a:ext>
            </a:extLst>
          </p:cNvPr>
          <p:cNvSpPr txBox="1"/>
          <p:nvPr userDrawn="1"/>
        </p:nvSpPr>
        <p:spPr>
          <a:xfrm>
            <a:off x="13586812" y="4373975"/>
            <a:ext cx="445956" cy="41549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85%	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0DD20BDB-0D2D-A94C-94CC-5043FED658FC}"/>
              </a:ext>
            </a:extLst>
          </p:cNvPr>
          <p:cNvSpPr txBox="1"/>
          <p:nvPr userDrawn="1"/>
        </p:nvSpPr>
        <p:spPr>
          <a:xfrm>
            <a:off x="14109706" y="4368531"/>
            <a:ext cx="445956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65%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CC1670E0-C8E4-1543-9B38-BEA5272D5658}"/>
              </a:ext>
            </a:extLst>
          </p:cNvPr>
          <p:cNvSpPr txBox="1"/>
          <p:nvPr userDrawn="1"/>
        </p:nvSpPr>
        <p:spPr>
          <a:xfrm>
            <a:off x="14596472" y="4363001"/>
            <a:ext cx="445956" cy="25391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de-DE" sz="1050" b="1" i="0" dirty="0">
                <a:solidFill>
                  <a:schemeClr val="tx1"/>
                </a:solidFill>
                <a:latin typeface="DINProDRVp" panose="02000503030000020004" pitchFamily="2" charset="0"/>
              </a:rPr>
              <a:t>35%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5B88D750-D185-DE48-9EE4-CD25EEAD72D1}"/>
              </a:ext>
            </a:extLst>
          </p:cNvPr>
          <p:cNvSpPr/>
          <p:nvPr userDrawn="1"/>
        </p:nvSpPr>
        <p:spPr>
          <a:xfrm>
            <a:off x="13580401" y="6120789"/>
            <a:ext cx="406245" cy="406245"/>
          </a:xfrm>
          <a:prstGeom prst="rect">
            <a:avLst/>
          </a:prstGeom>
          <a:solidFill>
            <a:srgbClr val="6E619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D4356824-44EE-644E-8CD1-DB0EE2F0331F}"/>
              </a:ext>
            </a:extLst>
          </p:cNvPr>
          <p:cNvSpPr/>
          <p:nvPr userDrawn="1"/>
        </p:nvSpPr>
        <p:spPr>
          <a:xfrm>
            <a:off x="13580401" y="5642154"/>
            <a:ext cx="406245" cy="406245"/>
          </a:xfrm>
          <a:prstGeom prst="rect">
            <a:avLst/>
          </a:prstGeom>
          <a:solidFill>
            <a:srgbClr val="4AA4AB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5A3635DC-B64A-314C-A89F-20B673380A8E}"/>
              </a:ext>
            </a:extLst>
          </p:cNvPr>
          <p:cNvSpPr/>
          <p:nvPr userDrawn="1"/>
        </p:nvSpPr>
        <p:spPr>
          <a:xfrm>
            <a:off x="13580401" y="5164151"/>
            <a:ext cx="406245" cy="406245"/>
          </a:xfrm>
          <a:prstGeom prst="rect">
            <a:avLst/>
          </a:prstGeom>
          <a:solidFill>
            <a:srgbClr val="7F987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5FD55864-CE76-4F4D-9F55-64DF741352CD}"/>
              </a:ext>
            </a:extLst>
          </p:cNvPr>
          <p:cNvSpPr/>
          <p:nvPr userDrawn="1"/>
        </p:nvSpPr>
        <p:spPr>
          <a:xfrm>
            <a:off x="13580401" y="4684884"/>
            <a:ext cx="406245" cy="406245"/>
          </a:xfrm>
          <a:prstGeom prst="rect">
            <a:avLst/>
          </a:prstGeom>
          <a:solidFill>
            <a:schemeClr val="accent2">
              <a:alpha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D7C2FA2B-3554-594C-8397-774B938343A0}"/>
              </a:ext>
            </a:extLst>
          </p:cNvPr>
          <p:cNvSpPr/>
          <p:nvPr userDrawn="1"/>
        </p:nvSpPr>
        <p:spPr>
          <a:xfrm>
            <a:off x="13580401" y="6619553"/>
            <a:ext cx="406245" cy="406245"/>
          </a:xfrm>
          <a:prstGeom prst="rect">
            <a:avLst/>
          </a:prstGeom>
          <a:solidFill>
            <a:srgbClr val="C8333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9E39F7AC-940C-4246-AC00-2E75684DCFAC}"/>
              </a:ext>
            </a:extLst>
          </p:cNvPr>
          <p:cNvSpPr/>
          <p:nvPr userDrawn="1"/>
        </p:nvSpPr>
        <p:spPr>
          <a:xfrm>
            <a:off x="13580401" y="7132172"/>
            <a:ext cx="406245" cy="406245"/>
          </a:xfrm>
          <a:prstGeom prst="rect">
            <a:avLst/>
          </a:prstGeom>
          <a:solidFill>
            <a:srgbClr val="EF8306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1F4B4AA-D35D-3A44-9458-177B23402784}"/>
              </a:ext>
            </a:extLst>
          </p:cNvPr>
          <p:cNvSpPr/>
          <p:nvPr userDrawn="1"/>
        </p:nvSpPr>
        <p:spPr>
          <a:xfrm>
            <a:off x="13580401" y="7617081"/>
            <a:ext cx="406245" cy="406245"/>
          </a:xfrm>
          <a:prstGeom prst="rect">
            <a:avLst/>
          </a:prstGeom>
          <a:solidFill>
            <a:srgbClr val="ADCB57">
              <a:alpha val="8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0164107-2612-CC48-A7B5-6BBA1B3F18B4}"/>
              </a:ext>
            </a:extLst>
          </p:cNvPr>
          <p:cNvSpPr/>
          <p:nvPr userDrawn="1"/>
        </p:nvSpPr>
        <p:spPr>
          <a:xfrm>
            <a:off x="14120727" y="6120789"/>
            <a:ext cx="406245" cy="406245"/>
          </a:xfrm>
          <a:prstGeom prst="rect">
            <a:avLst/>
          </a:prstGeom>
          <a:solidFill>
            <a:srgbClr val="6E619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F76F35C8-F845-A74D-8AF1-1B96C991CDC5}"/>
              </a:ext>
            </a:extLst>
          </p:cNvPr>
          <p:cNvSpPr/>
          <p:nvPr userDrawn="1"/>
        </p:nvSpPr>
        <p:spPr>
          <a:xfrm>
            <a:off x="14120727" y="5642154"/>
            <a:ext cx="406245" cy="406245"/>
          </a:xfrm>
          <a:prstGeom prst="rect">
            <a:avLst/>
          </a:prstGeom>
          <a:solidFill>
            <a:srgbClr val="4AA4AB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69091CAC-82E2-C348-8DFA-06925EF1E8D2}"/>
              </a:ext>
            </a:extLst>
          </p:cNvPr>
          <p:cNvSpPr/>
          <p:nvPr userDrawn="1"/>
        </p:nvSpPr>
        <p:spPr>
          <a:xfrm>
            <a:off x="14120727" y="5164151"/>
            <a:ext cx="406245" cy="406245"/>
          </a:xfrm>
          <a:prstGeom prst="rect">
            <a:avLst/>
          </a:prstGeom>
          <a:solidFill>
            <a:srgbClr val="7F987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8B093DE2-EB27-B444-A55D-06816BAF3A3B}"/>
              </a:ext>
            </a:extLst>
          </p:cNvPr>
          <p:cNvSpPr/>
          <p:nvPr userDrawn="1"/>
        </p:nvSpPr>
        <p:spPr>
          <a:xfrm>
            <a:off x="14120727" y="4684884"/>
            <a:ext cx="406245" cy="406245"/>
          </a:xfrm>
          <a:prstGeom prst="rect">
            <a:avLst/>
          </a:prstGeom>
          <a:solidFill>
            <a:schemeClr val="accent2">
              <a:alpha val="6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6830CB5-9C50-8A44-ACA5-930B6F1F508A}"/>
              </a:ext>
            </a:extLst>
          </p:cNvPr>
          <p:cNvSpPr/>
          <p:nvPr userDrawn="1"/>
        </p:nvSpPr>
        <p:spPr>
          <a:xfrm>
            <a:off x="14120727" y="6619553"/>
            <a:ext cx="406245" cy="406245"/>
          </a:xfrm>
          <a:prstGeom prst="rect">
            <a:avLst/>
          </a:prstGeom>
          <a:solidFill>
            <a:srgbClr val="C8333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67413FB-94A6-9542-815D-0F2C9FE12C56}"/>
              </a:ext>
            </a:extLst>
          </p:cNvPr>
          <p:cNvSpPr/>
          <p:nvPr userDrawn="1"/>
        </p:nvSpPr>
        <p:spPr>
          <a:xfrm>
            <a:off x="14120727" y="7132172"/>
            <a:ext cx="406245" cy="406245"/>
          </a:xfrm>
          <a:prstGeom prst="rect">
            <a:avLst/>
          </a:prstGeom>
          <a:solidFill>
            <a:srgbClr val="EF8306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E6AF992F-C07F-0940-8CA7-A73919DB60C1}"/>
              </a:ext>
            </a:extLst>
          </p:cNvPr>
          <p:cNvSpPr/>
          <p:nvPr userDrawn="1"/>
        </p:nvSpPr>
        <p:spPr>
          <a:xfrm>
            <a:off x="14120727" y="7617081"/>
            <a:ext cx="406245" cy="406245"/>
          </a:xfrm>
          <a:prstGeom prst="rect">
            <a:avLst/>
          </a:prstGeom>
          <a:solidFill>
            <a:srgbClr val="ADCB57">
              <a:alpha val="6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3709DB95-E56D-B74B-B9E3-0D8A59D7FB56}"/>
              </a:ext>
            </a:extLst>
          </p:cNvPr>
          <p:cNvSpPr/>
          <p:nvPr userDrawn="1"/>
        </p:nvSpPr>
        <p:spPr>
          <a:xfrm>
            <a:off x="14633347" y="7617081"/>
            <a:ext cx="406245" cy="406245"/>
          </a:xfrm>
          <a:prstGeom prst="rect">
            <a:avLst/>
          </a:prstGeom>
          <a:solidFill>
            <a:srgbClr val="ADCB5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89064A9C-0784-A14D-BA5B-942107285BAD}"/>
              </a:ext>
            </a:extLst>
          </p:cNvPr>
          <p:cNvSpPr/>
          <p:nvPr userDrawn="1"/>
        </p:nvSpPr>
        <p:spPr>
          <a:xfrm>
            <a:off x="14633347" y="6619553"/>
            <a:ext cx="406245" cy="406245"/>
          </a:xfrm>
          <a:prstGeom prst="rect">
            <a:avLst/>
          </a:prstGeom>
          <a:solidFill>
            <a:srgbClr val="C8333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F5EEE092-84A5-AF4C-819B-89BF7D2806D8}"/>
              </a:ext>
            </a:extLst>
          </p:cNvPr>
          <p:cNvSpPr/>
          <p:nvPr userDrawn="1"/>
        </p:nvSpPr>
        <p:spPr>
          <a:xfrm>
            <a:off x="14633347" y="7132172"/>
            <a:ext cx="406245" cy="406245"/>
          </a:xfrm>
          <a:prstGeom prst="rect">
            <a:avLst/>
          </a:prstGeom>
          <a:solidFill>
            <a:srgbClr val="EF8306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E984D1C-7802-8C47-B30A-B4EAD575CEA3}"/>
              </a:ext>
            </a:extLst>
          </p:cNvPr>
          <p:cNvSpPr/>
          <p:nvPr userDrawn="1"/>
        </p:nvSpPr>
        <p:spPr>
          <a:xfrm>
            <a:off x="14633347" y="6120789"/>
            <a:ext cx="406245" cy="406245"/>
          </a:xfrm>
          <a:prstGeom prst="rect">
            <a:avLst/>
          </a:prstGeom>
          <a:solidFill>
            <a:srgbClr val="6E619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DA0EACD0-D354-A04C-81CA-0E59249965F7}"/>
              </a:ext>
            </a:extLst>
          </p:cNvPr>
          <p:cNvSpPr/>
          <p:nvPr userDrawn="1"/>
        </p:nvSpPr>
        <p:spPr>
          <a:xfrm>
            <a:off x="14633347" y="5642154"/>
            <a:ext cx="406245" cy="406245"/>
          </a:xfrm>
          <a:prstGeom prst="rect">
            <a:avLst/>
          </a:prstGeom>
          <a:solidFill>
            <a:srgbClr val="4AA4AB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BAE6F419-7AE4-5C4F-B638-DD76C7B789E6}"/>
              </a:ext>
            </a:extLst>
          </p:cNvPr>
          <p:cNvSpPr/>
          <p:nvPr userDrawn="1"/>
        </p:nvSpPr>
        <p:spPr>
          <a:xfrm>
            <a:off x="14633347" y="5164151"/>
            <a:ext cx="406245" cy="406245"/>
          </a:xfrm>
          <a:prstGeom prst="rect">
            <a:avLst/>
          </a:prstGeom>
          <a:solidFill>
            <a:srgbClr val="7F9877">
              <a:alpha val="3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18642E1-0C94-784B-9F64-B7AD8C349416}"/>
              </a:ext>
            </a:extLst>
          </p:cNvPr>
          <p:cNvSpPr/>
          <p:nvPr userDrawn="1"/>
        </p:nvSpPr>
        <p:spPr>
          <a:xfrm>
            <a:off x="14633347" y="4684884"/>
            <a:ext cx="406245" cy="406245"/>
          </a:xfrm>
          <a:prstGeom prst="rect">
            <a:avLst/>
          </a:prstGeom>
          <a:solidFill>
            <a:schemeClr val="accent2">
              <a:alpha val="3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073CA80-A54B-4548-A48C-43E30C1F0881}"/>
              </a:ext>
            </a:extLst>
          </p:cNvPr>
          <p:cNvSpPr txBox="1"/>
          <p:nvPr userDrawn="1"/>
        </p:nvSpPr>
        <p:spPr>
          <a:xfrm>
            <a:off x="12546872" y="-1138420"/>
            <a:ext cx="2331087" cy="900246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l"/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Die Farben können Sie mit dem </a:t>
            </a:r>
            <a:b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</a:br>
            <a:r>
              <a:rPr lang="de-DE" sz="1050" b="0" i="1" baseline="0" dirty="0" err="1">
                <a:solidFill>
                  <a:schemeClr val="tx1"/>
                </a:solidFill>
                <a:latin typeface="DINProDRVp" panose="02000503030000020004" pitchFamily="2" charset="0"/>
              </a:rPr>
              <a:t>Pipettenwerkzeug</a:t>
            </a:r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 verwenden.</a:t>
            </a:r>
          </a:p>
          <a:p>
            <a:pPr algn="l"/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Das </a:t>
            </a:r>
            <a:r>
              <a:rPr lang="de-DE" sz="1050" b="0" i="1" baseline="0" dirty="0" err="1">
                <a:solidFill>
                  <a:schemeClr val="tx1"/>
                </a:solidFill>
                <a:latin typeface="DINProDRVp" panose="02000503030000020004" pitchFamily="2" charset="0"/>
              </a:rPr>
              <a:t>Pipettenwerkzeug</a:t>
            </a:r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 finden Sie in </a:t>
            </a:r>
            <a:b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</a:br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den jeweiligen Farbauswahlmenüs </a:t>
            </a:r>
          </a:p>
          <a:p>
            <a:pPr algn="l"/>
            <a:r>
              <a:rPr lang="de-DE" sz="1050" b="0" i="1" baseline="0" dirty="0">
                <a:solidFill>
                  <a:schemeClr val="tx1"/>
                </a:solidFill>
                <a:latin typeface="DINProDRVp" panose="02000503030000020004" pitchFamily="2" charset="0"/>
              </a:rPr>
              <a:t>für Schrift, Füllung oder Kontur.</a:t>
            </a:r>
          </a:p>
        </p:txBody>
      </p:sp>
      <p:grpSp>
        <p:nvGrpSpPr>
          <p:cNvPr id="110" name="Gruppieren 109" descr="Logo Deutsche Rentenversicherung Bund">
            <a:extLst>
              <a:ext uri="{FF2B5EF4-FFF2-40B4-BE49-F238E27FC236}">
                <a16:creationId xmlns:a16="http://schemas.microsoft.com/office/drawing/2014/main" id="{940AB884-4501-7FF6-B9AB-2A11BB38FC98}"/>
              </a:ext>
            </a:extLst>
          </p:cNvPr>
          <p:cNvGrpSpPr/>
          <p:nvPr userDrawn="1"/>
        </p:nvGrpSpPr>
        <p:grpSpPr>
          <a:xfrm>
            <a:off x="9485077" y="202603"/>
            <a:ext cx="2256005" cy="718469"/>
            <a:chOff x="9946681" y="143289"/>
            <a:chExt cx="2256005" cy="718469"/>
          </a:xfrm>
        </p:grpSpPr>
        <p:grpSp>
          <p:nvGrpSpPr>
            <p:cNvPr id="93" name="Gruppieren 92">
              <a:extLst>
                <a:ext uri="{FF2B5EF4-FFF2-40B4-BE49-F238E27FC236}">
                  <a16:creationId xmlns:a16="http://schemas.microsoft.com/office/drawing/2014/main" id="{37C31335-8412-19C8-7643-0673572991DC}"/>
                </a:ext>
              </a:extLst>
            </p:cNvPr>
            <p:cNvGrpSpPr/>
            <p:nvPr userDrawn="1"/>
          </p:nvGrpSpPr>
          <p:grpSpPr>
            <a:xfrm>
              <a:off x="9946681" y="209346"/>
              <a:ext cx="549252" cy="566829"/>
              <a:chOff x="4038446" y="3718504"/>
              <a:chExt cx="911379" cy="940547"/>
            </a:xfrm>
          </p:grpSpPr>
          <p:sp>
            <p:nvSpPr>
              <p:cNvPr id="88" name="Freihandform 87">
                <a:extLst>
                  <a:ext uri="{FF2B5EF4-FFF2-40B4-BE49-F238E27FC236}">
                    <a16:creationId xmlns:a16="http://schemas.microsoft.com/office/drawing/2014/main" id="{A4431C01-776C-4ED1-5DAB-64C3F9A53B26}"/>
                  </a:ext>
                </a:extLst>
              </p:cNvPr>
              <p:cNvSpPr/>
              <p:nvPr userDrawn="1"/>
            </p:nvSpPr>
            <p:spPr bwMode="auto">
              <a:xfrm>
                <a:off x="4038446" y="3718504"/>
                <a:ext cx="911377" cy="482618"/>
              </a:xfrm>
              <a:custGeom>
                <a:avLst/>
                <a:gdLst>
                  <a:gd name="connsiteX0" fmla="*/ 124595 w 911377"/>
                  <a:gd name="connsiteY0" fmla="*/ 0 h 482618"/>
                  <a:gd name="connsiteX1" fmla="*/ 786782 w 911377"/>
                  <a:gd name="connsiteY1" fmla="*/ 0 h 482618"/>
                  <a:gd name="connsiteX2" fmla="*/ 911377 w 911377"/>
                  <a:gd name="connsiteY2" fmla="*/ 124595 h 482618"/>
                  <a:gd name="connsiteX3" fmla="*/ 911377 w 911377"/>
                  <a:gd name="connsiteY3" fmla="*/ 286719 h 482618"/>
                  <a:gd name="connsiteX4" fmla="*/ 822038 w 911377"/>
                  <a:gd name="connsiteY4" fmla="*/ 421500 h 482618"/>
                  <a:gd name="connsiteX5" fmla="*/ 771020 w 911377"/>
                  <a:gd name="connsiteY5" fmla="*/ 431800 h 482618"/>
                  <a:gd name="connsiteX6" fmla="*/ 182880 w 911377"/>
                  <a:gd name="connsiteY6" fmla="*/ 431800 h 482618"/>
                  <a:gd name="connsiteX7" fmla="*/ 19888 w 911377"/>
                  <a:gd name="connsiteY7" fmla="*/ 468293 h 482618"/>
                  <a:gd name="connsiteX8" fmla="*/ 2020 w 911377"/>
                  <a:gd name="connsiteY8" fmla="*/ 482618 h 482618"/>
                  <a:gd name="connsiteX9" fmla="*/ 0 w 911377"/>
                  <a:gd name="connsiteY9" fmla="*/ 472612 h 482618"/>
                  <a:gd name="connsiteX10" fmla="*/ 0 w 911377"/>
                  <a:gd name="connsiteY10" fmla="*/ 124595 h 482618"/>
                  <a:gd name="connsiteX11" fmla="*/ 124595 w 911377"/>
                  <a:gd name="connsiteY11" fmla="*/ 0 h 48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1377" h="482618">
                    <a:moveTo>
                      <a:pt x="124595" y="0"/>
                    </a:moveTo>
                    <a:lnTo>
                      <a:pt x="786782" y="0"/>
                    </a:lnTo>
                    <a:cubicBezTo>
                      <a:pt x="855594" y="0"/>
                      <a:pt x="911377" y="55783"/>
                      <a:pt x="911377" y="124595"/>
                    </a:cubicBezTo>
                    <a:lnTo>
                      <a:pt x="911377" y="286719"/>
                    </a:lnTo>
                    <a:cubicBezTo>
                      <a:pt x="911377" y="347309"/>
                      <a:pt x="874539" y="399294"/>
                      <a:pt x="822038" y="421500"/>
                    </a:cubicBezTo>
                    <a:lnTo>
                      <a:pt x="771020" y="431800"/>
                    </a:lnTo>
                    <a:lnTo>
                      <a:pt x="182880" y="431800"/>
                    </a:lnTo>
                    <a:cubicBezTo>
                      <a:pt x="119228" y="431800"/>
                      <a:pt x="61602" y="445746"/>
                      <a:pt x="19888" y="468293"/>
                    </a:cubicBezTo>
                    <a:lnTo>
                      <a:pt x="2020" y="482618"/>
                    </a:lnTo>
                    <a:lnTo>
                      <a:pt x="0" y="472612"/>
                    </a:lnTo>
                    <a:lnTo>
                      <a:pt x="0" y="124595"/>
                    </a:lnTo>
                    <a:cubicBezTo>
                      <a:pt x="0" y="55783"/>
                      <a:pt x="55783" y="0"/>
                      <a:pt x="124595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b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900" b="0" i="0" u="none" strike="noStrike" cap="none" normalizeH="0" baseline="0" dirty="0">
                  <a:ln>
                    <a:noFill/>
                  </a:ln>
                  <a:solidFill>
                    <a:srgbClr val="D9DB71">
                      <a:alpha val="26000"/>
                    </a:srgbClr>
                  </a:solidFill>
                  <a:effectLst/>
                  <a:latin typeface="Arial" panose="020B0604020202020204" pitchFamily="34" charset="0"/>
                  <a:ea typeface="ヒラギノ角ゴ Pro W3" pitchFamily="2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ihandform 88">
                <a:extLst>
                  <a:ext uri="{FF2B5EF4-FFF2-40B4-BE49-F238E27FC236}">
                    <a16:creationId xmlns:a16="http://schemas.microsoft.com/office/drawing/2014/main" id="{ECD80678-39A3-6DDF-BC51-E65C5C3E89EA}"/>
                  </a:ext>
                </a:extLst>
              </p:cNvPr>
              <p:cNvSpPr/>
              <p:nvPr userDrawn="1"/>
            </p:nvSpPr>
            <p:spPr bwMode="auto">
              <a:xfrm rot="10800000">
                <a:off x="4038448" y="4176433"/>
                <a:ext cx="911377" cy="482618"/>
              </a:xfrm>
              <a:custGeom>
                <a:avLst/>
                <a:gdLst>
                  <a:gd name="connsiteX0" fmla="*/ 124595 w 911377"/>
                  <a:gd name="connsiteY0" fmla="*/ 0 h 482618"/>
                  <a:gd name="connsiteX1" fmla="*/ 786782 w 911377"/>
                  <a:gd name="connsiteY1" fmla="*/ 0 h 482618"/>
                  <a:gd name="connsiteX2" fmla="*/ 911377 w 911377"/>
                  <a:gd name="connsiteY2" fmla="*/ 124595 h 482618"/>
                  <a:gd name="connsiteX3" fmla="*/ 911377 w 911377"/>
                  <a:gd name="connsiteY3" fmla="*/ 286719 h 482618"/>
                  <a:gd name="connsiteX4" fmla="*/ 822038 w 911377"/>
                  <a:gd name="connsiteY4" fmla="*/ 421500 h 482618"/>
                  <a:gd name="connsiteX5" fmla="*/ 771020 w 911377"/>
                  <a:gd name="connsiteY5" fmla="*/ 431800 h 482618"/>
                  <a:gd name="connsiteX6" fmla="*/ 182880 w 911377"/>
                  <a:gd name="connsiteY6" fmla="*/ 431800 h 482618"/>
                  <a:gd name="connsiteX7" fmla="*/ 19888 w 911377"/>
                  <a:gd name="connsiteY7" fmla="*/ 468293 h 482618"/>
                  <a:gd name="connsiteX8" fmla="*/ 2020 w 911377"/>
                  <a:gd name="connsiteY8" fmla="*/ 482618 h 482618"/>
                  <a:gd name="connsiteX9" fmla="*/ 0 w 911377"/>
                  <a:gd name="connsiteY9" fmla="*/ 472612 h 482618"/>
                  <a:gd name="connsiteX10" fmla="*/ 0 w 911377"/>
                  <a:gd name="connsiteY10" fmla="*/ 124595 h 482618"/>
                  <a:gd name="connsiteX11" fmla="*/ 124595 w 911377"/>
                  <a:gd name="connsiteY11" fmla="*/ 0 h 48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1377" h="482618">
                    <a:moveTo>
                      <a:pt x="124595" y="0"/>
                    </a:moveTo>
                    <a:lnTo>
                      <a:pt x="786782" y="0"/>
                    </a:lnTo>
                    <a:cubicBezTo>
                      <a:pt x="855594" y="0"/>
                      <a:pt x="911377" y="55783"/>
                      <a:pt x="911377" y="124595"/>
                    </a:cubicBezTo>
                    <a:lnTo>
                      <a:pt x="911377" y="286719"/>
                    </a:lnTo>
                    <a:cubicBezTo>
                      <a:pt x="911377" y="347309"/>
                      <a:pt x="874539" y="399294"/>
                      <a:pt x="822038" y="421500"/>
                    </a:cubicBezTo>
                    <a:lnTo>
                      <a:pt x="771020" y="431800"/>
                    </a:lnTo>
                    <a:lnTo>
                      <a:pt x="182880" y="431800"/>
                    </a:lnTo>
                    <a:cubicBezTo>
                      <a:pt x="119228" y="431800"/>
                      <a:pt x="61602" y="445746"/>
                      <a:pt x="19888" y="468293"/>
                    </a:cubicBezTo>
                    <a:lnTo>
                      <a:pt x="2020" y="482618"/>
                    </a:lnTo>
                    <a:lnTo>
                      <a:pt x="0" y="472612"/>
                    </a:lnTo>
                    <a:lnTo>
                      <a:pt x="0" y="124595"/>
                    </a:lnTo>
                    <a:cubicBezTo>
                      <a:pt x="0" y="55783"/>
                      <a:pt x="55783" y="0"/>
                      <a:pt x="1245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b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900" b="0" i="0" u="none" strike="noStrike" cap="none" normalizeH="0" baseline="0">
                  <a:ln>
                    <a:noFill/>
                  </a:ln>
                  <a:solidFill>
                    <a:srgbClr val="D9DB71">
                      <a:alpha val="26000"/>
                    </a:srgbClr>
                  </a:solidFill>
                  <a:effectLst/>
                  <a:latin typeface="Arial" panose="020B0604020202020204" pitchFamily="34" charset="0"/>
                  <a:ea typeface="ヒラギノ角ゴ Pro W3" pitchFamily="20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0" name="Textfeld 89">
              <a:extLst>
                <a:ext uri="{FF2B5EF4-FFF2-40B4-BE49-F238E27FC236}">
                  <a16:creationId xmlns:a16="http://schemas.microsoft.com/office/drawing/2014/main" id="{2E338D78-F4F0-1E91-12BC-735CB21DB1F5}"/>
                </a:ext>
              </a:extLst>
            </p:cNvPr>
            <p:cNvSpPr txBox="1"/>
            <p:nvPr userDrawn="1"/>
          </p:nvSpPr>
          <p:spPr>
            <a:xfrm>
              <a:off x="10591668" y="143289"/>
              <a:ext cx="1611018" cy="425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de-DE" sz="1200" b="1" i="0" dirty="0">
                  <a:solidFill>
                    <a:schemeClr val="bg2"/>
                  </a:solidFill>
                  <a:latin typeface="DINProDRVp" panose="02000503030000020004" pitchFamily="2" charset="0"/>
                </a:rPr>
                <a:t>Deutsche</a:t>
              </a:r>
            </a:p>
            <a:p>
              <a:pPr>
                <a:lnSpc>
                  <a:spcPts val="1300"/>
                </a:lnSpc>
              </a:pPr>
              <a:r>
                <a:rPr lang="de-DE" sz="1200" b="1" i="0" dirty="0">
                  <a:solidFill>
                    <a:schemeClr val="bg2"/>
                  </a:solidFill>
                  <a:latin typeface="DINProDRVp" panose="02000503030000020004" pitchFamily="2" charset="0"/>
                </a:rPr>
                <a:t>Rentenversicherung</a:t>
              </a:r>
            </a:p>
          </p:txBody>
        </p:sp>
        <p:sp>
          <p:nvSpPr>
            <p:cNvPr id="92" name="Textfeld 91">
              <a:extLst>
                <a:ext uri="{FF2B5EF4-FFF2-40B4-BE49-F238E27FC236}">
                  <a16:creationId xmlns:a16="http://schemas.microsoft.com/office/drawing/2014/main" id="{34A29228-8F35-CDCF-3393-375F926766FB}"/>
                </a:ext>
              </a:extLst>
            </p:cNvPr>
            <p:cNvSpPr txBox="1"/>
            <p:nvPr userDrawn="1"/>
          </p:nvSpPr>
          <p:spPr>
            <a:xfrm>
              <a:off x="10588866" y="530321"/>
              <a:ext cx="572593" cy="331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de-DE" sz="1300" b="0" i="0" dirty="0">
                  <a:solidFill>
                    <a:schemeClr val="bg2"/>
                  </a:solidFill>
                  <a:latin typeface="DINProDRVp" panose="02000503030000020004" pitchFamily="2" charset="0"/>
                </a:rPr>
                <a:t>Bund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802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1" r:id="rId1"/>
    <p:sldLayoutId id="2147485212" r:id="rId2"/>
    <p:sldLayoutId id="2147485213" r:id="rId3"/>
    <p:sldLayoutId id="2147485214" r:id="rId4"/>
    <p:sldLayoutId id="2147485215" r:id="rId5"/>
    <p:sldLayoutId id="2147485216" r:id="rId6"/>
    <p:sldLayoutId id="2147485217" r:id="rId7"/>
    <p:sldLayoutId id="2147485218" r:id="rId8"/>
    <p:sldLayoutId id="2147485219" r:id="rId9"/>
    <p:sldLayoutId id="2147485220" r:id="rId10"/>
  </p:sldLayoutIdLst>
  <p:hf hdr="0" ftr="0" dt="0"/>
  <p:txStyles>
    <p:titleStyle>
      <a:lvl1pPr algn="l" defTabSz="873125" rtl="0" fontAlgn="base">
        <a:spcBef>
          <a:spcPct val="0"/>
        </a:spcBef>
        <a:spcAft>
          <a:spcPct val="0"/>
        </a:spcAft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l" defTabSz="873125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27025" indent="-327025" algn="l" defTabSz="873125" rtl="0" fontAlgn="base">
        <a:spcBef>
          <a:spcPct val="20000"/>
        </a:spcBef>
        <a:spcAft>
          <a:spcPct val="0"/>
        </a:spcAft>
        <a:buClr>
          <a:schemeClr val="tx2"/>
        </a:buClr>
        <a:buBlip>
          <a:blip r:embed="rId12"/>
        </a:buBlip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760413" indent="-323850" algn="l" defTabSz="873125" rtl="0" fontAlgn="base">
        <a:spcBef>
          <a:spcPct val="20000"/>
        </a:spcBef>
        <a:spcAft>
          <a:spcPct val="0"/>
        </a:spcAft>
        <a:buClr>
          <a:schemeClr val="tx2"/>
        </a:buClr>
        <a:buFont typeface="Times" panose="02020603050405020304" pitchFamily="18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311275" indent="-438150" algn="l" defTabSz="873125" rtl="0" fontAlgn="base">
        <a:spcBef>
          <a:spcPct val="20000"/>
        </a:spcBef>
        <a:spcAft>
          <a:spcPct val="0"/>
        </a:spcAft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71638" indent="-361950" algn="l" defTabSz="873125" rtl="0" fontAlgn="base">
        <a:spcBef>
          <a:spcPct val="20000"/>
        </a:spcBef>
        <a:spcAft>
          <a:spcPct val="0"/>
        </a:spcAft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06613" indent="-361950" algn="l" defTabSz="873125" rtl="0" fontAlgn="base">
        <a:spcBef>
          <a:spcPct val="20000"/>
        </a:spcBef>
        <a:spcAft>
          <a:spcPct val="0"/>
        </a:spcAft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ine Ecke des Rechtecks abrunden 9">
            <a:extLst>
              <a:ext uri="{FF2B5EF4-FFF2-40B4-BE49-F238E27FC236}">
                <a16:creationId xmlns:a16="http://schemas.microsoft.com/office/drawing/2014/main" id="{DE11EBF7-11AB-9A48-B79A-3313374250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968976" y="968976"/>
            <a:ext cx="5979600" cy="4041648"/>
          </a:xfrm>
          <a:prstGeom prst="round1Rect">
            <a:avLst/>
          </a:prstGeom>
          <a:solidFill>
            <a:srgbClr val="D3DB2B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4207C28-06BD-7EB5-E196-30802B822A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53197" y="665656"/>
            <a:ext cx="8013966" cy="3485586"/>
            <a:chOff x="853197" y="665656"/>
            <a:chExt cx="8013966" cy="3485586"/>
          </a:xfrm>
        </p:grpSpPr>
        <p:sp>
          <p:nvSpPr>
            <p:cNvPr id="15" name="Abgerundetes Rechteck 14">
              <a:extLst>
                <a:ext uri="{FF2B5EF4-FFF2-40B4-BE49-F238E27FC236}">
                  <a16:creationId xmlns:a16="http://schemas.microsoft.com/office/drawing/2014/main" id="{74553F3A-85EF-4B44-9AD8-5A291BB5F530}"/>
                </a:ext>
              </a:extLst>
            </p:cNvPr>
            <p:cNvSpPr/>
            <p:nvPr/>
          </p:nvSpPr>
          <p:spPr bwMode="auto">
            <a:xfrm>
              <a:off x="853197" y="665656"/>
              <a:ext cx="8013966" cy="2476293"/>
            </a:xfrm>
            <a:prstGeom prst="roundRect">
              <a:avLst>
                <a:gd name="adj" fmla="val 20863"/>
              </a:avLst>
            </a:prstGeom>
            <a:solidFill>
              <a:srgbClr val="083163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endParaRPr>
            </a:p>
          </p:txBody>
        </p:sp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B93D5E32-0313-8A45-8C3C-65B71FF61270}"/>
                </a:ext>
              </a:extLst>
            </p:cNvPr>
            <p:cNvSpPr/>
            <p:nvPr/>
          </p:nvSpPr>
          <p:spPr bwMode="auto">
            <a:xfrm>
              <a:off x="853199" y="2171192"/>
              <a:ext cx="7120522" cy="1980050"/>
            </a:xfrm>
            <a:custGeom>
              <a:avLst/>
              <a:gdLst>
                <a:gd name="connsiteX0" fmla="*/ 342734 w 4183740"/>
                <a:gd name="connsiteY0" fmla="*/ 0 h 1449659"/>
                <a:gd name="connsiteX1" fmla="*/ 3841006 w 4183740"/>
                <a:gd name="connsiteY1" fmla="*/ 0 h 1449659"/>
                <a:gd name="connsiteX2" fmla="*/ 4183740 w 4183740"/>
                <a:gd name="connsiteY2" fmla="*/ 342734 h 1449659"/>
                <a:gd name="connsiteX3" fmla="*/ 4183740 w 4183740"/>
                <a:gd name="connsiteY3" fmla="*/ 1141961 h 1449659"/>
                <a:gd name="connsiteX4" fmla="*/ 487055 w 4183740"/>
                <a:gd name="connsiteY4" fmla="*/ 1141961 h 1449659"/>
                <a:gd name="connsiteX5" fmla="*/ 39308 w 4183740"/>
                <a:gd name="connsiteY5" fmla="*/ 1380027 h 1449659"/>
                <a:gd name="connsiteX6" fmla="*/ 1512 w 4183740"/>
                <a:gd name="connsiteY6" fmla="*/ 1449659 h 1449659"/>
                <a:gd name="connsiteX7" fmla="*/ 0 w 4183740"/>
                <a:gd name="connsiteY7" fmla="*/ 1434657 h 1449659"/>
                <a:gd name="connsiteX8" fmla="*/ 0 w 4183740"/>
                <a:gd name="connsiteY8" fmla="*/ 342734 h 1449659"/>
                <a:gd name="connsiteX9" fmla="*/ 342734 w 4183740"/>
                <a:gd name="connsiteY9" fmla="*/ 0 h 14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183740" h="1449659">
                  <a:moveTo>
                    <a:pt x="342734" y="0"/>
                  </a:moveTo>
                  <a:lnTo>
                    <a:pt x="3841006" y="0"/>
                  </a:lnTo>
                  <a:cubicBezTo>
                    <a:pt x="4030293" y="0"/>
                    <a:pt x="4183740" y="153447"/>
                    <a:pt x="4183740" y="342734"/>
                  </a:cubicBezTo>
                  <a:lnTo>
                    <a:pt x="4183740" y="1141961"/>
                  </a:lnTo>
                  <a:lnTo>
                    <a:pt x="487055" y="1141961"/>
                  </a:lnTo>
                  <a:cubicBezTo>
                    <a:pt x="300671" y="1141961"/>
                    <a:pt x="136343" y="1236395"/>
                    <a:pt x="39308" y="1380027"/>
                  </a:cubicBezTo>
                  <a:lnTo>
                    <a:pt x="1512" y="1449659"/>
                  </a:lnTo>
                  <a:lnTo>
                    <a:pt x="0" y="1434657"/>
                  </a:lnTo>
                  <a:lnTo>
                    <a:pt x="0" y="342734"/>
                  </a:lnTo>
                  <a:cubicBezTo>
                    <a:pt x="0" y="153447"/>
                    <a:pt x="153447" y="0"/>
                    <a:pt x="342734" y="0"/>
                  </a:cubicBezTo>
                  <a:close/>
                </a:path>
              </a:pathLst>
            </a:custGeom>
            <a:solidFill>
              <a:srgbClr val="083163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endParaRPr>
            </a:p>
          </p:txBody>
        </p:sp>
        <p:sp>
          <p:nvSpPr>
            <p:cNvPr id="9" name="Abgerundetes Rechteck 8">
              <a:extLst>
                <a:ext uri="{FF2B5EF4-FFF2-40B4-BE49-F238E27FC236}">
                  <a16:creationId xmlns:a16="http://schemas.microsoft.com/office/drawing/2014/main" id="{3293728A-C130-5E72-4854-83EF53155DC4}"/>
                </a:ext>
              </a:extLst>
            </p:cNvPr>
            <p:cNvSpPr/>
            <p:nvPr/>
          </p:nvSpPr>
          <p:spPr bwMode="auto">
            <a:xfrm>
              <a:off x="853197" y="1263054"/>
              <a:ext cx="8013966" cy="2476293"/>
            </a:xfrm>
            <a:prstGeom prst="roundRect">
              <a:avLst>
                <a:gd name="adj" fmla="val 20863"/>
              </a:avLst>
            </a:prstGeom>
            <a:solidFill>
              <a:srgbClr val="083163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endParaRPr>
            </a:p>
          </p:txBody>
        </p:sp>
      </p:grpSp>
      <p:sp>
        <p:nvSpPr>
          <p:cNvPr id="4" name="Rechteck 3">
            <a:extLst>
              <a:ext uri="{FF2B5EF4-FFF2-40B4-BE49-F238E27FC236}">
                <a16:creationId xmlns:a16="http://schemas.microsoft.com/office/drawing/2014/main" id="{A1D3205D-14CA-564C-A6EE-D127FC5972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D9DB71"/>
              </a:solidFill>
              <a:effectLst/>
              <a:uLnTx/>
              <a:uFillTx/>
              <a:latin typeface="Arial" panose="020B0604020202020204" pitchFamily="34" charset="0"/>
              <a:ea typeface="ヒラギノ角ゴ Pro W3" pitchFamily="20" charset="-128"/>
              <a:cs typeface="Arial" panose="020B0604020202020204" pitchFamily="34" charset="0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3255EC2D-55F7-A300-0EC7-0A083AD1FD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4765" y="1522565"/>
            <a:ext cx="7910829" cy="1825332"/>
          </a:xfrm>
          <a:prstGeom prst="rect">
            <a:avLst/>
          </a:prstGeom>
        </p:spPr>
        <p:txBody>
          <a:bodyPr/>
          <a:lstStyle/>
          <a:p>
            <a:r>
              <a:rPr lang="en-US" sz="3500" dirty="0">
                <a:solidFill>
                  <a:schemeClr val="bg1"/>
                </a:solidFill>
                <a:latin typeface="DINProDRVp" panose="02000503030000020004" pitchFamily="2" charset="0"/>
              </a:rPr>
              <a:t>Challenges and opportunities within the Old-age provision in Germany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7BEC13E-B621-4A42-AECD-B47A12272B00}"/>
              </a:ext>
            </a:extLst>
          </p:cNvPr>
          <p:cNvSpPr txBox="1"/>
          <p:nvPr/>
        </p:nvSpPr>
        <p:spPr>
          <a:xfrm>
            <a:off x="4444678" y="4338173"/>
            <a:ext cx="74675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altLang="zh-CN" sz="2800" b="1" dirty="0">
                <a:solidFill>
                  <a:srgbClr val="003366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Nicole Brumm</a:t>
            </a:r>
          </a:p>
          <a:p>
            <a:r>
              <a:rPr lang="en-US" altLang="zh-CN" sz="2400" dirty="0">
                <a:solidFill>
                  <a:srgbClr val="003366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Department for Research and development</a:t>
            </a:r>
          </a:p>
          <a:p>
            <a:r>
              <a:rPr lang="en-US" altLang="zh-CN" sz="2400" dirty="0">
                <a:solidFill>
                  <a:srgbClr val="003366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Section of Social Development and Pension Provision</a:t>
            </a:r>
          </a:p>
          <a:p>
            <a:r>
              <a:rPr lang="en-US" altLang="zh-CN" sz="2400" dirty="0">
                <a:solidFill>
                  <a:srgbClr val="003366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DRV Bund, Germany</a:t>
            </a:r>
          </a:p>
        </p:txBody>
      </p:sp>
    </p:spTree>
    <p:extLst>
      <p:ext uri="{BB962C8B-B14F-4D97-AF65-F5344CB8AC3E}">
        <p14:creationId xmlns:p14="http://schemas.microsoft.com/office/powerpoint/2010/main" val="2456403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abrunden 8">
            <a:extLst>
              <a:ext uri="{FF2B5EF4-FFF2-40B4-BE49-F238E27FC236}">
                <a16:creationId xmlns:a16="http://schemas.microsoft.com/office/drawing/2014/main" id="{B457FEDD-137B-8443-95DF-14DE6EBCE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flipH="1">
            <a:off x="4096700" y="1724642"/>
            <a:ext cx="8098231" cy="5133358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A078BA6-A483-374B-8322-77F0FC708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46444" y="3170895"/>
            <a:ext cx="5440031" cy="2889966"/>
            <a:chOff x="1046444" y="3170895"/>
            <a:chExt cx="5440031" cy="2889966"/>
          </a:xfrm>
          <a:solidFill>
            <a:schemeClr val="tx2"/>
          </a:solidFill>
        </p:grpSpPr>
        <p:sp>
          <p:nvSpPr>
            <p:cNvPr id="12" name="Abgerundetes Rechteck 11">
              <a:extLst>
                <a:ext uri="{FF2B5EF4-FFF2-40B4-BE49-F238E27FC236}">
                  <a16:creationId xmlns:a16="http://schemas.microsoft.com/office/drawing/2014/main" id="{B4485BEC-51C8-8747-B377-0EDDFDC8A11C}"/>
                </a:ext>
              </a:extLst>
            </p:cNvPr>
            <p:cNvSpPr/>
            <p:nvPr/>
          </p:nvSpPr>
          <p:spPr bwMode="auto">
            <a:xfrm rot="10800000">
              <a:off x="1046444" y="3584567"/>
              <a:ext cx="5434075" cy="2476294"/>
            </a:xfrm>
            <a:prstGeom prst="roundRect">
              <a:avLst>
                <a:gd name="adj" fmla="val 19443"/>
              </a:avLst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endParaRPr>
            </a:p>
          </p:txBody>
        </p:sp>
        <p:sp>
          <p:nvSpPr>
            <p:cNvPr id="16" name="Freihandform 15">
              <a:extLst>
                <a:ext uri="{FF2B5EF4-FFF2-40B4-BE49-F238E27FC236}">
                  <a16:creationId xmlns:a16="http://schemas.microsoft.com/office/drawing/2014/main" id="{69609D64-E353-1743-AFF6-D57F7872D845}"/>
                </a:ext>
              </a:extLst>
            </p:cNvPr>
            <p:cNvSpPr/>
            <p:nvPr/>
          </p:nvSpPr>
          <p:spPr bwMode="auto">
            <a:xfrm rot="10800000">
              <a:off x="2553182" y="3170895"/>
              <a:ext cx="3933293" cy="1980050"/>
            </a:xfrm>
            <a:custGeom>
              <a:avLst/>
              <a:gdLst>
                <a:gd name="connsiteX0" fmla="*/ 2573 w 3933293"/>
                <a:gd name="connsiteY0" fmla="*/ 1980050 h 1980050"/>
                <a:gd name="connsiteX1" fmla="*/ 0 w 3933293"/>
                <a:gd name="connsiteY1" fmla="*/ 1959559 h 1980050"/>
                <a:gd name="connsiteX2" fmla="*/ 0 w 3933293"/>
                <a:gd name="connsiteY2" fmla="*/ 468131 h 1980050"/>
                <a:gd name="connsiteX3" fmla="*/ 583317 w 3933293"/>
                <a:gd name="connsiteY3" fmla="*/ 0 h 1980050"/>
                <a:gd name="connsiteX4" fmla="*/ 3933293 w 3933293"/>
                <a:gd name="connsiteY4" fmla="*/ 0 h 1980050"/>
                <a:gd name="connsiteX5" fmla="*/ 3933293 w 3933293"/>
                <a:gd name="connsiteY5" fmla="*/ 1559774 h 1980050"/>
                <a:gd name="connsiteX6" fmla="*/ 828944 w 3933293"/>
                <a:gd name="connsiteY6" fmla="*/ 1559774 h 1980050"/>
                <a:gd name="connsiteX7" fmla="*/ 66900 w 3933293"/>
                <a:gd name="connsiteY7" fmla="*/ 1884942 h 198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33293" h="1980050">
                  <a:moveTo>
                    <a:pt x="2573" y="1980050"/>
                  </a:moveTo>
                  <a:lnTo>
                    <a:pt x="0" y="1959559"/>
                  </a:lnTo>
                  <a:lnTo>
                    <a:pt x="0" y="468131"/>
                  </a:lnTo>
                  <a:cubicBezTo>
                    <a:pt x="0" y="209589"/>
                    <a:pt x="261160" y="0"/>
                    <a:pt x="583317" y="0"/>
                  </a:cubicBezTo>
                  <a:lnTo>
                    <a:pt x="3933293" y="0"/>
                  </a:lnTo>
                  <a:lnTo>
                    <a:pt x="3933293" y="1559774"/>
                  </a:lnTo>
                  <a:lnTo>
                    <a:pt x="828944" y="1559774"/>
                  </a:lnTo>
                  <a:cubicBezTo>
                    <a:pt x="511727" y="1559774"/>
                    <a:pt x="232049" y="1688759"/>
                    <a:pt x="66900" y="188494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endParaRPr>
            </a:p>
          </p:txBody>
        </p:sp>
      </p:grpSp>
      <p:sp>
        <p:nvSpPr>
          <p:cNvPr id="3" name="Titel 2">
            <a:extLst>
              <a:ext uri="{FF2B5EF4-FFF2-40B4-BE49-F238E27FC236}">
                <a16:creationId xmlns:a16="http://schemas.microsoft.com/office/drawing/2014/main" id="{5A22C0BA-1A90-582D-999D-D9B16BCAE6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6579" y="3584567"/>
            <a:ext cx="4569421" cy="2423539"/>
          </a:xfrm>
          <a:prstGeom prst="rect">
            <a:avLst/>
          </a:prstGeom>
        </p:spPr>
        <p:txBody>
          <a:bodyPr anchor="ctr"/>
          <a:lstStyle/>
          <a:p>
            <a:r>
              <a:rPr lang="en-US" sz="3500" dirty="0">
                <a:solidFill>
                  <a:schemeClr val="bg1"/>
                </a:solidFill>
                <a:latin typeface="DINProDRVp" panose="02000503030000020004" pitchFamily="2" charset="0"/>
              </a:rPr>
              <a:t>Thank you very much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4091856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C1DC45E-C0F6-FF4C-A5A3-79698FDD32B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b="0" dirty="0"/>
              <a:t>Table </a:t>
            </a:r>
            <a:r>
              <a:rPr lang="en-GB" b="0" dirty="0"/>
              <a:t>of</a:t>
            </a:r>
            <a:r>
              <a:rPr lang="de-DE" b="0" dirty="0"/>
              <a:t> </a:t>
            </a:r>
            <a:r>
              <a:rPr lang="de-DE" b="0" dirty="0" err="1"/>
              <a:t>contents</a:t>
            </a:r>
            <a:endParaRPr lang="de-DE" b="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FBF717C-47BE-DD42-9DD6-C5466A813305}"/>
              </a:ext>
            </a:extLst>
          </p:cNvPr>
          <p:cNvSpPr/>
          <p:nvPr/>
        </p:nvSpPr>
        <p:spPr>
          <a:xfrm>
            <a:off x="1013439" y="1557494"/>
            <a:ext cx="472857" cy="472857"/>
          </a:xfrm>
          <a:prstGeom prst="ellipse">
            <a:avLst/>
          </a:prstGeom>
          <a:solidFill>
            <a:srgbClr val="1E4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1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9D03AEB-19C9-074D-B88F-88FAB4D43043}"/>
              </a:ext>
            </a:extLst>
          </p:cNvPr>
          <p:cNvSpPr/>
          <p:nvPr/>
        </p:nvSpPr>
        <p:spPr>
          <a:xfrm>
            <a:off x="1013439" y="2220503"/>
            <a:ext cx="472857" cy="472857"/>
          </a:xfrm>
          <a:prstGeom prst="ellipse">
            <a:avLst/>
          </a:prstGeom>
          <a:solidFill>
            <a:srgbClr val="1E4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2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AA48202-460B-5342-932D-B8663E8D14C2}"/>
              </a:ext>
            </a:extLst>
          </p:cNvPr>
          <p:cNvSpPr/>
          <p:nvPr/>
        </p:nvSpPr>
        <p:spPr>
          <a:xfrm>
            <a:off x="1013438" y="2883512"/>
            <a:ext cx="472857" cy="472857"/>
          </a:xfrm>
          <a:prstGeom prst="ellipse">
            <a:avLst/>
          </a:prstGeom>
          <a:solidFill>
            <a:srgbClr val="1E4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3</a:t>
            </a:r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C1C2776E-759E-894D-B032-7DDC99865535}"/>
              </a:ext>
            </a:extLst>
          </p:cNvPr>
          <p:cNvSpPr txBox="1">
            <a:spLocks/>
          </p:cNvSpPr>
          <p:nvPr/>
        </p:nvSpPr>
        <p:spPr>
          <a:xfrm>
            <a:off x="1957535" y="1338846"/>
            <a:ext cx="6380130" cy="50295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8741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Old-age provision in Germany</a:t>
            </a:r>
          </a:p>
          <a:p>
            <a:pPr fontAlgn="auto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tabLst>
                <a:tab pos="88741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Challanges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 and political developments</a:t>
            </a:r>
          </a:p>
          <a:p>
            <a:pPr fontAlgn="auto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tabLst>
                <a:tab pos="887413" algn="l"/>
              </a:tabLst>
              <a:defRPr/>
            </a:pPr>
            <a:r>
              <a:rPr lang="de-DE" altLang="de-DE" sz="2400" dirty="0" err="1">
                <a:solidFill>
                  <a:srgbClr val="083163"/>
                </a:solidFill>
                <a:latin typeface="DINPRODRVP-MEDIUM" panose="02000503030000020004" pitchFamily="2" charset="0"/>
              </a:rPr>
              <a:t>Opportunities</a:t>
            </a:r>
            <a:endParaRPr lang="de-DE" altLang="de-DE" sz="2400" dirty="0">
              <a:solidFill>
                <a:srgbClr val="083163"/>
              </a:solidFill>
              <a:latin typeface="DINPRODRVP-MEDIUM" panose="02000503030000020004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87413" algn="l"/>
              </a:tabLst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-MEDIUM" panose="02000503030000020004" pitchFamily="2" charset="0"/>
              <a:ea typeface="ＭＳ Ｐゴシック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5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887413" algn="l"/>
              </a:tabLst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-MEDIUM" panose="02000503030000020004" pitchFamily="2" charset="0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9557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25479-FA10-7FF2-BDD6-56D679D0A84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655840" y="2936063"/>
            <a:ext cx="6568645" cy="14840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100"/>
              </a:spcAft>
              <a:buClrTx/>
              <a:buSzTx/>
              <a:buFontTx/>
              <a:buNone/>
              <a:tabLst>
                <a:tab pos="887413" algn="l"/>
              </a:tabLst>
              <a:defRPr/>
            </a:pP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Old-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age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 </a:t>
            </a:r>
            <a:r>
              <a:rPr kumimoji="0" lang="de-DE" sz="4000" b="0" i="0" u="none" strike="noStrike" kern="1200" cap="none" spc="0" normalizeH="0" baseline="0" noProof="0" dirty="0" err="1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provision</a:t>
            </a: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 </a:t>
            </a:r>
            <a:b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</a:br>
            <a:r>
              <a:rPr kumimoji="0" lang="de-DE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in Germany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F51FDBD-CEDA-074C-96A0-C47091F4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379476" y="3424003"/>
            <a:ext cx="1548172" cy="25409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3100"/>
              </a:spcAft>
              <a:tabLst>
                <a:tab pos="887413" algn="l"/>
              </a:tabLst>
            </a:pPr>
            <a:r>
              <a:rPr lang="de-DE" sz="35000" dirty="0">
                <a:solidFill>
                  <a:schemeClr val="bg2">
                    <a:lumMod val="20000"/>
                    <a:lumOff val="80000"/>
                  </a:schemeClr>
                </a:solidFill>
                <a:latin typeface="DINPRODRVP-BLACK" panose="02000503030000020004" pitchFamily="2" charset="0"/>
              </a:rPr>
              <a:t>1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741368F-6AE6-1C4B-947D-5D47C3AD5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3412" y="5589240"/>
            <a:ext cx="3024336" cy="180020"/>
          </a:xfrm>
          <a:prstGeom prst="rect">
            <a:avLst/>
          </a:prstGeom>
          <a:solidFill>
            <a:srgbClr val="D3D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Titel 2">
            <a:extLst>
              <a:ext uri="{FF2B5EF4-FFF2-40B4-BE49-F238E27FC236}">
                <a16:creationId xmlns:a16="http://schemas.microsoft.com/office/drawing/2014/main" id="{B3266E0C-1A1E-F34B-8E60-CCADA1545C70}"/>
              </a:ext>
            </a:extLst>
          </p:cNvPr>
          <p:cNvSpPr txBox="1">
            <a:spLocks/>
          </p:cNvSpPr>
          <p:nvPr/>
        </p:nvSpPr>
        <p:spPr>
          <a:xfrm>
            <a:off x="4655840" y="1808820"/>
            <a:ext cx="6480720" cy="2310471"/>
          </a:xfrm>
          <a:prstGeom prst="rect">
            <a:avLst/>
          </a:prstGeom>
        </p:spPr>
        <p:txBody>
          <a:bodyPr l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de-DE" sz="4000" dirty="0">
              <a:solidFill>
                <a:srgbClr val="6983A1"/>
              </a:solidFill>
              <a:latin typeface="DINProDRVp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965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4">
            <a:extLst>
              <a:ext uri="{FF2B5EF4-FFF2-40B4-BE49-F238E27FC236}">
                <a16:creationId xmlns:a16="http://schemas.microsoft.com/office/drawing/2014/main" id="{D5736B00-CB73-B2EF-27AE-969227A5677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275132" y="5235004"/>
            <a:ext cx="7513637" cy="1212850"/>
          </a:xfrm>
          <a:prstGeom prst="pentagon">
            <a:avLst/>
          </a:prstGeom>
          <a:solidFill>
            <a:schemeClr val="bg1">
              <a:lumMod val="8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ot="10800000" wrap="none" anchor="ctr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dirty="0">
              <a:latin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GB" altLang="de-DE" dirty="0">
                <a:solidFill>
                  <a:schemeClr val="tx2"/>
                </a:solidFill>
                <a:latin typeface="DINProDRVp" panose="02000503030000020004" pitchFamily="50" charset="0"/>
              </a:rPr>
              <a:t>Social assistance</a:t>
            </a:r>
          </a:p>
        </p:txBody>
      </p:sp>
      <p:sp>
        <p:nvSpPr>
          <p:cNvPr id="41" name="Foliennummernplatzhalter 1">
            <a:extLst>
              <a:ext uri="{FF2B5EF4-FFF2-40B4-BE49-F238E27FC236}">
                <a16:creationId xmlns:a16="http://schemas.microsoft.com/office/drawing/2014/main" id="{E94A5828-15CC-ED40-900E-AA1DD4B21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34549E-79E2-4A6D-B47F-F04E44A8524F}" type="slidenum">
              <a:rPr kumimoji="0" lang="de-DE" altLang="de-DE" sz="1500" b="0" i="0" u="none" strike="noStrike" kern="1200" cap="none" spc="0" normalizeH="0" baseline="0" noProof="0" smtClean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altLang="de-DE" sz="15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AEF6B2-9008-2A4D-9D56-33DA85A6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Old-</a:t>
            </a:r>
            <a:r>
              <a:rPr lang="de-DE" b="0" dirty="0" err="1"/>
              <a:t>age</a:t>
            </a:r>
            <a:r>
              <a:rPr lang="de-DE" b="0" dirty="0"/>
              <a:t> </a:t>
            </a:r>
            <a:r>
              <a:rPr lang="de-DE" b="0" dirty="0" err="1"/>
              <a:t>provision</a:t>
            </a:r>
            <a:r>
              <a:rPr lang="de-DE" b="0" dirty="0"/>
              <a:t> in Germany: </a:t>
            </a:r>
            <a:br>
              <a:rPr lang="de-DE" dirty="0"/>
            </a:br>
            <a:r>
              <a:rPr lang="en-US" altLang="de-DE" b="1" dirty="0">
                <a:solidFill>
                  <a:srgbClr val="083163"/>
                </a:solidFill>
                <a:latin typeface="DINProDRVp" panose="02000503030000020004" pitchFamily="50" charset="0"/>
              </a:rPr>
              <a:t>A three-pillar-system</a:t>
            </a:r>
            <a:endParaRPr lang="de-DE" dirty="0">
              <a:latin typeface="DINProDRVp" panose="02000503030000020004" pitchFamily="50" charset="0"/>
            </a:endParaRPr>
          </a:p>
        </p:txBody>
      </p:sp>
      <p:sp>
        <p:nvSpPr>
          <p:cNvPr id="42" name="Eine Ecke des Rechtecks abrunden 41">
            <a:extLst>
              <a:ext uri="{FF2B5EF4-FFF2-40B4-BE49-F238E27FC236}">
                <a16:creationId xmlns:a16="http://schemas.microsoft.com/office/drawing/2014/main" id="{3A7B01CD-8264-2243-8533-D2A3FF62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549C340E-BD76-AA5E-EEE4-6A6D57804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1488" y="2540351"/>
            <a:ext cx="1249362" cy="2689225"/>
          </a:xfrm>
          <a:prstGeom prst="can">
            <a:avLst>
              <a:gd name="adj" fmla="val 8999"/>
            </a:avLst>
          </a:prstGeom>
          <a:solidFill>
            <a:srgbClr val="DCE03C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b="1" dirty="0">
              <a:latin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2nd </a:t>
            </a:r>
            <a:r>
              <a:rPr lang="de-DE" altLang="de-DE" sz="1800" b="1" dirty="0" err="1">
                <a:solidFill>
                  <a:schemeClr val="tx2"/>
                </a:solidFill>
                <a:latin typeface="DINProDRVp" panose="02000503030000020004" pitchFamily="50" charset="0"/>
              </a:rPr>
              <a:t>Pillar</a:t>
            </a:r>
            <a:endParaRPr lang="de-DE" altLang="de-DE" sz="1800" dirty="0">
              <a:solidFill>
                <a:schemeClr val="tx2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endParaRPr lang="de-DE" altLang="de-DE" sz="1800" b="1" dirty="0">
              <a:solidFill>
                <a:schemeClr val="tx2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de-DE" altLang="de-DE" sz="1800" b="1" dirty="0" err="1">
                <a:solidFill>
                  <a:schemeClr val="tx2"/>
                </a:solidFill>
                <a:latin typeface="DINProDRVp" panose="02000503030000020004" pitchFamily="50" charset="0"/>
              </a:rPr>
              <a:t>Occupa</a:t>
            </a: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-</a:t>
            </a:r>
          </a:p>
          <a:p>
            <a:pPr algn="ctr" eaLnBrk="1" hangingPunct="1">
              <a:defRPr/>
            </a:pPr>
            <a:r>
              <a:rPr lang="de-DE" altLang="de-DE" sz="1800" b="1" dirty="0" err="1">
                <a:solidFill>
                  <a:schemeClr val="tx2"/>
                </a:solidFill>
                <a:latin typeface="DINProDRVp" panose="02000503030000020004" pitchFamily="50" charset="0"/>
              </a:rPr>
              <a:t>tional</a:t>
            </a:r>
            <a:endParaRPr lang="de-DE" altLang="de-DE" sz="1800" b="1" dirty="0">
              <a:solidFill>
                <a:schemeClr val="tx2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de-DE" altLang="de-DE" sz="1800" b="1" dirty="0" err="1">
                <a:solidFill>
                  <a:schemeClr val="tx2"/>
                </a:solidFill>
                <a:latin typeface="DINProDRVp" panose="02000503030000020004" pitchFamily="50" charset="0"/>
              </a:rPr>
              <a:t>Pensions</a:t>
            </a:r>
            <a:endParaRPr lang="de-DE" altLang="de-DE" sz="1800" b="1" dirty="0">
              <a:solidFill>
                <a:schemeClr val="tx2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 </a:t>
            </a:r>
          </a:p>
        </p:txBody>
      </p:sp>
      <p:sp>
        <p:nvSpPr>
          <p:cNvPr id="5" name="AutoShape 5">
            <a:extLst>
              <a:ext uri="{FF2B5EF4-FFF2-40B4-BE49-F238E27FC236}">
                <a16:creationId xmlns:a16="http://schemas.microsoft.com/office/drawing/2014/main" id="{5B410C07-FC89-B041-0DD7-B08E44875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2076" y="2540351"/>
            <a:ext cx="1249363" cy="2689225"/>
          </a:xfrm>
          <a:prstGeom prst="can">
            <a:avLst>
              <a:gd name="adj" fmla="val 8999"/>
            </a:avLst>
          </a:prstGeom>
          <a:solidFill>
            <a:srgbClr val="DCE03C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b="1" dirty="0">
              <a:latin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3rd </a:t>
            </a:r>
            <a:r>
              <a:rPr lang="de-DE" altLang="de-DE" sz="1800" b="1" dirty="0" err="1">
                <a:solidFill>
                  <a:schemeClr val="tx2"/>
                </a:solidFill>
                <a:latin typeface="DINProDRVp" panose="02000503030000020004" pitchFamily="50" charset="0"/>
              </a:rPr>
              <a:t>Pillar</a:t>
            </a:r>
            <a:endParaRPr lang="de-DE" altLang="de-DE" sz="1800" b="1" dirty="0">
              <a:solidFill>
                <a:schemeClr val="tx2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endParaRPr lang="de-DE" altLang="de-DE" sz="1800" dirty="0">
              <a:solidFill>
                <a:schemeClr val="tx2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Private </a:t>
            </a:r>
          </a:p>
          <a:p>
            <a:pPr algn="ctr" eaLnBrk="1" hangingPunct="1">
              <a:defRPr/>
            </a:pP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Pension</a:t>
            </a:r>
          </a:p>
          <a:p>
            <a:pPr algn="ctr" eaLnBrk="1" hangingPunct="1">
              <a:defRPr/>
            </a:pPr>
            <a:r>
              <a:rPr lang="de-DE" altLang="de-DE" sz="1800" b="1" dirty="0">
                <a:solidFill>
                  <a:schemeClr val="tx2"/>
                </a:solidFill>
                <a:latin typeface="DINProDRVp" panose="02000503030000020004" pitchFamily="50" charset="0"/>
              </a:rPr>
              <a:t>Plans</a:t>
            </a:r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7353B197-47BE-C85B-444B-7E4E14E9F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5988" y="2541588"/>
            <a:ext cx="2520950" cy="2957512"/>
          </a:xfrm>
          <a:prstGeom prst="can">
            <a:avLst>
              <a:gd name="adj" fmla="val 5822"/>
            </a:avLst>
          </a:prstGeom>
          <a:solidFill>
            <a:srgbClr val="6983A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lvl1pPr marL="457200" indent="-4572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914400" indent="-4572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371600" indent="-4572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828800" indent="-4572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286000" indent="-4572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de-DE" sz="1800" b="1" dirty="0">
                <a:solidFill>
                  <a:schemeClr val="bg1"/>
                </a:solidFill>
                <a:latin typeface="DINProDRVp" panose="02000503030000020004" pitchFamily="50" charset="0"/>
              </a:rPr>
              <a:t>1st Pillar</a:t>
            </a:r>
          </a:p>
          <a:p>
            <a:pPr algn="ctr" eaLnBrk="1" hangingPunct="1">
              <a:defRPr/>
            </a:pPr>
            <a:r>
              <a:rPr lang="en-US" altLang="de-DE" sz="1800" b="1" dirty="0">
                <a:solidFill>
                  <a:schemeClr val="bg1"/>
                </a:solidFill>
                <a:latin typeface="DINProDRVp" panose="02000503030000020004" pitchFamily="50" charset="0"/>
              </a:rPr>
              <a:t>Statutory Pension </a:t>
            </a:r>
          </a:p>
          <a:p>
            <a:pPr algn="ctr" eaLnBrk="1" hangingPunct="1">
              <a:defRPr/>
            </a:pPr>
            <a:r>
              <a:rPr lang="en-US" altLang="de-DE" sz="1800" b="1" dirty="0">
                <a:solidFill>
                  <a:schemeClr val="bg1"/>
                </a:solidFill>
                <a:latin typeface="DINProDRVp" panose="02000503030000020004" pitchFamily="50" charset="0"/>
              </a:rPr>
              <a:t>Insurance</a:t>
            </a:r>
          </a:p>
          <a:p>
            <a:pPr algn="ctr" eaLnBrk="1" hangingPunct="1">
              <a:defRPr/>
            </a:pPr>
            <a:endParaRPr lang="en-US" altLang="de-DE" sz="1200" b="1" dirty="0">
              <a:solidFill>
                <a:schemeClr val="bg1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Statutory </a:t>
            </a: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Old-age Pension</a:t>
            </a:r>
          </a:p>
          <a:p>
            <a:pPr algn="ctr" eaLnBrk="1" hangingPunct="1">
              <a:defRPr/>
            </a:pPr>
            <a:endParaRPr lang="en-US" altLang="de-DE" sz="1200" b="1" dirty="0">
              <a:solidFill>
                <a:schemeClr val="bg1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Pension Plan for Civil Servants</a:t>
            </a: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Pension Plan for Farmers </a:t>
            </a: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Professional Pension Funds (e.g. </a:t>
            </a: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for Lawyers, Doctors, Architects)</a:t>
            </a:r>
          </a:p>
          <a:p>
            <a:pPr algn="ctr" eaLnBrk="1" hangingPunct="1">
              <a:defRPr/>
            </a:pPr>
            <a:endParaRPr lang="en-US" altLang="de-DE" sz="1200" b="1" dirty="0">
              <a:solidFill>
                <a:schemeClr val="bg1"/>
              </a:solidFill>
              <a:latin typeface="DINProDRVp" panose="02000503030000020004" pitchFamily="50" charset="0"/>
            </a:endParaRP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Basic Pension Supplement </a:t>
            </a:r>
          </a:p>
          <a:p>
            <a:pPr algn="ctr" eaLnBrk="1" hangingPunct="1">
              <a:defRPr/>
            </a:pPr>
            <a:r>
              <a:rPr lang="en-US" altLang="de-DE" sz="1200" b="1" dirty="0">
                <a:solidFill>
                  <a:schemeClr val="bg1"/>
                </a:solidFill>
                <a:latin typeface="DINProDRVp" panose="02000503030000020004" pitchFamily="50" charset="0"/>
              </a:rPr>
              <a:t>(since 01/2021)</a:t>
            </a:r>
            <a:endParaRPr lang="de-DE" altLang="de-DE" sz="1200" b="1" dirty="0">
              <a:solidFill>
                <a:schemeClr val="bg1"/>
              </a:solidFill>
              <a:latin typeface="DINProDRVp" panose="02000503030000020004" pitchFamily="50" charset="0"/>
            </a:endParaRPr>
          </a:p>
        </p:txBody>
      </p:sp>
      <p:sp>
        <p:nvSpPr>
          <p:cNvPr id="3" name="AutoShape 8">
            <a:extLst>
              <a:ext uri="{FF2B5EF4-FFF2-40B4-BE49-F238E27FC236}">
                <a16:creationId xmlns:a16="http://schemas.microsoft.com/office/drawing/2014/main" id="{5F25C2C8-37CA-37BE-5D67-51B723C6C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9863" y="1638869"/>
            <a:ext cx="6553200" cy="1038225"/>
          </a:xfrm>
          <a:prstGeom prst="triangle">
            <a:avLst>
              <a:gd name="adj" fmla="val 50426"/>
            </a:avLst>
          </a:prstGeom>
          <a:solidFill>
            <a:srgbClr val="D9D025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tIns="0" bIns="108000" anchor="t" anchorCtr="0"/>
          <a:lstStyle>
            <a:lvl1pPr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de-DE" altLang="de-DE" sz="2800" b="1" dirty="0">
                <a:solidFill>
                  <a:schemeClr val="tx2"/>
                </a:solidFill>
                <a:latin typeface="DINProDRVp" panose="02000503030000020004" pitchFamily="50" charset="0"/>
              </a:rPr>
              <a:t>Old-Age Provision</a:t>
            </a:r>
          </a:p>
        </p:txBody>
      </p:sp>
    </p:spTree>
    <p:extLst>
      <p:ext uri="{BB962C8B-B14F-4D97-AF65-F5344CB8AC3E}">
        <p14:creationId xmlns:p14="http://schemas.microsoft.com/office/powerpoint/2010/main" val="3001532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25479-FA10-7FF2-BDD6-56D679D0A84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655840" y="2936063"/>
            <a:ext cx="7193260" cy="14840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100"/>
              </a:spcAft>
              <a:buClrTx/>
              <a:buSzTx/>
              <a:buFontTx/>
              <a:buNone/>
              <a:tabLst>
                <a:tab pos="887413" algn="l"/>
              </a:tabLst>
              <a:defRPr/>
            </a:pPr>
            <a:r>
              <a:rPr lang="en-US" sz="4000" b="0" dirty="0">
                <a:solidFill>
                  <a:srgbClr val="083163"/>
                </a:solidFill>
                <a:latin typeface="DINPRODRVP-MEDIUM" panose="02000503030000020004" pitchFamily="2" charset="0"/>
                <a:ea typeface="ＭＳ Ｐゴシック"/>
                <a:cs typeface="+mn-cs"/>
              </a:rPr>
              <a:t>Challenges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and political developments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F51FDBD-CEDA-074C-96A0-C47091F4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379476" y="3424003"/>
            <a:ext cx="1548172" cy="25409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3100"/>
              </a:spcAft>
              <a:tabLst>
                <a:tab pos="887413" algn="l"/>
              </a:tabLst>
            </a:pPr>
            <a:r>
              <a:rPr lang="de-DE" sz="35000" dirty="0">
                <a:solidFill>
                  <a:schemeClr val="bg2">
                    <a:lumMod val="20000"/>
                    <a:lumOff val="80000"/>
                  </a:schemeClr>
                </a:solidFill>
                <a:latin typeface="DINPRODRVP-BLACK" panose="02000503030000020004" pitchFamily="2" charset="0"/>
              </a:rPr>
              <a:t>2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741368F-6AE6-1C4B-947D-5D47C3AD5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3412" y="5589240"/>
            <a:ext cx="3024336" cy="180020"/>
          </a:xfrm>
          <a:prstGeom prst="rect">
            <a:avLst/>
          </a:prstGeom>
          <a:solidFill>
            <a:srgbClr val="D3D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Titel 2">
            <a:extLst>
              <a:ext uri="{FF2B5EF4-FFF2-40B4-BE49-F238E27FC236}">
                <a16:creationId xmlns:a16="http://schemas.microsoft.com/office/drawing/2014/main" id="{B3266E0C-1A1E-F34B-8E60-CCADA1545C70}"/>
              </a:ext>
            </a:extLst>
          </p:cNvPr>
          <p:cNvSpPr txBox="1">
            <a:spLocks/>
          </p:cNvSpPr>
          <p:nvPr/>
        </p:nvSpPr>
        <p:spPr>
          <a:xfrm>
            <a:off x="4655840" y="1808820"/>
            <a:ext cx="6480720" cy="2310471"/>
          </a:xfrm>
          <a:prstGeom prst="rect">
            <a:avLst/>
          </a:prstGeom>
        </p:spPr>
        <p:txBody>
          <a:bodyPr l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de-DE" sz="4000" dirty="0">
              <a:solidFill>
                <a:srgbClr val="6983A1"/>
              </a:solidFill>
              <a:latin typeface="DINProDRVp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26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EF6B2-9008-2A4D-9D56-33DA85A6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Old-</a:t>
            </a:r>
            <a:r>
              <a:rPr lang="de-DE" b="0" dirty="0" err="1"/>
              <a:t>age</a:t>
            </a:r>
            <a:r>
              <a:rPr lang="de-DE" b="0" dirty="0"/>
              <a:t> </a:t>
            </a:r>
            <a:r>
              <a:rPr lang="de-DE" b="0" dirty="0" err="1"/>
              <a:t>provision</a:t>
            </a:r>
            <a:r>
              <a:rPr lang="de-DE" b="0" dirty="0"/>
              <a:t> in Germany:</a:t>
            </a:r>
            <a:br>
              <a:rPr lang="en-US" b="0" dirty="0"/>
            </a:b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Challanges</a:t>
            </a:r>
            <a: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political</a:t>
            </a:r>
            <a: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developments</a:t>
            </a:r>
            <a:b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br>
              <a:rPr lang="de-DE" altLang="de-DE" sz="3200" b="1" dirty="0">
                <a:solidFill>
                  <a:srgbClr val="083163"/>
                </a:solidFill>
                <a:latin typeface="Arial" panose="020B0604020202020204" pitchFamily="34" charset="0"/>
              </a:rPr>
            </a:br>
            <a:endParaRPr lang="de-DE" dirty="0"/>
          </a:p>
        </p:txBody>
      </p:sp>
      <p:sp>
        <p:nvSpPr>
          <p:cNvPr id="41" name="Foliennummernplatzhalter 1">
            <a:extLst>
              <a:ext uri="{FF2B5EF4-FFF2-40B4-BE49-F238E27FC236}">
                <a16:creationId xmlns:a16="http://schemas.microsoft.com/office/drawing/2014/main" id="{E94A5828-15CC-ED40-900E-AA1DD4B21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34549E-79E2-4A6D-B47F-F04E44A8524F}" type="slidenum">
              <a:rPr kumimoji="0" lang="de-DE" altLang="de-DE" sz="1500" b="0" i="0" u="none" strike="noStrike" kern="1200" cap="none" spc="0" normalizeH="0" baseline="0" noProof="0" smtClean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altLang="de-DE" sz="15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2" name="Eine Ecke des Rechtecks abrunden 41">
            <a:extLst>
              <a:ext uri="{FF2B5EF4-FFF2-40B4-BE49-F238E27FC236}">
                <a16:creationId xmlns:a16="http://schemas.microsoft.com/office/drawing/2014/main" id="{3A7B01CD-8264-2243-8533-D2A3FF62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D4009583-C1DA-9C43-B874-DB1EB8B1E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786512"/>
            <a:ext cx="7702397" cy="419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Demographic change: Sustainability of the </a:t>
            </a: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pension system</a:t>
            </a:r>
          </a:p>
          <a:p>
            <a:pPr marL="1028700" lvl="1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Old Age dependency ratio</a:t>
            </a: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" panose="02000503030000020004" pitchFamily="2" charset="0"/>
              <a:ea typeface="ＭＳ Ｐゴシック"/>
              <a:cs typeface="+mn-cs"/>
            </a:endParaRPr>
          </a:p>
          <a:p>
            <a:pPr marL="1200150" lvl="2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2000: 26.8</a:t>
            </a:r>
          </a:p>
          <a:p>
            <a:pPr marL="1200150" lvl="2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2040: 43.4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" panose="02000503030000020004" pitchFamily="2" charset="0"/>
              <a:ea typeface="ＭＳ Ｐゴシック"/>
              <a:cs typeface="+mn-cs"/>
            </a:endParaRPr>
          </a:p>
          <a:p>
            <a:pPr marL="1028700" lvl="1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" panose="02000503030000020004" pitchFamily="2" charset="0"/>
              <a:ea typeface="ＭＳ Ｐゴシック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Paradigm shift in 2001 – Reduction of replacement rate of the statutory pension and introduction of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Riester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 pension</a:t>
            </a:r>
          </a:p>
          <a:p>
            <a:pPr marL="1028700" lvl="1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Challenge: Limited Reach of the Second and Third Pillar (2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. Pillar in 2023: 51.9% , </a:t>
            </a: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3. Pillar in 2023: 26.5% of employees subjected to social security contributions)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" panose="02000503030000020004" pitchFamily="2" charset="0"/>
              <a:ea typeface="ＭＳ Ｐゴシック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D2238FD-A005-3922-1422-64DC70992CDB}"/>
              </a:ext>
            </a:extLst>
          </p:cNvPr>
          <p:cNvSpPr txBox="1"/>
          <p:nvPr/>
        </p:nvSpPr>
        <p:spPr>
          <a:xfrm>
            <a:off x="4672314" y="2196084"/>
            <a:ext cx="4027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latin typeface="DINProDRVo" panose="02000503030000020004" pitchFamily="2" charset="0"/>
              </a:rPr>
              <a:t>(Number of persons of retirement age per 100 persons of working age)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61685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EF6B2-9008-2A4D-9D56-33DA85A6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Old-</a:t>
            </a:r>
            <a:r>
              <a:rPr lang="de-DE" b="0" dirty="0" err="1"/>
              <a:t>age</a:t>
            </a:r>
            <a:r>
              <a:rPr lang="de-DE" b="0" dirty="0"/>
              <a:t> </a:t>
            </a:r>
            <a:r>
              <a:rPr lang="de-DE" b="0" dirty="0" err="1"/>
              <a:t>provision</a:t>
            </a:r>
            <a:r>
              <a:rPr lang="de-DE" b="0" dirty="0"/>
              <a:t> in Germany:</a:t>
            </a:r>
            <a:br>
              <a:rPr lang="en-US" b="0" dirty="0"/>
            </a:b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Challanges</a:t>
            </a:r>
            <a: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and </a:t>
            </a: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political</a:t>
            </a:r>
            <a: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developments</a:t>
            </a:r>
            <a:b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br>
              <a:rPr lang="de-DE" altLang="de-DE" sz="3200" b="1" dirty="0">
                <a:solidFill>
                  <a:srgbClr val="083163"/>
                </a:solidFill>
                <a:latin typeface="Arial" panose="020B0604020202020204" pitchFamily="34" charset="0"/>
              </a:rPr>
            </a:br>
            <a:endParaRPr lang="de-DE" dirty="0"/>
          </a:p>
        </p:txBody>
      </p:sp>
      <p:sp>
        <p:nvSpPr>
          <p:cNvPr id="41" name="Foliennummernplatzhalter 1">
            <a:extLst>
              <a:ext uri="{FF2B5EF4-FFF2-40B4-BE49-F238E27FC236}">
                <a16:creationId xmlns:a16="http://schemas.microsoft.com/office/drawing/2014/main" id="{E94A5828-15CC-ED40-900E-AA1DD4B21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34549E-79E2-4A6D-B47F-F04E44A8524F}" type="slidenum">
              <a:rPr kumimoji="0" lang="de-DE" altLang="de-DE" sz="1500" b="0" i="0" u="none" strike="noStrike" kern="1200" cap="none" spc="0" normalizeH="0" baseline="0" noProof="0" smtClean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altLang="de-DE" sz="15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2" name="Eine Ecke des Rechtecks abrunden 41">
            <a:extLst>
              <a:ext uri="{FF2B5EF4-FFF2-40B4-BE49-F238E27FC236}">
                <a16:creationId xmlns:a16="http://schemas.microsoft.com/office/drawing/2014/main" id="{3A7B01CD-8264-2243-8533-D2A3FF62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D4009583-C1DA-9C43-B874-DB1EB8B1E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751788"/>
            <a:ext cx="7702397" cy="377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Reform Plans under the last Government – Pension Package II (law was about to be passed)</a:t>
            </a:r>
          </a:p>
          <a:p>
            <a:pPr marL="1028700" lvl="1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Introduction of a capital-funded component in the statutory system</a:t>
            </a:r>
          </a:p>
          <a:p>
            <a:pPr marL="1028700" lvl="1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Long-term guarantee of the pension level at 48% of average income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New elections in 02/2025 before the legislative period was over (initially 09/2025)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" panose="02000503030000020004" pitchFamily="2" charset="0"/>
              <a:ea typeface="ＭＳ Ｐゴシック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Current Situation – Political Uncertainty</a:t>
            </a:r>
          </a:p>
        </p:txBody>
      </p:sp>
    </p:spTree>
    <p:extLst>
      <p:ext uri="{BB962C8B-B14F-4D97-AF65-F5344CB8AC3E}">
        <p14:creationId xmlns:p14="http://schemas.microsoft.com/office/powerpoint/2010/main" val="3445387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25479-FA10-7FF2-BDD6-56D679D0A84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655840" y="2936063"/>
            <a:ext cx="7170400" cy="14840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100"/>
              </a:spcAft>
              <a:buClrTx/>
              <a:buSzTx/>
              <a:buFontTx/>
              <a:buNone/>
              <a:tabLst>
                <a:tab pos="887413" algn="l"/>
              </a:tabLst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-MEDIUM" panose="02000503030000020004" pitchFamily="2" charset="0"/>
                <a:ea typeface="ＭＳ Ｐゴシック"/>
                <a:cs typeface="+mn-cs"/>
              </a:rPr>
              <a:t>Opportunities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DINPRODRVP-MEDIUM" panose="02000503030000020004" pitchFamily="2" charset="0"/>
              <a:ea typeface="ＭＳ Ｐゴシック"/>
              <a:cs typeface="+mn-cs"/>
            </a:endParaRP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F51FDBD-CEDA-074C-96A0-C47091F4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379476" y="3424003"/>
            <a:ext cx="1548172" cy="25409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16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10000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3100"/>
              </a:spcAft>
              <a:tabLst>
                <a:tab pos="887413" algn="l"/>
              </a:tabLst>
            </a:pPr>
            <a:r>
              <a:rPr lang="de-DE" sz="35000" dirty="0">
                <a:solidFill>
                  <a:schemeClr val="bg2">
                    <a:lumMod val="20000"/>
                    <a:lumOff val="80000"/>
                  </a:schemeClr>
                </a:solidFill>
                <a:latin typeface="DINPRODRVP-BLACK" panose="02000503030000020004" pitchFamily="2" charset="0"/>
              </a:rPr>
              <a:t>3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741368F-6AE6-1C4B-947D-5D47C3AD58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3412" y="5589240"/>
            <a:ext cx="3024336" cy="180020"/>
          </a:xfrm>
          <a:prstGeom prst="rect">
            <a:avLst/>
          </a:prstGeom>
          <a:solidFill>
            <a:srgbClr val="D3D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Titel 2">
            <a:extLst>
              <a:ext uri="{FF2B5EF4-FFF2-40B4-BE49-F238E27FC236}">
                <a16:creationId xmlns:a16="http://schemas.microsoft.com/office/drawing/2014/main" id="{B3266E0C-1A1E-F34B-8E60-CCADA1545C70}"/>
              </a:ext>
            </a:extLst>
          </p:cNvPr>
          <p:cNvSpPr txBox="1">
            <a:spLocks/>
          </p:cNvSpPr>
          <p:nvPr/>
        </p:nvSpPr>
        <p:spPr>
          <a:xfrm>
            <a:off x="4655840" y="1808820"/>
            <a:ext cx="6480720" cy="2310471"/>
          </a:xfrm>
          <a:prstGeom prst="rect">
            <a:avLst/>
          </a:prstGeom>
        </p:spPr>
        <p:txBody>
          <a:bodyPr lIns="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endParaRPr lang="de-DE" sz="4000" dirty="0">
              <a:solidFill>
                <a:srgbClr val="6983A1"/>
              </a:solidFill>
              <a:latin typeface="DINProDRVp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57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EF6B2-9008-2A4D-9D56-33DA85A63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dirty="0"/>
              <a:t>Old-</a:t>
            </a:r>
            <a:r>
              <a:rPr lang="de-DE" b="0" dirty="0" err="1"/>
              <a:t>age</a:t>
            </a:r>
            <a:r>
              <a:rPr lang="de-DE" b="0" dirty="0"/>
              <a:t> </a:t>
            </a:r>
            <a:r>
              <a:rPr lang="de-DE" b="0" dirty="0" err="1"/>
              <a:t>provision</a:t>
            </a:r>
            <a:r>
              <a:rPr lang="de-DE" b="0" dirty="0"/>
              <a:t> in Germany:</a:t>
            </a:r>
            <a:br>
              <a:rPr lang="en-US" b="0" dirty="0"/>
            </a:br>
            <a:r>
              <a:rPr lang="de-DE" altLang="de-DE" b="1" dirty="0" err="1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Opportunities</a:t>
            </a:r>
            <a:br>
              <a:rPr lang="de-DE" altLang="de-DE" b="1" dirty="0">
                <a:solidFill>
                  <a:srgbClr val="083163"/>
                </a:solidFill>
                <a:latin typeface="Arial" panose="020B0604020202020204" pitchFamily="34" charset="0"/>
                <a:sym typeface="Wingdings" panose="05000000000000000000" pitchFamily="2" charset="2"/>
              </a:rPr>
            </a:br>
            <a:br>
              <a:rPr lang="de-DE" altLang="de-DE" sz="3200" b="1" dirty="0">
                <a:solidFill>
                  <a:srgbClr val="083163"/>
                </a:solidFill>
                <a:latin typeface="Arial" panose="020B0604020202020204" pitchFamily="34" charset="0"/>
              </a:rPr>
            </a:br>
            <a:endParaRPr lang="de-DE" dirty="0"/>
          </a:p>
        </p:txBody>
      </p:sp>
      <p:sp>
        <p:nvSpPr>
          <p:cNvPr id="41" name="Foliennummernplatzhalter 1">
            <a:extLst>
              <a:ext uri="{FF2B5EF4-FFF2-40B4-BE49-F238E27FC236}">
                <a16:creationId xmlns:a16="http://schemas.microsoft.com/office/drawing/2014/main" id="{E94A5828-15CC-ED40-900E-AA1DD4B21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34549E-79E2-4A6D-B47F-F04E44A8524F}" type="slidenum">
              <a:rPr kumimoji="0" lang="de-DE" altLang="de-DE" sz="1500" b="0" i="0" u="none" strike="noStrike" kern="1200" cap="none" spc="0" normalizeH="0" baseline="0" noProof="0" smtClean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altLang="de-DE" sz="1500" b="0" i="0" u="none" strike="noStrike" kern="1200" cap="none" spc="0" normalizeH="0" baseline="0" noProof="0" dirty="0">
              <a:ln>
                <a:noFill/>
              </a:ln>
              <a:solidFill>
                <a:srgbClr val="083163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2" name="Eine Ecke des Rechtecks abrunden 41">
            <a:extLst>
              <a:ext uri="{FF2B5EF4-FFF2-40B4-BE49-F238E27FC236}">
                <a16:creationId xmlns:a16="http://schemas.microsoft.com/office/drawing/2014/main" id="{3A7B01CD-8264-2243-8533-D2A3FF62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93192" y="393192"/>
            <a:ext cx="1197864" cy="411480"/>
          </a:xfrm>
          <a:prstGeom prst="round1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D9DB7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0" charset="-128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D4009583-C1DA-9C43-B874-DB1EB8B1E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751788"/>
            <a:ext cx="7702397" cy="2117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/>
              </a:defRPr>
            </a:lvl9pPr>
          </a:lstStyle>
          <a:p>
            <a:pPr marL="342900" lvl="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sz="1800" dirty="0">
                <a:solidFill>
                  <a:srgbClr val="083163"/>
                </a:solidFill>
                <a:latin typeface="DINProDRVp" panose="02000503030000020004" pitchFamily="2" charset="0"/>
                <a:ea typeface="ＭＳ Ｐゴシック"/>
              </a:rPr>
              <a:t>Mandatory Coverage of Occupational and/or Private Pensions</a:t>
            </a:r>
          </a:p>
          <a:p>
            <a:pPr marL="342900" lvl="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Capital-Funded Supplements within the Public System</a:t>
            </a:r>
          </a:p>
          <a:p>
            <a:pPr marL="342900" lvl="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Later Retirement Age</a:t>
            </a:r>
          </a:p>
          <a:p>
            <a:pPr marL="342900" lvl="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Broadening Contribution Base</a:t>
            </a:r>
          </a:p>
          <a:p>
            <a:pPr marL="342900" lvl="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83163"/>
                </a:solidFill>
                <a:effectLst/>
                <a:uLnTx/>
                <a:uFillTx/>
                <a:latin typeface="DINProDRVp" panose="02000503030000020004" pitchFamily="2" charset="0"/>
                <a:ea typeface="ＭＳ Ｐゴシック"/>
                <a:cs typeface="+mn-cs"/>
              </a:rPr>
              <a:t>Higher Immigration of Skilled Workers</a:t>
            </a:r>
          </a:p>
        </p:txBody>
      </p:sp>
    </p:spTree>
    <p:extLst>
      <p:ext uri="{BB962C8B-B14F-4D97-AF65-F5344CB8AC3E}">
        <p14:creationId xmlns:p14="http://schemas.microsoft.com/office/powerpoint/2010/main" val="2125196070"/>
      </p:ext>
    </p:extLst>
  </p:cSld>
  <p:clrMapOvr>
    <a:masterClrMapping/>
  </p:clrMapOvr>
</p:sld>
</file>

<file path=ppt/theme/theme1.xml><?xml version="1.0" encoding="utf-8"?>
<a:theme xmlns:a="http://schemas.openxmlformats.org/drawingml/2006/main" name="3_Leere Präsentation">
  <a:themeElements>
    <a:clrScheme name="1_Leere Präsentation 13">
      <a:dk1>
        <a:srgbClr val="000000"/>
      </a:dk1>
      <a:lt1>
        <a:srgbClr val="FFFFFF"/>
      </a:lt1>
      <a:dk2>
        <a:srgbClr val="083163"/>
      </a:dk2>
      <a:lt2>
        <a:srgbClr val="6983A1"/>
      </a:lt2>
      <a:accent1>
        <a:srgbClr val="D3DB2B"/>
      </a:accent1>
      <a:accent2>
        <a:srgbClr val="8AB87B"/>
      </a:accent2>
      <a:accent3>
        <a:srgbClr val="FFFFFF"/>
      </a:accent3>
      <a:accent4>
        <a:srgbClr val="000000"/>
      </a:accent4>
      <a:accent5>
        <a:srgbClr val="E6EAAC"/>
      </a:accent5>
      <a:accent6>
        <a:srgbClr val="7DA66F"/>
      </a:accent6>
      <a:hlink>
        <a:srgbClr val="7F9877"/>
      </a:hlink>
      <a:folHlink>
        <a:srgbClr val="4AA4AB"/>
      </a:folHlink>
    </a:clrScheme>
    <a:fontScheme name="Master DRV Bund">
      <a:majorFont>
        <a:latin typeface="DINProDRVp"/>
        <a:ea typeface="ＭＳ Ｐゴシック"/>
        <a:cs typeface=""/>
      </a:majorFont>
      <a:minorFont>
        <a:latin typeface="DINProDRVp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900" b="0" i="0" u="none" strike="noStrike" cap="none" normalizeH="0" baseline="0" smtClean="0">
            <a:ln>
              <a:noFill/>
            </a:ln>
            <a:solidFill>
              <a:srgbClr val="D9DB71"/>
            </a:solidFill>
            <a:effectLst/>
            <a:latin typeface="Arial" panose="020B0604020202020204" pitchFamily="34" charset="0"/>
            <a:ea typeface="ヒラギノ角ゴ Pro W3" pitchFamily="20" charset="-128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900" b="0" i="0" u="none" strike="noStrike" cap="none" normalizeH="0" baseline="0" smtClean="0">
            <a:ln>
              <a:noFill/>
            </a:ln>
            <a:solidFill>
              <a:srgbClr val="D9DB71"/>
            </a:solidFill>
            <a:effectLst/>
            <a:latin typeface="Arial" panose="020B0604020202020204" pitchFamily="34" charset="0"/>
            <a:ea typeface="ヒラギノ角ゴ Pro W3" pitchFamily="20" charset="-128"/>
            <a:cs typeface="Arial" panose="020B0604020202020204" pitchFamily="34" charset="0"/>
          </a:defRPr>
        </a:defPPr>
      </a:lstStyle>
    </a:lnDef>
  </a:objectDefaults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3">
        <a:dk1>
          <a:srgbClr val="000000"/>
        </a:dk1>
        <a:lt1>
          <a:srgbClr val="FFFFFF"/>
        </a:lt1>
        <a:dk2>
          <a:srgbClr val="083163"/>
        </a:dk2>
        <a:lt2>
          <a:srgbClr val="6983A1"/>
        </a:lt2>
        <a:accent1>
          <a:srgbClr val="D3DB2B"/>
        </a:accent1>
        <a:accent2>
          <a:srgbClr val="8AB87B"/>
        </a:accent2>
        <a:accent3>
          <a:srgbClr val="FFFFFF"/>
        </a:accent3>
        <a:accent4>
          <a:srgbClr val="000000"/>
        </a:accent4>
        <a:accent5>
          <a:srgbClr val="E6EAAC"/>
        </a:accent5>
        <a:accent6>
          <a:srgbClr val="7DA66F"/>
        </a:accent6>
        <a:hlink>
          <a:srgbClr val="7F9877"/>
        </a:hlink>
        <a:folHlink>
          <a:srgbClr val="4AA4A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14">
        <a:dk1>
          <a:srgbClr val="6E6197"/>
        </a:dk1>
        <a:lt1>
          <a:srgbClr val="EF8306"/>
        </a:lt1>
        <a:dk2>
          <a:srgbClr val="AAB9C8"/>
        </a:dk2>
        <a:lt2>
          <a:srgbClr val="C83337"/>
        </a:lt2>
        <a:accent1>
          <a:srgbClr val="96B2CA"/>
        </a:accent1>
        <a:accent2>
          <a:srgbClr val="BBD5B2"/>
        </a:accent2>
        <a:accent3>
          <a:srgbClr val="F6C1AA"/>
        </a:accent3>
        <a:accent4>
          <a:srgbClr val="5D5280"/>
        </a:accent4>
        <a:accent5>
          <a:srgbClr val="C9D5E1"/>
        </a:accent5>
        <a:accent6>
          <a:srgbClr val="A9C1A1"/>
        </a:accent6>
        <a:hlink>
          <a:srgbClr val="EEF358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BEC4B335-15FD-40CA-A003-AFCDE9158FB7}" vid="{0693B841-BB4F-4EBD-A696-960FDEE1B186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Leere Präsentation">
  <a:themeElements>
    <a:clrScheme name="1_Leere Präsentation 13">
      <a:dk1>
        <a:srgbClr val="000000"/>
      </a:dk1>
      <a:lt1>
        <a:srgbClr val="FFFFFF"/>
      </a:lt1>
      <a:dk2>
        <a:srgbClr val="083163"/>
      </a:dk2>
      <a:lt2>
        <a:srgbClr val="6983A1"/>
      </a:lt2>
      <a:accent1>
        <a:srgbClr val="D3DB2B"/>
      </a:accent1>
      <a:accent2>
        <a:srgbClr val="8AB87B"/>
      </a:accent2>
      <a:accent3>
        <a:srgbClr val="FFFFFF"/>
      </a:accent3>
      <a:accent4>
        <a:srgbClr val="000000"/>
      </a:accent4>
      <a:accent5>
        <a:srgbClr val="E6EAAC"/>
      </a:accent5>
      <a:accent6>
        <a:srgbClr val="7DA66F"/>
      </a:accent6>
      <a:hlink>
        <a:srgbClr val="7F9877"/>
      </a:hlink>
      <a:folHlink>
        <a:srgbClr val="4AA4AB"/>
      </a:folHlink>
    </a:clrScheme>
    <a:fontScheme name="1_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900" b="0" i="0" u="none" strike="noStrike" cap="none" normalizeH="0" baseline="0" smtClean="0">
            <a:ln>
              <a:noFill/>
            </a:ln>
            <a:solidFill>
              <a:srgbClr val="D9DB71"/>
            </a:solidFill>
            <a:effectLst/>
            <a:latin typeface="Arial" panose="020B0604020202020204" pitchFamily="34" charset="0"/>
            <a:ea typeface="ヒラギノ角ゴ Pro W3" pitchFamily="20" charset="-128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900" b="0" i="0" u="none" strike="noStrike" cap="none" normalizeH="0" baseline="0" smtClean="0">
            <a:ln>
              <a:noFill/>
            </a:ln>
            <a:solidFill>
              <a:srgbClr val="D9DB71"/>
            </a:solidFill>
            <a:effectLst/>
            <a:latin typeface="Arial" panose="020B0604020202020204" pitchFamily="34" charset="0"/>
            <a:ea typeface="ヒラギノ角ゴ Pro W3" pitchFamily="20" charset="-128"/>
            <a:cs typeface="Arial" panose="020B0604020202020204" pitchFamily="34" charset="0"/>
          </a:defRPr>
        </a:defPPr>
      </a:lstStyle>
    </a:lnDef>
  </a:objectDefaults>
  <a:extraClrSchemeLst>
    <a:extraClrScheme>
      <a:clrScheme name="1_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Leere Präsentation 13">
        <a:dk1>
          <a:srgbClr val="000000"/>
        </a:dk1>
        <a:lt1>
          <a:srgbClr val="FFFFFF"/>
        </a:lt1>
        <a:dk2>
          <a:srgbClr val="083163"/>
        </a:dk2>
        <a:lt2>
          <a:srgbClr val="6983A1"/>
        </a:lt2>
        <a:accent1>
          <a:srgbClr val="D3DB2B"/>
        </a:accent1>
        <a:accent2>
          <a:srgbClr val="8AB87B"/>
        </a:accent2>
        <a:accent3>
          <a:srgbClr val="FFFFFF"/>
        </a:accent3>
        <a:accent4>
          <a:srgbClr val="000000"/>
        </a:accent4>
        <a:accent5>
          <a:srgbClr val="E6EAAC"/>
        </a:accent5>
        <a:accent6>
          <a:srgbClr val="7DA66F"/>
        </a:accent6>
        <a:hlink>
          <a:srgbClr val="7F9877"/>
        </a:hlink>
        <a:folHlink>
          <a:srgbClr val="4AA4A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Leere Präsentation 14">
        <a:dk1>
          <a:srgbClr val="6E6197"/>
        </a:dk1>
        <a:lt1>
          <a:srgbClr val="EF8306"/>
        </a:lt1>
        <a:dk2>
          <a:srgbClr val="AAB9C8"/>
        </a:dk2>
        <a:lt2>
          <a:srgbClr val="C83337"/>
        </a:lt2>
        <a:accent1>
          <a:srgbClr val="96B2CA"/>
        </a:accent1>
        <a:accent2>
          <a:srgbClr val="BBD5B2"/>
        </a:accent2>
        <a:accent3>
          <a:srgbClr val="F6C1AA"/>
        </a:accent3>
        <a:accent4>
          <a:srgbClr val="5D5280"/>
        </a:accent4>
        <a:accent5>
          <a:srgbClr val="C9D5E1"/>
        </a:accent5>
        <a:accent6>
          <a:srgbClr val="A9C1A1"/>
        </a:accent6>
        <a:hlink>
          <a:srgbClr val="EEF358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1" id="{BEC4B335-15FD-40CA-A003-AFCDE9158FB7}" vid="{0693B841-BB4F-4EBD-A696-960FDEE1B186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349</Words>
  <Application>Microsoft Office PowerPoint</Application>
  <PresentationFormat>Breitbild</PresentationFormat>
  <Paragraphs>92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Arial</vt:lpstr>
      <vt:lpstr>Calibri</vt:lpstr>
      <vt:lpstr>Calibri Light</vt:lpstr>
      <vt:lpstr>DINProDRVo</vt:lpstr>
      <vt:lpstr>DINProDRVp</vt:lpstr>
      <vt:lpstr>DINPRODRVP-BLACK</vt:lpstr>
      <vt:lpstr>DINPRODRVP-MEDIUM</vt:lpstr>
      <vt:lpstr>Times</vt:lpstr>
      <vt:lpstr>Times New Roman</vt:lpstr>
      <vt:lpstr>3_Leere Präsentation</vt:lpstr>
      <vt:lpstr>Benutzerdefiniertes Design</vt:lpstr>
      <vt:lpstr>5_Leere Präsentation</vt:lpstr>
      <vt:lpstr>Challenges and opportunities within the Old-age provision in Germany</vt:lpstr>
      <vt:lpstr>Table of contents</vt:lpstr>
      <vt:lpstr>Old-age provision  in Germany</vt:lpstr>
      <vt:lpstr>Old-age provision in Germany:  A three-pillar-system</vt:lpstr>
      <vt:lpstr>Challenges and political developments</vt:lpstr>
      <vt:lpstr>Old-age provision in Germany: Challanges and political developments  </vt:lpstr>
      <vt:lpstr>Old-age provision in Germany: Challanges and political developments  </vt:lpstr>
      <vt:lpstr>Opportunities</vt:lpstr>
      <vt:lpstr>Old-age provision in Germany: Opportunities  </vt:lpstr>
      <vt:lpstr>Thank you very much for your attention.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Meier-Seske, Gabriele</dc:creator>
  <cp:lastModifiedBy>Nicole Brumm</cp:lastModifiedBy>
  <cp:revision>738</cp:revision>
  <cp:lastPrinted>2023-07-10T16:07:30Z</cp:lastPrinted>
  <dcterms:created xsi:type="dcterms:W3CDTF">2009-04-22T19:24:48Z</dcterms:created>
  <dcterms:modified xsi:type="dcterms:W3CDTF">2025-04-08T09:57:18Z</dcterms:modified>
</cp:coreProperties>
</file>